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70" r:id="rId4"/>
    <p:sldId id="275" r:id="rId5"/>
    <p:sldId id="276" r:id="rId6"/>
    <p:sldId id="277" r:id="rId7"/>
    <p:sldId id="278" r:id="rId8"/>
    <p:sldId id="279" r:id="rId9"/>
    <p:sldId id="282" r:id="rId10"/>
    <p:sldId id="283" r:id="rId11"/>
    <p:sldId id="281" r:id="rId12"/>
    <p:sldId id="274" r:id="rId13"/>
    <p:sldId id="273" r:id="rId14"/>
  </p:sldIdLst>
  <p:sldSz cx="12960350" cy="6840538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082" userDrawn="1">
          <p15:clr>
            <a:srgbClr val="A4A3A4"/>
          </p15:clr>
        </p15:guide>
        <p15:guide id="2" orient="horz" pos="21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Stile chiaro 3 - Color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9481" autoAdjust="0"/>
  </p:normalViewPr>
  <p:slideViewPr>
    <p:cSldViewPr>
      <p:cViewPr>
        <p:scale>
          <a:sx n="70" d="100"/>
          <a:sy n="70" d="100"/>
        </p:scale>
        <p:origin x="566" y="-77"/>
      </p:cViewPr>
      <p:guideLst>
        <p:guide pos="4082"/>
        <p:guide orient="horz" pos="215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0" d="100"/>
          <a:sy n="60" d="100"/>
        </p:scale>
        <p:origin x="298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A7F2705-E656-4786-A776-A7DBCF120BFF}" type="datetime1">
              <a:rPr lang="it-IT" smtClean="0"/>
              <a:t>03/05/2022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62593E-48E8-4A78-BBF9-B0B31497B875}" type="datetime1">
              <a:rPr lang="it-IT" smtClean="0"/>
              <a:t>03/05/2022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80975" y="685800"/>
            <a:ext cx="6496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 smtClean="0"/>
              <a:t>Fare clic per modificare gli stili del testo dello schema</a:t>
            </a:r>
          </a:p>
          <a:p>
            <a:pPr lvl="1" rtl="0"/>
            <a:r>
              <a:rPr lang="it-IT" dirty="0" smtClean="0"/>
              <a:t>Secondo livello</a:t>
            </a:r>
          </a:p>
          <a:p>
            <a:pPr lvl="2" rtl="0"/>
            <a:r>
              <a:rPr lang="it-IT" dirty="0" smtClean="0"/>
              <a:t>Terzo livello</a:t>
            </a:r>
          </a:p>
          <a:p>
            <a:pPr lvl="3" rtl="0"/>
            <a:r>
              <a:rPr lang="it-IT" dirty="0" smtClean="0"/>
              <a:t>Quarto livello</a:t>
            </a:r>
          </a:p>
          <a:p>
            <a:pPr lvl="4" rtl="0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80975" y="685800"/>
            <a:ext cx="649605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Componente chiave di questi algoritmi: funzione euristica h(n) = costo stimato del cammino più</a:t>
            </a:r>
            <a:r>
              <a:rPr lang="it-IT" baseline="0" dirty="0" smtClean="0"/>
              <a:t> conveniente dal nodo n a un nodo obiettivo.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32392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80975" y="685800"/>
            <a:ext cx="649605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6752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80975" y="685800"/>
            <a:ext cx="649605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4488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618779" y="1900150"/>
            <a:ext cx="9722794" cy="2660209"/>
          </a:xfrm>
        </p:spPr>
        <p:txBody>
          <a:bodyPr rtlCol="0">
            <a:noAutofit/>
          </a:bodyPr>
          <a:lstStyle>
            <a:lvl1pPr>
              <a:defRPr sz="5387"/>
            </a:lvl1pPr>
          </a:lstStyle>
          <a:p>
            <a:pPr rtl="0"/>
            <a:r>
              <a:rPr lang="it-IT" smtClean="0"/>
              <a:t>Fare clic per modificare lo stile del titolo</a:t>
            </a:r>
            <a:endParaRPr lang="it-IT" dirty="0"/>
          </a:p>
        </p:txBody>
      </p:sp>
      <p:grpSp>
        <p:nvGrpSpPr>
          <p:cNvPr id="256" name="linea" descr="Elemento grafico linea"/>
          <p:cNvGrpSpPr/>
          <p:nvPr/>
        </p:nvGrpSpPr>
        <p:grpSpPr bwMode="invGray">
          <a:xfrm>
            <a:off x="1685216" y="4712371"/>
            <a:ext cx="9178318" cy="63845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igura a mano libera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58" name="Figura a mano libera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59" name="Figura a mano libera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60" name="Figura a mano libera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61" name="Figura a mano libera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62" name="Figura a mano libera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63" name="Figura a mano libera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64" name="Figura a mano libera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65" name="Figura a mano libera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66" name="Figura a mano libera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67" name="Figura a mano libera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68" name="Figura a mano libera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69" name="Figura a mano libera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70" name="Figura a mano libera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71" name="Figura a mano libera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72" name="Figura a mano libera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73" name="Figura a mano libera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74" name="Figura a mano libera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75" name="Figura a mano libera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76" name="Figura a mano libera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77" name="Figura a mano libera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78" name="Figura a mano libera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79" name="Figura a mano libera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80" name="Figura a mano libera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81" name="Figura a mano libera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82" name="Figura a mano libera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83" name="Figura a mano libera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84" name="Figura a mano libera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85" name="Figura a mano libera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86" name="Figura a mano libera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87" name="Figura a mano libera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88" name="Figura a mano libera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89" name="Figura a mano libera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90" name="Figura a mano libera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91" name="Figura a mano libera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92" name="Figura a mano libera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93" name="Figura a mano libera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94" name="Figura a mano libera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95" name="Figura a mano libera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96" name="Figura a mano libera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97" name="Figura a mano libera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98" name="Figura a mano libera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99" name="Figura a mano libera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00" name="Figura a mano libera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01" name="Figura a mano libera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02" name="Figura a mano libera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03" name="Figura a mano libera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04" name="Figura a mano libera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05" name="Figura a mano libera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06" name="Figura a mano libera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07" name="Figura a mano libera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08" name="Figura a mano libera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09" name="Figura a mano libera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10" name="Figura a mano libera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11" name="Figura a mano libera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12" name="Figura a mano libera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13" name="Figura a mano libera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14" name="Figura a mano libera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15" name="Figura a mano libera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16" name="Figura a mano libera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17" name="Figura a mano libera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18" name="Figura a mano libera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19" name="Figura a mano libera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20" name="Figura a mano libera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21" name="Figura a mano libera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22" name="Figura a mano libera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23" name="Figura a mano libera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24" name="Figura a mano libera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25" name="Figura a mano libera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26" name="Figura a mano libera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27" name="Figura a mano libera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28" name="Figura a mano libera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29" name="Figura a mano libera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30" name="Figura a mano libera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31" name="Figura a mano libera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32" name="Figura a mano libera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33" name="Figura a mano libera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34" name="Figura a mano libera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35" name="Figura a mano libera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36" name="Figura a mano libera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37" name="Figura a mano libera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38" name="Figura a mano libera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39" name="Figura a mano libera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40" name="Figura a mano libera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41" name="Figura a mano libera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42" name="Figura a mano libera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43" name="Figura a mano libera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44" name="Figura a mano libera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45" name="Figura a mano libera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46" name="Figura a mano libera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47" name="Figura a mano libera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48" name="Figura a mano libera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49" name="Figura a mano libera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50" name="Figura a mano libera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51" name="Figura a mano libera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52" name="Figura a mano libera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53" name="Figura a mano libera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54" name="Figura a mano libera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55" name="Figura a mano libera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56" name="Figura a mano libera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57" name="Figura a mano libera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58" name="Figura a mano libera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59" name="Figura a mano libera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60" name="Figura a mano libera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61" name="Figura a mano libera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62" name="Figura a mano libera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63" name="Figura a mano libera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64" name="Figura a mano libera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65" name="Figura a mano libera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66" name="Figura a mano libera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67" name="Figura a mano libera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68" name="Figura a mano libera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69" name="Figura a mano libera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70" name="Figura a mano libera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71" name="Figura a mano libera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72" name="Figura a mano libera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73" name="Figura a mano libera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74" name="Figura a mano libera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75" name="Figura a mano libera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76" name="Figura a mano libera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77" name="Figura a mano libera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78" name="Figura a mano libera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79" name="Figura a mano libera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</p:grp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618779" y="5092400"/>
            <a:ext cx="9722793" cy="1064084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21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8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4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0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6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2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48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smtClean="0"/>
              <a:t>Fare clic per modificare lo stile del sottotitolo dello schema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smtClean="0"/>
              <a:t>Fare clic per modificare lo stile del titolo</a:t>
            </a:r>
            <a:endParaRPr lang="it-IT" dirty="0"/>
          </a:p>
        </p:txBody>
      </p:sp>
      <p:grpSp>
        <p:nvGrpSpPr>
          <p:cNvPr id="7" name="linea" descr="Elemento grafico linea"/>
          <p:cNvGrpSpPr/>
          <p:nvPr/>
        </p:nvGrpSpPr>
        <p:grpSpPr bwMode="invGray">
          <a:xfrm>
            <a:off x="1618779" y="1510619"/>
            <a:ext cx="11238605" cy="63845"/>
            <a:chOff x="1522413" y="1514475"/>
            <a:chExt cx="10569575" cy="64008"/>
          </a:xfrm>
        </p:grpSpPr>
        <p:sp>
          <p:nvSpPr>
            <p:cNvPr id="8" name="Figura a mano libera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9" name="Figura a mano libera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0" name="Figura a mano libera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1" name="Figura a mano libera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2" name="Figura a mano libera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3" name="Figura a mano libera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4" name="Figura a mano libera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5" name="Figura a mano libera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6" name="Figura a mano libera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7" name="Figura a mano libera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8" name="Figura a mano libera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9" name="Figura a mano libera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0" name="Figura a mano libera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1" name="Figura a mano libera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2" name="Figura a mano libera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3" name="Figura a mano libera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4" name="Figura a mano libera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5" name="Figura a mano libera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6" name="Figura a mano libera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7" name="Figura a mano libera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8" name="Figura a mano libera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9" name="Figura a mano libera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30" name="Figura a mano libera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31" name="Figura a mano libera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32" name="Figura a mano libera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33" name="Figura a mano libera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34" name="Figura a mano libera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35" name="Figura a mano libera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36" name="Figura a mano libera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37" name="Figura a mano libera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38" name="Figura a mano libera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39" name="Figura a mano libera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40" name="Figura a mano libera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41" name="Figura a mano libera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42" name="Figura a mano libera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43" name="Figura a mano libera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44" name="Figura a mano libera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45" name="Figura a mano libera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46" name="Figura a mano libera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47" name="Figura a mano libera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48" name="Figura a mano libera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49" name="Figura a mano libera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50" name="Figura a mano libera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51" name="Figura a mano libera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52" name="Figura a mano libera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53" name="Figura a mano libera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54" name="Figura a mano libera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55" name="Figura a mano libera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56" name="Figura a mano libera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57" name="Figura a mano libera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58" name="Figura a mano libera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59" name="Figura a mano libera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60" name="Figura a mano libera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61" name="Figura a mano libera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62" name="Figura a mano libera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63" name="Figura a mano libera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64" name="Figura a mano libera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65" name="Figura a mano libera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66" name="Figura a mano libera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67" name="Figura a mano libera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68" name="Figura a mano libera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69" name="Figura a mano libera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70" name="Figura a mano libera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71" name="Figura a mano libera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72" name="Figura a mano libera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73" name="Figura a mano libera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74" name="Figura a mano libera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75" name="Figura a mano libera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76" name="Figura a mano libera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77" name="Figura a mano libera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78" name="Figura a mano libera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79" name="Figura a mano libera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80" name="Figura a mano libera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81" name="Figura a mano libera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</p:grp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1924">
              <a:defRPr/>
            </a:lvl6pPr>
            <a:lvl7pPr marL="1951924">
              <a:defRPr/>
            </a:lvl7pPr>
            <a:lvl8pPr marL="1951924">
              <a:defRPr/>
            </a:lvl8pPr>
            <a:lvl9pPr marL="1951924">
              <a:defRPr/>
            </a:lvl9pPr>
          </a:lstStyle>
          <a:p>
            <a:pPr lvl="0" rtl="0"/>
            <a:r>
              <a:rPr lang="it-IT" smtClean="0"/>
              <a:t>Modifica gli stili del testo dello schema</a:t>
            </a:r>
          </a:p>
          <a:p>
            <a:pPr lvl="1" rtl="0"/>
            <a:r>
              <a:rPr lang="it-IT" smtClean="0"/>
              <a:t>Secondo livello</a:t>
            </a:r>
          </a:p>
          <a:p>
            <a:pPr lvl="2" rtl="0"/>
            <a:r>
              <a:rPr lang="it-IT" smtClean="0"/>
              <a:t>Terzo livello</a:t>
            </a:r>
          </a:p>
          <a:p>
            <a:pPr lvl="3" rtl="0"/>
            <a:r>
              <a:rPr lang="it-IT" smtClean="0"/>
              <a:t>Quarto livello</a:t>
            </a:r>
          </a:p>
          <a:p>
            <a:pPr lvl="4" rtl="0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smtClean="0"/>
              <a:t>MiMaCh System - Intelligent Systems - Homework 6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1017479" y="273940"/>
            <a:ext cx="1458419" cy="5886720"/>
          </a:xfrm>
        </p:spPr>
        <p:txBody>
          <a:bodyPr vert="eaVert" rtlCol="0"/>
          <a:lstStyle/>
          <a:p>
            <a:pPr rtl="0"/>
            <a:r>
              <a:rPr lang="it-IT" smtClean="0"/>
              <a:t>Fare clic per modificare lo stile del titolo</a:t>
            </a:r>
            <a:endParaRPr lang="it-IT" dirty="0"/>
          </a:p>
        </p:txBody>
      </p:sp>
      <p:grpSp>
        <p:nvGrpSpPr>
          <p:cNvPr id="7" name="linea" descr="Elemento grafico linea"/>
          <p:cNvGrpSpPr/>
          <p:nvPr/>
        </p:nvGrpSpPr>
        <p:grpSpPr bwMode="invGray">
          <a:xfrm rot="5400000">
            <a:off x="7512651" y="3461649"/>
            <a:ext cx="6475709" cy="68060"/>
            <a:chOff x="1522413" y="1514475"/>
            <a:chExt cx="10569575" cy="64008"/>
          </a:xfrm>
        </p:grpSpPr>
        <p:sp>
          <p:nvSpPr>
            <p:cNvPr id="8" name="Figura a mano libera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9" name="Figura a mano libera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0" name="Figura a mano libera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1" name="Figura a mano libera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2" name="Figura a mano libera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3" name="Figura a mano libera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4" name="Figura a mano libera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5" name="Figura a mano libera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6" name="Figura a mano libera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7" name="Figura a mano libera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8" name="Figura a mano libera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9" name="Figura a mano libera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0" name="Figura a mano libera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1" name="Figura a mano libera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2" name="Figura a mano libera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3" name="Figura a mano libera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4" name="Figura a mano libera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5" name="Figura a mano libera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6" name="Figura a mano libera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7" name="Figura a mano libera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8" name="Figura a mano libera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9" name="Figura a mano libera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30" name="Figura a mano libera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31" name="Figura a mano libera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32" name="Figura a mano libera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33" name="Figura a mano libera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34" name="Figura a mano libera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35" name="Figura a mano libera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36" name="Figura a mano libera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37" name="Figura a mano libera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38" name="Figura a mano libera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39" name="Figura a mano libera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40" name="Figura a mano libera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41" name="Figura a mano libera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42" name="Figura a mano libera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43" name="Figura a mano libera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44" name="Figura a mano libera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45" name="Figura a mano libera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46" name="Figura a mano libera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47" name="Figura a mano libera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48" name="Figura a mano libera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49" name="Figura a mano libera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50" name="Figura a mano libera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51" name="Figura a mano libera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52" name="Figura a mano libera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53" name="Figura a mano libera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54" name="Figura a mano libera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55" name="Figura a mano libera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56" name="Figura a mano libera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57" name="Figura a mano libera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58" name="Figura a mano libera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59" name="Figura a mano libera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60" name="Figura a mano libera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61" name="Figura a mano libera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62" name="Figura a mano libera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63" name="Figura a mano libera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64" name="Figura a mano libera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65" name="Figura a mano libera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66" name="Figura a mano libera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67" name="Figura a mano libera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68" name="Figura a mano libera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69" name="Figura a mano libera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70" name="Figura a mano libera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71" name="Figura a mano libera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72" name="Figura a mano libera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73" name="Figura a mano libera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74" name="Figura a mano libera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75" name="Figura a mano libera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76" name="Figura a mano libera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77" name="Figura a mano libera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78" name="Figura a mano libera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79" name="Figura a mano libera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80" name="Figura a mano libera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81" name="Figura a mano libera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</p:grp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>
          <a:xfrm>
            <a:off x="646498" y="277106"/>
            <a:ext cx="9722796" cy="5883554"/>
          </a:xfrm>
        </p:spPr>
        <p:txBody>
          <a:bodyPr vert="eaVert" rtlCol="0"/>
          <a:lstStyle>
            <a:lvl5pPr>
              <a:defRPr/>
            </a:lvl5pPr>
            <a:lvl6pPr marL="1258717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it-IT" dirty="0" smtClean="0"/>
              <a:t>Fare clic per modificare gli stili del testo dello schema</a:t>
            </a:r>
          </a:p>
          <a:p>
            <a:pPr lvl="1" rtl="0"/>
            <a:r>
              <a:rPr lang="it-IT" dirty="0" smtClean="0"/>
              <a:t>Secondo livello</a:t>
            </a:r>
          </a:p>
          <a:p>
            <a:pPr lvl="2" rtl="0"/>
            <a:r>
              <a:rPr lang="it-IT" dirty="0" smtClean="0"/>
              <a:t>Terzo livello</a:t>
            </a:r>
          </a:p>
          <a:p>
            <a:pPr lvl="3" rtl="0"/>
            <a:r>
              <a:rPr lang="it-IT" dirty="0" smtClean="0"/>
              <a:t>Quarto livello</a:t>
            </a:r>
          </a:p>
          <a:p>
            <a:pPr lvl="4" rtl="0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smtClean="0"/>
              <a:t>MiMaCh System - Intelligent Systems - Homework 6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18780" y="273939"/>
            <a:ext cx="9722792" cy="1018163"/>
          </a:xfrm>
        </p:spPr>
        <p:txBody>
          <a:bodyPr rtlCol="0"/>
          <a:lstStyle/>
          <a:p>
            <a:pPr rtl="0"/>
            <a:r>
              <a:rPr lang="it-IT" smtClean="0"/>
              <a:t>Fare clic per modificare lo stile del titolo</a:t>
            </a:r>
            <a:endParaRPr lang="it-IT" dirty="0"/>
          </a:p>
        </p:txBody>
      </p:sp>
      <p:grpSp>
        <p:nvGrpSpPr>
          <p:cNvPr id="167" name="linea" descr="Elemento grafico linea"/>
          <p:cNvGrpSpPr/>
          <p:nvPr/>
        </p:nvGrpSpPr>
        <p:grpSpPr bwMode="invGray">
          <a:xfrm>
            <a:off x="1618779" y="1510619"/>
            <a:ext cx="11238605" cy="63845"/>
            <a:chOff x="1522413" y="1514475"/>
            <a:chExt cx="10569575" cy="64008"/>
          </a:xfrm>
        </p:grpSpPr>
        <p:sp>
          <p:nvSpPr>
            <p:cNvPr id="168" name="Figura a mano libera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69" name="Figura a mano libera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70" name="Figura a mano libera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71" name="Figura a mano libera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72" name="Figura a mano libera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73" name="Figura a mano libera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74" name="Figura a mano libera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75" name="Figura a mano libera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76" name="Figura a mano libera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77" name="Figura a mano libera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78" name="Figura a mano libera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79" name="Figura a mano libera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80" name="Figura a mano libera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81" name="Figura a mano libera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82" name="Figura a mano libera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83" name="Figura a mano libera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84" name="Figura a mano libera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85" name="Figura a mano libera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86" name="Figura a mano libera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87" name="Figura a mano libera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88" name="Figura a mano libera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89" name="Figura a mano libera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90" name="Figura a mano libera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91" name="Figura a mano libera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92" name="Figura a mano libera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93" name="Figura a mano libera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94" name="Figura a mano libera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95" name="Figura a mano libera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96" name="Figura a mano libera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97" name="Figura a mano libera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98" name="Figura a mano libera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99" name="Figura a mano libera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00" name="Figura a mano libera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01" name="Figura a mano libera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02" name="Figura a mano libera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03" name="Figura a mano libera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04" name="Figura a mano libera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05" name="Figura a mano libera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06" name="Figura a mano libera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07" name="Figura a mano libera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08" name="Figura a mano libera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09" name="Figura a mano libera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10" name="Figura a mano libera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11" name="Figura a mano libera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12" name="Figura a mano libera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13" name="Figura a mano libera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14" name="Figura a mano libera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15" name="Figura a mano libera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16" name="Figura a mano libera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17" name="Figura a mano libera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18" name="Figura a mano libera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19" name="Figura a mano libera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20" name="Figura a mano libera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21" name="Figura a mano libera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22" name="Figura a mano libera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23" name="Figura a mano libera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24" name="Figura a mano libera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25" name="Figura a mano libera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26" name="Figura a mano libera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27" name="Figura a mano libera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28" name="Figura a mano libera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29" name="Figura a mano libera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30" name="Figura a mano libera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31" name="Figura a mano libera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32" name="Figura a mano libera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33" name="Figura a mano libera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34" name="Figura a mano libera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35" name="Figura a mano libera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36" name="Figura a mano libera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37" name="Figura a mano libera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38" name="Figura a mano libera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39" name="Figura a mano libera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40" name="Figura a mano libera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41" name="Figura a mano libera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</p:grp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7268">
              <a:defRPr/>
            </a:lvl2pPr>
            <a:lvl3pPr marL="775297">
              <a:defRPr/>
            </a:lvl3pPr>
            <a:lvl4pPr marL="1003325">
              <a:defRPr/>
            </a:lvl4pPr>
            <a:lvl5pPr marL="1231354">
              <a:defRPr/>
            </a:lvl5pPr>
            <a:lvl6pPr marL="1459382">
              <a:defRPr baseline="0"/>
            </a:lvl6pPr>
            <a:lvl7pPr marL="1687411">
              <a:defRPr baseline="0"/>
            </a:lvl7pPr>
            <a:lvl8pPr marL="1915439">
              <a:defRPr baseline="0"/>
            </a:lvl8pPr>
            <a:lvl9pPr marL="2143468">
              <a:defRPr baseline="0"/>
            </a:lvl9pPr>
          </a:lstStyle>
          <a:p>
            <a:pPr lvl="0" rtl="0"/>
            <a:r>
              <a:rPr lang="it-IT" smtClean="0"/>
              <a:t>Modifica gli stili del testo dello schema</a:t>
            </a:r>
          </a:p>
          <a:p>
            <a:pPr lvl="1" rtl="0"/>
            <a:r>
              <a:rPr lang="it-IT" smtClean="0"/>
              <a:t>Secondo livello</a:t>
            </a:r>
          </a:p>
          <a:p>
            <a:pPr lvl="2" rtl="0"/>
            <a:r>
              <a:rPr lang="it-IT" smtClean="0"/>
              <a:t>Terzo livello</a:t>
            </a:r>
          </a:p>
          <a:p>
            <a:pPr lvl="3" rtl="0"/>
            <a:r>
              <a:rPr lang="it-IT" smtClean="0"/>
              <a:t>Quarto livello</a:t>
            </a:r>
          </a:p>
          <a:p>
            <a:pPr lvl="4" rtl="0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smtClean="0"/>
              <a:t>MiMaCh System - Intelligent Systems - Homework 6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18779" y="1900150"/>
            <a:ext cx="9722794" cy="2660209"/>
          </a:xfrm>
        </p:spPr>
        <p:txBody>
          <a:bodyPr rtlCol="0" anchor="b">
            <a:noAutofit/>
          </a:bodyPr>
          <a:lstStyle>
            <a:lvl1pPr algn="l">
              <a:defRPr sz="4389" b="0" cap="none" baseline="0"/>
            </a:lvl1pPr>
          </a:lstStyle>
          <a:p>
            <a:pPr rtl="0"/>
            <a:r>
              <a:rPr lang="it-IT" smtClean="0"/>
              <a:t>Fare clic per modificare lo stile del titolo</a:t>
            </a:r>
            <a:endParaRPr lang="it-IT" dirty="0"/>
          </a:p>
        </p:txBody>
      </p:sp>
      <p:grpSp>
        <p:nvGrpSpPr>
          <p:cNvPr id="255" name="linea" descr="Elemento grafico linea"/>
          <p:cNvGrpSpPr/>
          <p:nvPr/>
        </p:nvGrpSpPr>
        <p:grpSpPr bwMode="invGray">
          <a:xfrm>
            <a:off x="1685216" y="4712371"/>
            <a:ext cx="9178318" cy="63845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igura a mano libera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57" name="Figura a mano libera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58" name="Figura a mano libera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59" name="Figura a mano libera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60" name="Figura a mano libera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61" name="Figura a mano libera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62" name="Figura a mano libera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63" name="Figura a mano libera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64" name="Figura a mano libera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65" name="Figura a mano libera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66" name="Figura a mano libera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67" name="Figura a mano libera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68" name="Figura a mano libera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69" name="Figura a mano libera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70" name="Figura a mano libera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71" name="Figura a mano libera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72" name="Figura a mano libera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73" name="Figura a mano libera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74" name="Figura a mano libera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75" name="Figura a mano libera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76" name="Figura a mano libera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77" name="Figura a mano libera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78" name="Figura a mano libera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79" name="Figura a mano libera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80" name="Figura a mano libera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81" name="Figura a mano libera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82" name="Figura a mano libera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83" name="Figura a mano libera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84" name="Figura a mano libera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85" name="Figura a mano libera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86" name="Figura a mano libera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87" name="Figura a mano libera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88" name="Figura a mano libera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89" name="Figura a mano libera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90" name="Figura a mano libera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91" name="Figura a mano libera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92" name="Figura a mano libera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93" name="Figura a mano libera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94" name="Figura a mano libera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95" name="Figura a mano libera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96" name="Figura a mano libera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97" name="Figura a mano libera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98" name="Figura a mano libera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299" name="Figura a mano libera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00" name="Figura a mano libera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01" name="Figura a mano libera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02" name="Figura a mano libera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03" name="Figura a mano libera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04" name="Figura a mano libera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05" name="Figura a mano libera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06" name="Figura a mano libera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07" name="Figura a mano libera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08" name="Figura a mano libera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09" name="Figura a mano libera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10" name="Figura a mano libera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11" name="Figura a mano libera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12" name="Figura a mano libera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13" name="Figura a mano libera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14" name="Figura a mano libera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15" name="Figura a mano libera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16" name="Figura a mano libera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17" name="Figura a mano libera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18" name="Figura a mano libera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19" name="Figura a mano libera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20" name="Figura a mano libera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21" name="Figura a mano libera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22" name="Figura a mano libera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23" name="Figura a mano libera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24" name="Figura a mano libera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25" name="Figura a mano libera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26" name="Figura a mano libera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27" name="Figura a mano libera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28" name="Figura a mano libera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29" name="Figura a mano libera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30" name="Figura a mano libera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31" name="Figura a mano libera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32" name="Figura a mano libera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33" name="Figura a mano libera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34" name="Figura a mano libera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35" name="Figura a mano libera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36" name="Figura a mano libera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37" name="Figura a mano libera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38" name="Figura a mano libera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39" name="Figura a mano libera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40" name="Figura a mano libera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41" name="Figura a mano libera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42" name="Figura a mano libera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43" name="Figura a mano libera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44" name="Figura a mano libera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45" name="Figura a mano libera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46" name="Figura a mano libera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47" name="Figura a mano libera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48" name="Figura a mano libera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49" name="Figura a mano libera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50" name="Figura a mano libera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51" name="Figura a mano libera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52" name="Figura a mano libera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53" name="Figura a mano libera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54" name="Figura a mano libera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55" name="Figura a mano libera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56" name="Figura a mano libera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57" name="Figura a mano libera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58" name="Figura a mano libera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59" name="Figura a mano libera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60" name="Figura a mano libera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61" name="Figura a mano libera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62" name="Figura a mano libera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63" name="Figura a mano libera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64" name="Figura a mano libera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65" name="Figura a mano libera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66" name="Figura a mano libera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67" name="Figura a mano libera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68" name="Figura a mano libera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69" name="Figura a mano libera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70" name="Figura a mano libera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71" name="Figura a mano libera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72" name="Figura a mano libera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73" name="Figura a mano libera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74" name="Figura a mano libera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75" name="Figura a mano libera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76" name="Figura a mano libera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77" name="Figura a mano libera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  <p:sp>
          <p:nvSpPr>
            <p:cNvPr id="378" name="Figura a mano libera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/>
            </a:p>
          </p:txBody>
        </p:sp>
      </p:grp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618779" y="5089534"/>
            <a:ext cx="9722793" cy="1066951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1pPr>
            <a:lvl2pPr marL="456057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2pPr>
            <a:lvl3pPr marL="912114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3pPr>
            <a:lvl4pPr marL="1368171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4pPr>
            <a:lvl5pPr marL="1824228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6pPr>
            <a:lvl7pPr marL="2736342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7pPr>
            <a:lvl8pPr marL="3192399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8pPr>
            <a:lvl9pPr marL="3648456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smtClean="0"/>
              <a:t>MiMaCh System - Intelligent Systems - Homework 6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18780" y="273939"/>
            <a:ext cx="9722792" cy="1018163"/>
          </a:xfrm>
        </p:spPr>
        <p:txBody>
          <a:bodyPr rtlCol="0"/>
          <a:lstStyle/>
          <a:p>
            <a:pPr rtl="0"/>
            <a:r>
              <a:rPr lang="it-IT" smtClean="0"/>
              <a:t>Fare clic per modificare lo stile del titolo</a:t>
            </a:r>
            <a:endParaRPr lang="it-IT" dirty="0"/>
          </a:p>
        </p:txBody>
      </p:sp>
      <p:grpSp>
        <p:nvGrpSpPr>
          <p:cNvPr id="158" name="linea" descr="Elemento grafico linea"/>
          <p:cNvGrpSpPr/>
          <p:nvPr/>
        </p:nvGrpSpPr>
        <p:grpSpPr bwMode="invGray">
          <a:xfrm>
            <a:off x="1618779" y="1510619"/>
            <a:ext cx="11238605" cy="63845"/>
            <a:chOff x="1522413" y="1514475"/>
            <a:chExt cx="10569575" cy="64008"/>
          </a:xfrm>
        </p:grpSpPr>
        <p:sp>
          <p:nvSpPr>
            <p:cNvPr id="159" name="Figura a mano libera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60" name="Figura a mano libera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61" name="Figura a mano libera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62" name="Figura a mano libera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63" name="Figura a mano libera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64" name="Figura a mano libera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65" name="Figura a mano libera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66" name="Figura a mano libera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67" name="Figura a mano libera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68" name="Figura a mano libera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69" name="Figura a mano libera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70" name="Figura a mano libera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71" name="Figura a mano libera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72" name="Figura a mano libera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73" name="Figura a mano libera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74" name="Figura a mano libera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75" name="Figura a mano libera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76" name="Figura a mano libera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77" name="Figura a mano libera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78" name="Figura a mano libera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79" name="Figura a mano libera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80" name="Figura a mano libera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81" name="Figura a mano libera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82" name="Figura a mano libera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83" name="Figura a mano libera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84" name="Figura a mano libera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85" name="Figura a mano libera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86" name="Figura a mano libera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87" name="Figura a mano libera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88" name="Figura a mano libera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89" name="Figura a mano libera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90" name="Figura a mano libera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91" name="Figura a mano libera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92" name="Figura a mano libera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93" name="Figura a mano libera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94" name="Figura a mano libera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95" name="Figura a mano libera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96" name="Figura a mano libera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97" name="Figura a mano libera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98" name="Figura a mano libera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99" name="Figura a mano libera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00" name="Figura a mano libera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01" name="Figura a mano libera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02" name="Figura a mano libera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03" name="Figura a mano libera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04" name="Figura a mano libera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05" name="Figura a mano libera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06" name="Figura a mano libera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07" name="Figura a mano libera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08" name="Figura a mano libera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09" name="Figura a mano libera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10" name="Figura a mano libera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11" name="Figura a mano libera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12" name="Figura a mano libera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13" name="Figura a mano libera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14" name="Figura a mano libera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15" name="Figura a mano libera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16" name="Figura a mano libera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17" name="Figura a mano libera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18" name="Figura a mano libera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19" name="Figura a mano libera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20" name="Figura a mano libera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21" name="Figura a mano libera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22" name="Figura a mano libera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23" name="Figura a mano libera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24" name="Figura a mano libera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25" name="Figura a mano libera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26" name="Figura a mano libera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27" name="Figura a mano libera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28" name="Figura a mano libera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29" name="Figura a mano libera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30" name="Figura a mano libera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31" name="Figura a mano libera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32" name="Figura a mano libera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</p:grp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618779" y="1900149"/>
            <a:ext cx="4699350" cy="4256335"/>
          </a:xfrm>
        </p:spPr>
        <p:txBody>
          <a:bodyPr rtlCol="0">
            <a:normAutofit/>
          </a:bodyPr>
          <a:lstStyle>
            <a:lvl1pPr>
              <a:defRPr sz="2394"/>
            </a:lvl1pPr>
            <a:lvl2pPr>
              <a:defRPr sz="1995"/>
            </a:lvl2pPr>
            <a:lvl3pPr>
              <a:defRPr sz="1795"/>
            </a:lvl3pPr>
            <a:lvl4pPr>
              <a:defRPr sz="1596"/>
            </a:lvl4pPr>
            <a:lvl5pPr>
              <a:defRPr sz="1596"/>
            </a:lvl5pPr>
            <a:lvl6pPr marL="1951924">
              <a:defRPr sz="1596"/>
            </a:lvl6pPr>
            <a:lvl7pPr marL="1951924">
              <a:defRPr sz="1596" baseline="0"/>
            </a:lvl7pPr>
            <a:lvl8pPr marL="1951924">
              <a:defRPr sz="1596" baseline="0"/>
            </a:lvl8pPr>
            <a:lvl9pPr marL="1951924">
              <a:defRPr sz="1596" baseline="0"/>
            </a:lvl9pPr>
          </a:lstStyle>
          <a:p>
            <a:pPr lvl="0" rtl="0"/>
            <a:r>
              <a:rPr lang="it-IT" smtClean="0"/>
              <a:t>Modifica gli stili del testo dello schema</a:t>
            </a:r>
          </a:p>
          <a:p>
            <a:pPr lvl="1" rtl="0"/>
            <a:r>
              <a:rPr lang="it-IT" smtClean="0"/>
              <a:t>Secondo livello</a:t>
            </a:r>
          </a:p>
          <a:p>
            <a:pPr lvl="2" rtl="0"/>
            <a:r>
              <a:rPr lang="it-IT" smtClean="0"/>
              <a:t>Terzo livello</a:t>
            </a:r>
          </a:p>
          <a:p>
            <a:pPr lvl="3" rtl="0"/>
            <a:r>
              <a:rPr lang="it-IT" smtClean="0"/>
              <a:t>Quarto livello</a:t>
            </a:r>
          </a:p>
          <a:p>
            <a:pPr lvl="4" rtl="0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642224" y="1900149"/>
            <a:ext cx="4699349" cy="4256335"/>
          </a:xfrm>
        </p:spPr>
        <p:txBody>
          <a:bodyPr rtlCol="0">
            <a:normAutofit/>
          </a:bodyPr>
          <a:lstStyle>
            <a:lvl1pPr>
              <a:defRPr sz="2394"/>
            </a:lvl1pPr>
            <a:lvl2pPr>
              <a:defRPr sz="1995"/>
            </a:lvl2pPr>
            <a:lvl3pPr>
              <a:defRPr sz="1795"/>
            </a:lvl3pPr>
            <a:lvl4pPr>
              <a:defRPr sz="1596"/>
            </a:lvl4pPr>
            <a:lvl5pPr>
              <a:defRPr sz="1596"/>
            </a:lvl5pPr>
            <a:lvl6pPr marL="1951924">
              <a:defRPr sz="1596"/>
            </a:lvl6pPr>
            <a:lvl7pPr marL="1951924">
              <a:defRPr sz="1596"/>
            </a:lvl7pPr>
            <a:lvl8pPr marL="1951924">
              <a:defRPr sz="1596" baseline="0"/>
            </a:lvl8pPr>
            <a:lvl9pPr marL="1951924">
              <a:defRPr sz="1596" baseline="0"/>
            </a:lvl9pPr>
          </a:lstStyle>
          <a:p>
            <a:pPr lvl="0" rtl="0"/>
            <a:r>
              <a:rPr lang="it-IT" smtClean="0"/>
              <a:t>Modifica gli stili del testo dello schema</a:t>
            </a:r>
          </a:p>
          <a:p>
            <a:pPr lvl="1" rtl="0"/>
            <a:r>
              <a:rPr lang="it-IT" smtClean="0"/>
              <a:t>Secondo livello</a:t>
            </a:r>
          </a:p>
          <a:p>
            <a:pPr lvl="2" rtl="0"/>
            <a:r>
              <a:rPr lang="it-IT" smtClean="0"/>
              <a:t>Terzo livello</a:t>
            </a:r>
          </a:p>
          <a:p>
            <a:pPr lvl="3" rtl="0"/>
            <a:r>
              <a:rPr lang="it-IT" smtClean="0"/>
              <a:t>Quarto livello</a:t>
            </a:r>
          </a:p>
          <a:p>
            <a:pPr lvl="4" rtl="0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smtClean="0"/>
              <a:t>MiMaCh System - Intelligent Systems - Homework 6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18780" y="273939"/>
            <a:ext cx="9722792" cy="1018163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it-IT" smtClean="0"/>
              <a:t>Fare clic per modificare lo stile del titolo</a:t>
            </a:r>
            <a:endParaRPr lang="it-IT" dirty="0"/>
          </a:p>
        </p:txBody>
      </p:sp>
      <p:grpSp>
        <p:nvGrpSpPr>
          <p:cNvPr id="160" name="linea" descr="Elemento grafico linea"/>
          <p:cNvGrpSpPr/>
          <p:nvPr/>
        </p:nvGrpSpPr>
        <p:grpSpPr bwMode="invGray">
          <a:xfrm>
            <a:off x="1618779" y="1510619"/>
            <a:ext cx="11238605" cy="63845"/>
            <a:chOff x="1522413" y="1514475"/>
            <a:chExt cx="10569575" cy="64008"/>
          </a:xfrm>
        </p:grpSpPr>
        <p:sp>
          <p:nvSpPr>
            <p:cNvPr id="161" name="Figura a mano libera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62" name="Figura a mano libera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63" name="Figura a mano libera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64" name="Figura a mano libera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65" name="Figura a mano libera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66" name="Figura a mano libera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67" name="Figura a mano libera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68" name="Figura a mano libera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69" name="Figura a mano libera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70" name="Figura a mano libera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71" name="Figura a mano libera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72" name="Figura a mano libera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73" name="Figura a mano libera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74" name="Figura a mano libera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75" name="Figura a mano libera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76" name="Figura a mano libera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77" name="Figura a mano libera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78" name="Figura a mano libera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79" name="Figura a mano libera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80" name="Figura a mano libera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81" name="Figura a mano libera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82" name="Figura a mano libera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83" name="Figura a mano libera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84" name="Figura a mano libera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85" name="Figura a mano libera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86" name="Figura a mano libera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87" name="Figura a mano libera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88" name="Figura a mano libera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89" name="Figura a mano libera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90" name="Figura a mano libera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91" name="Figura a mano libera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92" name="Figura a mano libera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93" name="Figura a mano libera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94" name="Figura a mano libera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95" name="Figura a mano libera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96" name="Figura a mano libera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97" name="Figura a mano libera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98" name="Figura a mano libera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99" name="Figura a mano libera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00" name="Figura a mano libera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01" name="Figura a mano libera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02" name="Figura a mano libera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03" name="Figura a mano libera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04" name="Figura a mano libera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05" name="Figura a mano libera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06" name="Figura a mano libera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07" name="Figura a mano libera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08" name="Figura a mano libera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09" name="Figura a mano libera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10" name="Figura a mano libera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11" name="Figura a mano libera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12" name="Figura a mano libera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13" name="Figura a mano libera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14" name="Figura a mano libera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15" name="Figura a mano libera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16" name="Figura a mano libera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17" name="Figura a mano libera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18" name="Figura a mano libera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19" name="Figura a mano libera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20" name="Figura a mano libera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21" name="Figura a mano libera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22" name="Figura a mano libera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23" name="Figura a mano libera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24" name="Figura a mano libera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25" name="Figura a mano libera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26" name="Figura a mano libera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27" name="Figura a mano libera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28" name="Figura a mano libera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29" name="Figura a mano libera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30" name="Figura a mano libera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31" name="Figura a mano libera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32" name="Figura a mano libera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33" name="Figura a mano libera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34" name="Figura a mano libera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</p:grp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618778" y="1900149"/>
            <a:ext cx="4696110" cy="76006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394" b="0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 rt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618778" y="2812221"/>
            <a:ext cx="4696110" cy="3344264"/>
          </a:xfrm>
        </p:spPr>
        <p:txBody>
          <a:bodyPr rtlCol="0"/>
          <a:lstStyle>
            <a:lvl1pPr>
              <a:defRPr sz="2394"/>
            </a:lvl1pPr>
            <a:lvl2pPr>
              <a:defRPr sz="1995"/>
            </a:lvl2pPr>
            <a:lvl3pPr>
              <a:defRPr sz="1795"/>
            </a:lvl3pPr>
            <a:lvl4pPr>
              <a:defRPr sz="1596"/>
            </a:lvl4pPr>
            <a:lvl5pPr>
              <a:defRPr sz="1596"/>
            </a:lvl5pPr>
            <a:lvl6pPr marL="1951924">
              <a:defRPr sz="1596"/>
            </a:lvl6pPr>
            <a:lvl7pPr marL="1951924">
              <a:defRPr sz="1596" baseline="0"/>
            </a:lvl7pPr>
            <a:lvl8pPr marL="1951924">
              <a:defRPr sz="1596" baseline="0"/>
            </a:lvl8pPr>
            <a:lvl9pPr marL="1951924">
              <a:defRPr sz="1596" baseline="0"/>
            </a:lvl9pPr>
          </a:lstStyle>
          <a:p>
            <a:pPr lvl="0" rtl="0"/>
            <a:r>
              <a:rPr lang="it-IT" smtClean="0"/>
              <a:t>Modifica gli stili del testo dello schema</a:t>
            </a:r>
          </a:p>
          <a:p>
            <a:pPr lvl="1" rtl="0"/>
            <a:r>
              <a:rPr lang="it-IT" smtClean="0"/>
              <a:t>Secondo livello</a:t>
            </a:r>
          </a:p>
          <a:p>
            <a:pPr lvl="2" rtl="0"/>
            <a:r>
              <a:rPr lang="it-IT" smtClean="0"/>
              <a:t>Terzo livello</a:t>
            </a:r>
          </a:p>
          <a:p>
            <a:pPr lvl="3" rtl="0"/>
            <a:r>
              <a:rPr lang="it-IT" smtClean="0"/>
              <a:t>Quarto livello</a:t>
            </a:r>
          </a:p>
          <a:p>
            <a:pPr lvl="4" rtl="0"/>
            <a:r>
              <a:rPr lang="it-IT" smtClean="0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645462" y="1900149"/>
            <a:ext cx="4696110" cy="76006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394" b="0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 rtl="0"/>
            <a:r>
              <a:rPr lang="it-IT" smtClean="0"/>
              <a:t>Modifica gli stili del testo dello schema</a:t>
            </a:r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smtClean="0"/>
              <a:t>MiMaCh System - Intelligent Systems - Homework 6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85" name="Segnaposto contenuto 3"/>
          <p:cNvSpPr>
            <a:spLocks noGrp="1"/>
          </p:cNvSpPr>
          <p:nvPr>
            <p:ph sz="half" idx="13"/>
          </p:nvPr>
        </p:nvSpPr>
        <p:spPr>
          <a:xfrm>
            <a:off x="6645462" y="2812222"/>
            <a:ext cx="4696110" cy="3344264"/>
          </a:xfrm>
        </p:spPr>
        <p:txBody>
          <a:bodyPr rtlCol="0"/>
          <a:lstStyle>
            <a:lvl1pPr>
              <a:defRPr sz="2394"/>
            </a:lvl1pPr>
            <a:lvl2pPr>
              <a:defRPr sz="1995"/>
            </a:lvl2pPr>
            <a:lvl3pPr>
              <a:defRPr sz="1795"/>
            </a:lvl3pPr>
            <a:lvl4pPr>
              <a:defRPr sz="1596"/>
            </a:lvl4pPr>
            <a:lvl5pPr>
              <a:defRPr sz="1596"/>
            </a:lvl5pPr>
            <a:lvl6pPr marL="1951924">
              <a:defRPr sz="1596"/>
            </a:lvl6pPr>
            <a:lvl7pPr marL="1951924">
              <a:defRPr sz="1596" baseline="0"/>
            </a:lvl7pPr>
            <a:lvl8pPr marL="1951924">
              <a:defRPr sz="1596" baseline="0"/>
            </a:lvl8pPr>
            <a:lvl9pPr marL="1951924">
              <a:defRPr sz="1596" baseline="0"/>
            </a:lvl9pPr>
          </a:lstStyle>
          <a:p>
            <a:pPr lvl="0" rtl="0"/>
            <a:r>
              <a:rPr lang="it-IT" smtClean="0"/>
              <a:t>Modifica gli stili del testo dello schema</a:t>
            </a:r>
          </a:p>
          <a:p>
            <a:pPr lvl="1" rtl="0"/>
            <a:r>
              <a:rPr lang="it-IT" smtClean="0"/>
              <a:t>Secondo livello</a:t>
            </a:r>
          </a:p>
          <a:p>
            <a:pPr lvl="2" rtl="0"/>
            <a:r>
              <a:rPr lang="it-IT" smtClean="0"/>
              <a:t>Terzo livello</a:t>
            </a:r>
          </a:p>
          <a:p>
            <a:pPr lvl="3" rtl="0"/>
            <a:r>
              <a:rPr lang="it-IT" smtClean="0"/>
              <a:t>Quarto livello</a:t>
            </a:r>
          </a:p>
          <a:p>
            <a:pPr lvl="4" rtl="0"/>
            <a:r>
              <a:rPr lang="it-IT" smtClean="0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smtClean="0"/>
              <a:t>Fare clic per modificare lo stile del titolo</a:t>
            </a:r>
            <a:endParaRPr lang="it-IT" dirty="0"/>
          </a:p>
        </p:txBody>
      </p:sp>
      <p:grpSp>
        <p:nvGrpSpPr>
          <p:cNvPr id="156" name="linea" descr="Elemento grafico linea"/>
          <p:cNvGrpSpPr/>
          <p:nvPr/>
        </p:nvGrpSpPr>
        <p:grpSpPr bwMode="invGray">
          <a:xfrm>
            <a:off x="1618779" y="1510619"/>
            <a:ext cx="11238605" cy="63845"/>
            <a:chOff x="1522413" y="1514475"/>
            <a:chExt cx="10569575" cy="64008"/>
          </a:xfrm>
        </p:grpSpPr>
        <p:sp>
          <p:nvSpPr>
            <p:cNvPr id="157" name="Figura a mano libera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58" name="Figura a mano libera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59" name="Figura a mano libera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60" name="Figura a mano libera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61" name="Figura a mano libera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62" name="Figura a mano libera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63" name="Figura a mano libera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64" name="Figura a mano libera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65" name="Figura a mano libera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66" name="Figura a mano libera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67" name="Figura a mano libera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68" name="Figura a mano libera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69" name="Figura a mano libera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70" name="Figura a mano libera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71" name="Figura a mano libera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72" name="Figura a mano libera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73" name="Figura a mano libera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74" name="Figura a mano libera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75" name="Figura a mano libera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76" name="Figura a mano libera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77" name="Figura a mano libera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78" name="Figura a mano libera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79" name="Figura a mano libera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80" name="Figura a mano libera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81" name="Figura a mano libera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82" name="Figura a mano libera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83" name="Figura a mano libera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84" name="Figura a mano libera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85" name="Figura a mano libera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86" name="Figura a mano libera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87" name="Figura a mano libera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88" name="Figura a mano libera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89" name="Figura a mano libera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90" name="Figura a mano libera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91" name="Figura a mano libera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92" name="Figura a mano libera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93" name="Figura a mano libera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94" name="Figura a mano libera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95" name="Figura a mano libera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96" name="Figura a mano libera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97" name="Figura a mano libera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98" name="Figura a mano libera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199" name="Figura a mano libera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00" name="Figura a mano libera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01" name="Figura a mano libera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02" name="Figura a mano libera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03" name="Figura a mano libera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04" name="Figura a mano libera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05" name="Figura a mano libera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06" name="Figura a mano libera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07" name="Figura a mano libera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08" name="Figura a mano libera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09" name="Figura a mano libera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10" name="Figura a mano libera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11" name="Figura a mano libera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12" name="Figura a mano libera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13" name="Figura a mano libera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14" name="Figura a mano libera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15" name="Figura a mano libera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16" name="Figura a mano libera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17" name="Figura a mano libera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18" name="Figura a mano libera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19" name="Figura a mano libera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20" name="Figura a mano libera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21" name="Figura a mano libera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22" name="Figura a mano libera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23" name="Figura a mano libera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24" name="Figura a mano libera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25" name="Figura a mano libera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26" name="Figura a mano libera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27" name="Figura a mano libera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28" name="Figura a mano libera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29" name="Figura a mano libera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  <p:sp>
          <p:nvSpPr>
            <p:cNvPr id="230" name="Figura a mano libera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795" dirty="0">
                <a:ln>
                  <a:noFill/>
                </a:ln>
              </a:endParaRPr>
            </a:p>
          </p:txBody>
        </p:sp>
      </p:grp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smtClean="0"/>
              <a:t>MiMaCh System - Intelligent Systems - Homework 6</a:t>
            </a:r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smtClean="0"/>
              <a:t>MiMaCh System - Intelligent Systems - Homework 6</a:t>
            </a:r>
            <a:endParaRPr lang="it-IT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18780" y="273939"/>
            <a:ext cx="9722792" cy="1018163"/>
          </a:xfrm>
        </p:spPr>
        <p:txBody>
          <a:bodyPr rtlCol="0" anchor="b">
            <a:noAutofit/>
          </a:bodyPr>
          <a:lstStyle>
            <a:lvl1pPr algn="l">
              <a:defRPr sz="3192" b="0"/>
            </a:lvl1pPr>
          </a:lstStyle>
          <a:p>
            <a:pPr rtl="0"/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618778" y="3420269"/>
            <a:ext cx="2916838" cy="2736215"/>
          </a:xfrm>
        </p:spPr>
        <p:txBody>
          <a:bodyPr rtlCol="0" anchor="b">
            <a:normAutofit/>
          </a:bodyPr>
          <a:lstStyle>
            <a:lvl1pPr marL="0" indent="0">
              <a:spcBef>
                <a:spcPts val="1197"/>
              </a:spcBef>
              <a:buNone/>
              <a:defRPr sz="1596"/>
            </a:lvl1pPr>
            <a:lvl2pPr marL="456057" indent="0">
              <a:buNone/>
              <a:defRPr sz="1197"/>
            </a:lvl2pPr>
            <a:lvl3pPr marL="912114" indent="0">
              <a:buNone/>
              <a:defRPr sz="998"/>
            </a:lvl3pPr>
            <a:lvl4pPr marL="1368171" indent="0">
              <a:buNone/>
              <a:defRPr sz="898"/>
            </a:lvl4pPr>
            <a:lvl5pPr marL="1824228" indent="0">
              <a:buNone/>
              <a:defRPr sz="898"/>
            </a:lvl5pPr>
            <a:lvl6pPr marL="2280285" indent="0">
              <a:buNone/>
              <a:defRPr sz="898"/>
            </a:lvl6pPr>
            <a:lvl7pPr marL="2736342" indent="0">
              <a:buNone/>
              <a:defRPr sz="898"/>
            </a:lvl7pPr>
            <a:lvl8pPr marL="3192399" indent="0">
              <a:buNone/>
              <a:defRPr sz="898"/>
            </a:lvl8pPr>
            <a:lvl9pPr marL="3648456" indent="0">
              <a:buNone/>
              <a:defRPr sz="898"/>
            </a:lvl9pPr>
          </a:lstStyle>
          <a:p>
            <a:pPr lvl="0" rtl="0"/>
            <a:r>
              <a:rPr lang="it-IT" smtClean="0"/>
              <a:t>Modifica gli stili del testo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008156" y="1900149"/>
            <a:ext cx="6028133" cy="4028317"/>
          </a:xfrm>
        </p:spPr>
        <p:txBody>
          <a:bodyPr rtlCol="0">
            <a:normAutofit/>
          </a:bodyPr>
          <a:lstStyle>
            <a:lvl1pPr>
              <a:defRPr sz="2394"/>
            </a:lvl1pPr>
            <a:lvl2pPr>
              <a:defRPr sz="1995"/>
            </a:lvl2pPr>
            <a:lvl3pPr>
              <a:defRPr sz="1795"/>
            </a:lvl3pPr>
            <a:lvl4pPr>
              <a:defRPr sz="1596"/>
            </a:lvl4pPr>
            <a:lvl5pPr>
              <a:defRPr sz="1596"/>
            </a:lvl5pPr>
            <a:lvl6pPr>
              <a:defRPr sz="1596"/>
            </a:lvl6pPr>
            <a:lvl7pPr>
              <a:defRPr sz="1596" baseline="0"/>
            </a:lvl7pPr>
            <a:lvl8pPr>
              <a:defRPr sz="1596" baseline="0"/>
            </a:lvl8pPr>
            <a:lvl9pPr>
              <a:defRPr sz="1596" baseline="0"/>
            </a:lvl9pPr>
          </a:lstStyle>
          <a:p>
            <a:pPr lvl="0" rtl="0"/>
            <a:r>
              <a:rPr lang="it-IT" smtClean="0"/>
              <a:t>Modifica gli stili del testo dello schema</a:t>
            </a:r>
          </a:p>
          <a:p>
            <a:pPr lvl="1" rtl="0"/>
            <a:r>
              <a:rPr lang="it-IT" smtClean="0"/>
              <a:t>Secondo livello</a:t>
            </a:r>
          </a:p>
          <a:p>
            <a:pPr lvl="2" rtl="0"/>
            <a:r>
              <a:rPr lang="it-IT" smtClean="0"/>
              <a:t>Terzo livello</a:t>
            </a:r>
          </a:p>
          <a:p>
            <a:pPr lvl="3" rtl="0"/>
            <a:r>
              <a:rPr lang="it-IT" smtClean="0"/>
              <a:t>Quarto livello</a:t>
            </a:r>
          </a:p>
          <a:p>
            <a:pPr lvl="4" rtl="0"/>
            <a:r>
              <a:rPr lang="it-IT" smtClean="0"/>
              <a:t>Quinto livello</a:t>
            </a:r>
            <a:endParaRPr lang="it-IT" dirty="0"/>
          </a:p>
        </p:txBody>
      </p:sp>
      <p:grpSp>
        <p:nvGrpSpPr>
          <p:cNvPr id="615" name="cornice" descr="Elemento grafico casella"/>
          <p:cNvGrpSpPr/>
          <p:nvPr/>
        </p:nvGrpSpPr>
        <p:grpSpPr bwMode="invGray">
          <a:xfrm>
            <a:off x="4697478" y="1626669"/>
            <a:ext cx="6689236" cy="4564234"/>
            <a:chOff x="4417839" y="1630821"/>
            <a:chExt cx="6291028" cy="4575885"/>
          </a:xfrm>
        </p:grpSpPr>
        <p:grpSp>
          <p:nvGrpSpPr>
            <p:cNvPr id="616" name="Gruppo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po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igura a mano libera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igura a mano libera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igura a mano libera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igura a mano libera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igura a mano libera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igura a mano libera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igura a mano libera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igura a mano libera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igura a mano libera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igura a mano libera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igura a mano libera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igura a mano libera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igura a mano libera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igura a mano libera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igura a mano libera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igura a mano libera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igura a mano libera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igura a mano libera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igura a mano libera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igura a mano libera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igura a mano libera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igura a mano libera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igura a mano libera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igura a mano libera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igura a mano libera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igura a mano libera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igura a mano libera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igura a mano libera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igura a mano libera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igura a mano libera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igura a mano libera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igura a mano libera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igura a mano libera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igura a mano libera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igura a mano libera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igura a mano libera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igura a mano libera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igura a mano libera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igura a mano libera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igura a mano libera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igura a mano libera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igura a mano libera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igura a mano libera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igura a mano libera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igura a mano libera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igura a mano libera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igura a mano libera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igura a mano libera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igura a mano libera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igura a mano libera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igura a mano libera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igura a mano libera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igura a mano libera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igura a mano libera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igura a mano libera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igura a mano libera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igura a mano libera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igura a mano libera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igura a mano libera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igura a mano libera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igura a mano libera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igura a mano libera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igura a mano libera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igura a mano libera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igura a mano libera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igura a mano libera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igura a mano libera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igura a mano libera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igura a mano libera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igura a mano libera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igura a mano libera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igura a mano libera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igura a mano libera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igura a mano libera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po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igura a mano libera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igura a mano libera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igura a mano libera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igura a mano libera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igura a mano libera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igura a mano libera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igura a mano libera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igura a mano libera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igura a mano libera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igura a mano libera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igura a mano libera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igura a mano libera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igura a mano libera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igura a mano libera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igura a mano libera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igura a mano libera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igura a mano libera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igura a mano libera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igura a mano libera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igura a mano libera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igura a mano libera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igura a mano libera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igura a mano libera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igura a mano libera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igura a mano libera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igura a mano libera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igura a mano libera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igura a mano libera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igura a mano libera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igura a mano libera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igura a mano libera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igura a mano libera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igura a mano libera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igura a mano libera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igura a mano libera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igura a mano libera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igura a mano libera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igura a mano libera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igura a mano libera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igura a mano libera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igura a mano libera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igura a mano libera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igura a mano libera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igura a mano libera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igura a mano libera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igura a mano libera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igura a mano libera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igura a mano libera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igura a mano libera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igura a mano libera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igura a mano libera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igura a mano libera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igura a mano libera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igura a mano libera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igura a mano libera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igura a mano libera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igura a mano libera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igura a mano libera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igura a mano libera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igura a mano libera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igura a mano libera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igura a mano libera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igura a mano libera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igura a mano libera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igura a mano libera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igura a mano libera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igura a mano libera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igura a mano libera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igura a mano libera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igura a mano libera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igura a mano libera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igura a mano libera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igura a mano libera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igura a mano libera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po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po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igura a mano libera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igura a mano libera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igura a mano libera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igura a mano libera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igura a mano libera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igura a mano libera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igura a mano libera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igura a mano libera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igura a mano libera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igura a mano libera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igura a mano libera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igura a mano libera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igura a mano libera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igura a mano libera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igura a mano libera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igura a mano libera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igura a mano libera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igura a mano libera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igura a mano libera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igura a mano libera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igura a mano libera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igura a mano libera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igura a mano libera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igura a mano libera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igura a mano libera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igura a mano libera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igura a mano libera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igura a mano libera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igura a mano libera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igura a mano libera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igura a mano libera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igura a mano libera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igura a mano libera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igura a mano libera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igura a mano libera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igura a mano libera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igura a mano libera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igura a mano libera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igura a mano libera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igura a mano libera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igura a mano libera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igura a mano libera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igura a mano libera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igura a mano libera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igura a mano libera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igura a mano libera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igura a mano libera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igura a mano libera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igura a mano libera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igura a mano libera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igura a mano libera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igura a mano libera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igura a mano libera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igura a mano libera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igura a mano libera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igura a mano libera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igura a mano libera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igura a mano libera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igura a mano libera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igura a mano libera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igura a mano libera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igura a mano libera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igura a mano libera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igura a mano libera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igura a mano libera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igura a mano libera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igura a mano libera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igura a mano libera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igura a mano libera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igura a mano libera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igura a mano libera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igura a mano libera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igura a mano libera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igura a mano libera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po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igura a mano libera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igura a mano libera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igura a mano libera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igura a mano libera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igura a mano libera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igura a mano libera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igura a mano libera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igura a mano libera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igura a mano libera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igura a mano libera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igura a mano libera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igura a mano libera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igura a mano libera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igura a mano libera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igura a mano libera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igura a mano libera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igura a mano libera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igura a mano libera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igura a mano libera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igura a mano libera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igura a mano libera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igura a mano libera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igura a mano libera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igura a mano libera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igura a mano libera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igura a mano libera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igura a mano libera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igura a mano libera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igura a mano libera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igura a mano libera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igura a mano libera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igura a mano libera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igura a mano libera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igura a mano libera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igura a mano libera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igura a mano libera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igura a mano libera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igura a mano libera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igura a mano libera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igura a mano libera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igura a mano libera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igura a mano libera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igura a mano libera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igura a mano libera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igura a mano libera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igura a mano libera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igura a mano libera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igura a mano libera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igura a mano libera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igura a mano libera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igura a mano libera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igura a mano libera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igura a mano libera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igura a mano libera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igura a mano libera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igura a mano libera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igura a mano libera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igura a mano libera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igura a mano libera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igura a mano libera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igura a mano libera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igura a mano libera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igura a mano libera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igura a mano libera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igura a mano libera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igura a mano libera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igura a mano libera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igura a mano libera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igura a mano libera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igura a mano libera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igura a mano libera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igura a mano libera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igura a mano libera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igura a mano libera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smtClean="0"/>
              <a:t>MiMaCh System - Intelligent Systems - Homework 6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18780" y="273939"/>
            <a:ext cx="9722792" cy="1018163"/>
          </a:xfrm>
        </p:spPr>
        <p:txBody>
          <a:bodyPr rtlCol="0" anchor="b">
            <a:noAutofit/>
          </a:bodyPr>
          <a:lstStyle>
            <a:lvl1pPr algn="l">
              <a:defRPr sz="3192" b="0"/>
            </a:lvl1pPr>
          </a:lstStyle>
          <a:p>
            <a:pPr rtl="0"/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immagine 2" descr="Segnaposto vuoto per aggiungere un'immagine. Fare clic sul segnaposto e selezionare l'immagine che si vuole aggiungere."/>
          <p:cNvSpPr>
            <a:spLocks noGrp="1"/>
          </p:cNvSpPr>
          <p:nvPr>
            <p:ph type="pic" idx="1"/>
          </p:nvPr>
        </p:nvSpPr>
        <p:spPr>
          <a:xfrm>
            <a:off x="1856345" y="1879513"/>
            <a:ext cx="6028133" cy="4031357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394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pPr rtl="0"/>
            <a:r>
              <a:rPr lang="it-IT" smtClean="0"/>
              <a:t>Fare clic sull'icona per inserire un'immagine</a:t>
            </a:r>
            <a:endParaRPr lang="it-IT" dirty="0"/>
          </a:p>
        </p:txBody>
      </p:sp>
      <p:grpSp>
        <p:nvGrpSpPr>
          <p:cNvPr id="614" name="cornice" descr="Elemento grafico casella"/>
          <p:cNvGrpSpPr/>
          <p:nvPr/>
        </p:nvGrpSpPr>
        <p:grpSpPr bwMode="invGray">
          <a:xfrm flipH="1">
            <a:off x="1539123" y="1626669"/>
            <a:ext cx="6689236" cy="4564234"/>
            <a:chOff x="4417839" y="1630821"/>
            <a:chExt cx="6291028" cy="4575885"/>
          </a:xfrm>
        </p:grpSpPr>
        <p:grpSp>
          <p:nvGrpSpPr>
            <p:cNvPr id="615" name="Gruppo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po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igura a mano libera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igura a mano libera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igura a mano libera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igura a mano libera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igura a mano libera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igura a mano libera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igura a mano libera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igura a mano libera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igura a mano libera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igura a mano libera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igura a mano libera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igura a mano libera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igura a mano libera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igura a mano libera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igura a mano libera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igura a mano libera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igura a mano libera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igura a mano libera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igura a mano libera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igura a mano libera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igura a mano libera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igura a mano libera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igura a mano libera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igura a mano libera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igura a mano libera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igura a mano libera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igura a mano libera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igura a mano libera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igura a mano libera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igura a mano libera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igura a mano libera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igura a mano libera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igura a mano libera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igura a mano libera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igura a mano libera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igura a mano libera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igura a mano libera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igura a mano libera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igura a mano libera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igura a mano libera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igura a mano libera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igura a mano libera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igura a mano libera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igura a mano libera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igura a mano libera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igura a mano libera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igura a mano libera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igura a mano libera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igura a mano libera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igura a mano libera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igura a mano libera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igura a mano libera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igura a mano libera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igura a mano libera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igura a mano libera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igura a mano libera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igura a mano libera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igura a mano libera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igura a mano libera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igura a mano libera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igura a mano libera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igura a mano libera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igura a mano libera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igura a mano libera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igura a mano libera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igura a mano libera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igura a mano libera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igura a mano libera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igura a mano libera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igura a mano libera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igura a mano libera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igura a mano libera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igura a mano libera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igura a mano libera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po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igura a mano libera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igura a mano libera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igura a mano libera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igura a mano libera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igura a mano libera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igura a mano libera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igura a mano libera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igura a mano libera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igura a mano libera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igura a mano libera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igura a mano libera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igura a mano libera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igura a mano libera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igura a mano libera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igura a mano libera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igura a mano libera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igura a mano libera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igura a mano libera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igura a mano libera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igura a mano libera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igura a mano libera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igura a mano libera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igura a mano libera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igura a mano libera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igura a mano libera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igura a mano libera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igura a mano libera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igura a mano libera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igura a mano libera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igura a mano libera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igura a mano libera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igura a mano libera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igura a mano libera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igura a mano libera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igura a mano libera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igura a mano libera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igura a mano libera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igura a mano libera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igura a mano libera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igura a mano libera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igura a mano libera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igura a mano libera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igura a mano libera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igura a mano libera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igura a mano libera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igura a mano libera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igura a mano libera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igura a mano libera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igura a mano libera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igura a mano libera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igura a mano libera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igura a mano libera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igura a mano libera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igura a mano libera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igura a mano libera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igura a mano libera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igura a mano libera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igura a mano libera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igura a mano libera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igura a mano libera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igura a mano libera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igura a mano libera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igura a mano libera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igura a mano libera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igura a mano libera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igura a mano libera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igura a mano libera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igura a mano libera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igura a mano libera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igura a mano libera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igura a mano libera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igura a mano libera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igura a mano libera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igura a mano libera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po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po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igura a mano libera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igura a mano libera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igura a mano libera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igura a mano libera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igura a mano libera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igura a mano libera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igura a mano libera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igura a mano libera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igura a mano libera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igura a mano libera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igura a mano libera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igura a mano libera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igura a mano libera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igura a mano libera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igura a mano libera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igura a mano libera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igura a mano libera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igura a mano libera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igura a mano libera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igura a mano libera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igura a mano libera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igura a mano libera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igura a mano libera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igura a mano libera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igura a mano libera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igura a mano libera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igura a mano libera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igura a mano libera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igura a mano libera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igura a mano libera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igura a mano libera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igura a mano libera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igura a mano libera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igura a mano libera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igura a mano libera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igura a mano libera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igura a mano libera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igura a mano libera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igura a mano libera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igura a mano libera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igura a mano libera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igura a mano libera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igura a mano libera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igura a mano libera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igura a mano libera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igura a mano libera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igura a mano libera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igura a mano libera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igura a mano libera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igura a mano libera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igura a mano libera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igura a mano libera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igura a mano libera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igura a mano libera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igura a mano libera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igura a mano libera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igura a mano libera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igura a mano libera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igura a mano libera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igura a mano libera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igura a mano libera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igura a mano libera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igura a mano libera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igura a mano libera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igura a mano libera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igura a mano libera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igura a mano libera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igura a mano libera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igura a mano libera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igura a mano libera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igura a mano libera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igura a mano libera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igura a mano libera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igura a mano libera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po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igura a mano libera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igura a mano libera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igura a mano libera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igura a mano libera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igura a mano libera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igura a mano libera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igura a mano libera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igura a mano libera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igura a mano libera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igura a mano libera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igura a mano libera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igura a mano libera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igura a mano libera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igura a mano libera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igura a mano libera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igura a mano libera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igura a mano libera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igura a mano libera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igura a mano libera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igura a mano libera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igura a mano libera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igura a mano libera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igura a mano libera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igura a mano libera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igura a mano libera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igura a mano libera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igura a mano libera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igura a mano libera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igura a mano libera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igura a mano libera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igura a mano libera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igura a mano libera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igura a mano libera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igura a mano libera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igura a mano libera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igura a mano libera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igura a mano libera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igura a mano libera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igura a mano libera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igura a mano libera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igura a mano libera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igura a mano libera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igura a mano libera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igura a mano libera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igura a mano libera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igura a mano libera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igura a mano libera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igura a mano libera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igura a mano libera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igura a mano libera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igura a mano libera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igura a mano libera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igura a mano libera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igura a mano libera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igura a mano libera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igura a mano libera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igura a mano libera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igura a mano libera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igura a mano libera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igura a mano libera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igura a mano libera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igura a mano libera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igura a mano libera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igura a mano libera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igura a mano libera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igura a mano libera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igura a mano libera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igura a mano libera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igura a mano libera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igura a mano libera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igura a mano libera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igura a mano libera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igura a mano libera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igura a mano libera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it-IT" sz="1795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406388" y="3403061"/>
            <a:ext cx="2916838" cy="2736215"/>
          </a:xfrm>
        </p:spPr>
        <p:txBody>
          <a:bodyPr rtlCol="0" anchor="b">
            <a:normAutofit/>
          </a:bodyPr>
          <a:lstStyle>
            <a:lvl1pPr marL="0" indent="0">
              <a:spcBef>
                <a:spcPts val="1197"/>
              </a:spcBef>
              <a:buNone/>
              <a:defRPr sz="1596"/>
            </a:lvl1pPr>
            <a:lvl2pPr marL="456057" indent="0">
              <a:buNone/>
              <a:defRPr sz="1197"/>
            </a:lvl2pPr>
            <a:lvl3pPr marL="912114" indent="0">
              <a:buNone/>
              <a:defRPr sz="998"/>
            </a:lvl3pPr>
            <a:lvl4pPr marL="1368171" indent="0">
              <a:buNone/>
              <a:defRPr sz="898"/>
            </a:lvl4pPr>
            <a:lvl5pPr marL="1824228" indent="0">
              <a:buNone/>
              <a:defRPr sz="898"/>
            </a:lvl5pPr>
            <a:lvl6pPr marL="2280285" indent="0">
              <a:buNone/>
              <a:defRPr sz="898"/>
            </a:lvl6pPr>
            <a:lvl7pPr marL="2736342" indent="0">
              <a:buNone/>
              <a:defRPr sz="898"/>
            </a:lvl7pPr>
            <a:lvl8pPr marL="3192399" indent="0">
              <a:buNone/>
              <a:defRPr sz="898"/>
            </a:lvl8pPr>
            <a:lvl9pPr marL="3648456" indent="0">
              <a:buNone/>
              <a:defRPr sz="898"/>
            </a:lvl9pPr>
          </a:lstStyle>
          <a:p>
            <a:pPr lvl="0" rt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smtClean="0"/>
              <a:t>MiMaCh System - Intelligent Systems - Homework 6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618780" y="273939"/>
            <a:ext cx="9722792" cy="1018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dirty="0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618780" y="1900149"/>
            <a:ext cx="9722794" cy="4256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dirty="0" smtClean="0"/>
              <a:t>Fare clic per modificare gli stili del testo dello schema</a:t>
            </a:r>
          </a:p>
          <a:p>
            <a:pPr lvl="1" rtl="0"/>
            <a:r>
              <a:rPr lang="it-IT" dirty="0" smtClean="0"/>
              <a:t>Secondo livello</a:t>
            </a:r>
          </a:p>
          <a:p>
            <a:pPr lvl="2" rtl="0"/>
            <a:r>
              <a:rPr lang="it-IT" dirty="0" smtClean="0"/>
              <a:t>Terzo livello</a:t>
            </a:r>
          </a:p>
          <a:p>
            <a:pPr lvl="3" rtl="0"/>
            <a:r>
              <a:rPr lang="it-IT" dirty="0" smtClean="0"/>
              <a:t>Quarto livello</a:t>
            </a:r>
          </a:p>
          <a:p>
            <a:pPr lvl="4" rtl="0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618779" y="6384503"/>
            <a:ext cx="6724932" cy="275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smtClean="0"/>
              <a:t>MiMaCh System - Intelligent Systems - Homework 6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586781" y="6384503"/>
            <a:ext cx="1322592" cy="275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126223" y="6384503"/>
            <a:ext cx="1215351" cy="275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2114" rtl="0" eaLnBrk="1" latinLnBrk="0" hangingPunct="1">
        <a:lnSpc>
          <a:spcPct val="90000"/>
        </a:lnSpc>
        <a:spcBef>
          <a:spcPct val="0"/>
        </a:spcBef>
        <a:buNone/>
        <a:defRPr sz="31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3634" indent="-273634" algn="l" defTabSz="912114" rtl="0" eaLnBrk="1" latinLnBrk="0" hangingPunct="1">
        <a:lnSpc>
          <a:spcPct val="90000"/>
        </a:lnSpc>
        <a:spcBef>
          <a:spcPts val="1795"/>
        </a:spcBef>
        <a:buSzPct val="100000"/>
        <a:buFont typeface="Arial" pitchFamily="34" charset="0"/>
        <a:buChar char="▪"/>
        <a:defRPr sz="2394" kern="1200">
          <a:solidFill>
            <a:schemeClr val="tx1"/>
          </a:solidFill>
          <a:latin typeface="+mn-lt"/>
          <a:ea typeface="+mn-ea"/>
          <a:cs typeface="+mn-cs"/>
        </a:defRPr>
      </a:lvl1pPr>
      <a:lvl2pPr marL="574632" indent="-273634" algn="l" defTabSz="912114" rtl="0" eaLnBrk="1" latinLnBrk="0" hangingPunct="1">
        <a:lnSpc>
          <a:spcPct val="90000"/>
        </a:lnSpc>
        <a:spcBef>
          <a:spcPts val="599"/>
        </a:spcBef>
        <a:buSzPct val="100000"/>
        <a:buFont typeface="Consolas" pitchFamily="49" charset="0"/>
        <a:buChar char="–"/>
        <a:defRPr sz="1995" kern="1200">
          <a:solidFill>
            <a:schemeClr val="tx1"/>
          </a:solidFill>
          <a:latin typeface="+mn-lt"/>
          <a:ea typeface="+mn-ea"/>
          <a:cs typeface="+mn-cs"/>
        </a:defRPr>
      </a:lvl2pPr>
      <a:lvl3pPr marL="802660" indent="-228029" algn="l" defTabSz="912114" rtl="0" eaLnBrk="1" latinLnBrk="0" hangingPunct="1">
        <a:lnSpc>
          <a:spcPct val="90000"/>
        </a:lnSpc>
        <a:spcBef>
          <a:spcPts val="599"/>
        </a:spcBef>
        <a:buSzPct val="100000"/>
        <a:buFont typeface="Arial" pitchFamily="34" charset="0"/>
        <a:buChar char="▪"/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030689" indent="-228029" algn="l" defTabSz="912114" rtl="0" eaLnBrk="1" latinLnBrk="0" hangingPunct="1">
        <a:lnSpc>
          <a:spcPct val="90000"/>
        </a:lnSpc>
        <a:spcBef>
          <a:spcPts val="599"/>
        </a:spcBef>
        <a:buSzPct val="100000"/>
        <a:buFont typeface="Consolas" pitchFamily="49" charset="0"/>
        <a:buChar char="–"/>
        <a:defRPr sz="1596" kern="1200">
          <a:solidFill>
            <a:schemeClr val="tx1"/>
          </a:solidFill>
          <a:latin typeface="+mn-lt"/>
          <a:ea typeface="+mn-ea"/>
          <a:cs typeface="+mn-cs"/>
        </a:defRPr>
      </a:lvl4pPr>
      <a:lvl5pPr marL="1258717" indent="-228029" algn="l" defTabSz="912114" rtl="0" eaLnBrk="1" latinLnBrk="0" hangingPunct="1">
        <a:lnSpc>
          <a:spcPct val="90000"/>
        </a:lnSpc>
        <a:spcBef>
          <a:spcPts val="599"/>
        </a:spcBef>
        <a:buSzPct val="100000"/>
        <a:buFont typeface="Arial" pitchFamily="34" charset="0"/>
        <a:buChar char="▪"/>
        <a:defRPr sz="1596" kern="1200">
          <a:solidFill>
            <a:schemeClr val="tx1"/>
          </a:solidFill>
          <a:latin typeface="+mn-lt"/>
          <a:ea typeface="+mn-ea"/>
          <a:cs typeface="+mn-cs"/>
        </a:defRPr>
      </a:lvl5pPr>
      <a:lvl6pPr marL="1486746" indent="-228029" algn="l" defTabSz="912114" rtl="0" eaLnBrk="1" latinLnBrk="0" hangingPunct="1">
        <a:lnSpc>
          <a:spcPct val="90000"/>
        </a:lnSpc>
        <a:spcBef>
          <a:spcPts val="599"/>
        </a:spcBef>
        <a:buSzPct val="100000"/>
        <a:buFont typeface="Consolas" pitchFamily="49" charset="0"/>
        <a:buChar char="–"/>
        <a:defRPr sz="1596" kern="1200">
          <a:solidFill>
            <a:schemeClr val="tx1"/>
          </a:solidFill>
          <a:latin typeface="+mn-lt"/>
          <a:ea typeface="+mn-ea"/>
          <a:cs typeface="+mn-cs"/>
        </a:defRPr>
      </a:lvl6pPr>
      <a:lvl7pPr marL="1714774" indent="-228029" algn="l" defTabSz="912114" rtl="0" eaLnBrk="1" latinLnBrk="0" hangingPunct="1">
        <a:lnSpc>
          <a:spcPct val="90000"/>
        </a:lnSpc>
        <a:spcBef>
          <a:spcPts val="599"/>
        </a:spcBef>
        <a:buSzPct val="100000"/>
        <a:buFont typeface="Arial" pitchFamily="34" charset="0"/>
        <a:buChar char="▪"/>
        <a:defRPr sz="1596" kern="1200">
          <a:solidFill>
            <a:schemeClr val="tx1"/>
          </a:solidFill>
          <a:latin typeface="+mn-lt"/>
          <a:ea typeface="+mn-ea"/>
          <a:cs typeface="+mn-cs"/>
        </a:defRPr>
      </a:lvl7pPr>
      <a:lvl8pPr marL="1942803" indent="-228029" algn="l" defTabSz="912114" rtl="0" eaLnBrk="1" latinLnBrk="0" hangingPunct="1">
        <a:lnSpc>
          <a:spcPct val="90000"/>
        </a:lnSpc>
        <a:spcBef>
          <a:spcPts val="599"/>
        </a:spcBef>
        <a:buSzPct val="100000"/>
        <a:buFont typeface="Consolas" pitchFamily="49" charset="0"/>
        <a:buChar char="–"/>
        <a:defRPr sz="1596" kern="1200">
          <a:solidFill>
            <a:schemeClr val="tx1"/>
          </a:solidFill>
          <a:latin typeface="+mn-lt"/>
          <a:ea typeface="+mn-ea"/>
          <a:cs typeface="+mn-cs"/>
        </a:defRPr>
      </a:lvl8pPr>
      <a:lvl9pPr marL="2170831" indent="-228029" algn="l" defTabSz="912114" rtl="0" eaLnBrk="1" latinLnBrk="0" hangingPunct="1">
        <a:lnSpc>
          <a:spcPct val="90000"/>
        </a:lnSpc>
        <a:spcBef>
          <a:spcPts val="599"/>
        </a:spcBef>
        <a:buSzPct val="100000"/>
        <a:buFont typeface="Arial" pitchFamily="34" charset="0"/>
        <a:buChar char="▪"/>
        <a:defRPr sz="15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55" userDrawn="1">
          <p15:clr>
            <a:srgbClr val="F26B43"/>
          </p15:clr>
        </p15:guide>
        <p15:guide id="2" pos="408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ctionary.com/browse/modeling" TargetMode="External"/><Relationship Id="rId2" Type="http://schemas.openxmlformats.org/officeDocument/2006/relationships/hyperlink" Target="https://www.ibs.it/intelligenza-artificiale-approccio-moderno-ediz-libro-stuart-j-russell-peter-norvig/e/978889190445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visual-paradigm.com/guide/uml-unified-modeling-language/uml-class-diagram-tutorial/" TargetMode="External"/><Relationship Id="rId4" Type="http://schemas.openxmlformats.org/officeDocument/2006/relationships/hyperlink" Target="https://www.codingame.com/multiplayer/bot-programming/mean-max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US" sz="5187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Modeling: Some Concrete Cases</a:t>
            </a:r>
            <a:endParaRPr lang="it-IT" sz="5187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</a:t>
            </a:r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MiMaCh</a:t>
            </a:r>
            <a:r>
              <a:rPr lang="it-IT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System – </a:t>
            </a:r>
            <a:r>
              <a:rPr lang="it-IT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 of </a:t>
            </a:r>
            <a:r>
              <a:rPr lang="it-IT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Intelligent</a:t>
            </a:r>
            <a:r>
              <a:rPr lang="it-IT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Systems –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a.a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2021/2022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world of «Mean-Max» Game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91640" y="1908101"/>
            <a:ext cx="3816424" cy="760060"/>
          </a:xfrm>
        </p:spPr>
        <p:txBody>
          <a:bodyPr/>
          <a:lstStyle/>
          <a:p>
            <a:r>
              <a:rPr lang="it-IT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it-IT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Moves</a:t>
            </a:r>
            <a:r>
              <a:rPr lang="it-IT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91640" y="2820173"/>
            <a:ext cx="3816424" cy="3344264"/>
          </a:xfrm>
        </p:spPr>
        <p:txBody>
          <a:bodyPr>
            <a:normAutofit lnSpcReduction="10000"/>
          </a:bodyPr>
          <a:lstStyle/>
          <a:p>
            <a:pPr marL="0" lvl="0" indent="0">
              <a:spcBef>
                <a:spcPts val="360"/>
              </a:spcBef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players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we can:</a:t>
            </a:r>
          </a:p>
          <a:p>
            <a:pPr marL="480060" indent="-342900">
              <a:spcBef>
                <a:spcPts val="360"/>
              </a:spcBef>
              <a:buSzPts val="1440"/>
            </a:pPr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a position (X, Y) with a THROTTLE &gt;=0 and &lt;= 300</a:t>
            </a:r>
          </a:p>
          <a:p>
            <a:pPr marL="480060" indent="-342900">
              <a:spcBef>
                <a:spcPts val="0"/>
              </a:spcBef>
              <a:buSzPts val="1440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a </a:t>
            </a:r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SKILL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position (X, Y)</a:t>
            </a:r>
          </a:p>
          <a:p>
            <a:pPr marL="925831" lvl="1" indent="-342900">
              <a:spcBef>
                <a:spcPts val="0"/>
              </a:spcBef>
              <a:buSzPts val="1620"/>
            </a:pP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Reaper’s Skill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Tar Pool</a:t>
            </a:r>
          </a:p>
          <a:p>
            <a:pPr marL="925831" lvl="1" indent="-342900">
              <a:spcBef>
                <a:spcPts val="0"/>
              </a:spcBef>
              <a:buSzPts val="1620"/>
            </a:pP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Destroyer’s Skill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Nitro Grenade</a:t>
            </a:r>
          </a:p>
          <a:p>
            <a:pPr marL="925831" lvl="1" indent="-342900">
              <a:spcBef>
                <a:spcPts val="0"/>
              </a:spcBef>
              <a:buSzPts val="1620"/>
            </a:pPr>
            <a:r>
              <a:rPr 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Doof’s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Skill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Oil Pool</a:t>
            </a:r>
          </a:p>
          <a:p>
            <a:pPr marL="480060" indent="-342900">
              <a:spcBef>
                <a:spcPts val="0"/>
              </a:spcBef>
              <a:buSzPts val="1440"/>
            </a:pPr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WAIT</a:t>
            </a:r>
            <a:endParaRPr lang="en-US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8574119" y="1908101"/>
            <a:ext cx="3528392" cy="760060"/>
          </a:xfrm>
        </p:spPr>
        <p:txBody>
          <a:bodyPr/>
          <a:lstStyle/>
          <a:p>
            <a:r>
              <a:rPr lang="it-IT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Formal</a:t>
            </a:r>
            <a:r>
              <a:rPr lang="it-IT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</a:t>
            </a:r>
            <a:r>
              <a:rPr lang="it-IT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smtClean="0"/>
              <a:t>MiMaCh System - Intelligent Systems - Homework 6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it-IT" smtClean="0"/>
              <a:t>10</a:t>
            </a:fld>
            <a:endParaRPr lang="it-IT" dirty="0"/>
          </a:p>
        </p:txBody>
      </p:sp>
      <p:sp>
        <p:nvSpPr>
          <p:cNvPr id="8" name="Segnaposto contenuto 7"/>
          <p:cNvSpPr>
            <a:spLocks noGrp="1"/>
          </p:cNvSpPr>
          <p:nvPr>
            <p:ph sz="half" idx="13"/>
          </p:nvPr>
        </p:nvSpPr>
        <p:spPr>
          <a:xfrm>
            <a:off x="8574119" y="2820173"/>
            <a:ext cx="3528392" cy="3344264"/>
          </a:xfrm>
        </p:spPr>
        <p:txBody>
          <a:bodyPr>
            <a:normAutofit/>
          </a:bodyPr>
          <a:lstStyle/>
          <a:p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Have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higher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«score»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then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reapers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9" name="Segnaposto testo 2"/>
          <p:cNvSpPr txBox="1">
            <a:spLocks/>
          </p:cNvSpPr>
          <p:nvPr/>
        </p:nvSpPr>
        <p:spPr>
          <a:xfrm>
            <a:off x="5184031" y="1908101"/>
            <a:ext cx="3663736" cy="76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2114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2394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6057" indent="0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Consolas" pitchFamily="49" charset="0"/>
              <a:buNone/>
              <a:defRPr sz="19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2114" indent="0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Arial" pitchFamily="34" charset="0"/>
              <a:buNone/>
              <a:defRPr sz="17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8171" indent="0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Consolas" pitchFamily="49" charset="0"/>
              <a:buNone/>
              <a:defRPr sz="159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4228" indent="0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Arial" pitchFamily="34" charset="0"/>
              <a:buNone/>
              <a:defRPr sz="159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0285" indent="0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Consolas" pitchFamily="49" charset="0"/>
              <a:buNone/>
              <a:defRPr sz="159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6342" indent="0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Arial" pitchFamily="34" charset="0"/>
              <a:buNone/>
              <a:defRPr sz="159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2399" indent="0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Consolas" pitchFamily="49" charset="0"/>
              <a:buNone/>
              <a:defRPr sz="159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8456" indent="0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Arial" pitchFamily="34" charset="0"/>
              <a:buNone/>
              <a:defRPr sz="159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Purpose</a:t>
            </a:r>
            <a:r>
              <a:rPr lang="it-IT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egnaposto contenuto 3"/>
          <p:cNvSpPr txBox="1">
            <a:spLocks/>
          </p:cNvSpPr>
          <p:nvPr/>
        </p:nvSpPr>
        <p:spPr>
          <a:xfrm>
            <a:off x="5184031" y="2820173"/>
            <a:ext cx="3456384" cy="3344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3634" indent="-273634" algn="l" defTabSz="912114" rtl="0" eaLnBrk="1" latinLnBrk="0" hangingPunct="1">
              <a:lnSpc>
                <a:spcPct val="90000"/>
              </a:lnSpc>
              <a:spcBef>
                <a:spcPts val="1795"/>
              </a:spcBef>
              <a:buSzPct val="100000"/>
              <a:buFont typeface="Arial" pitchFamily="34" charset="0"/>
              <a:buChar char="▪"/>
              <a:defRPr sz="23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32" indent="-273634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Consolas" pitchFamily="49" charset="0"/>
              <a:buChar char="–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2660" indent="-228029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Arial" pitchFamily="34" charset="0"/>
              <a:buChar char="▪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0689" indent="-228029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Consolas" pitchFamily="49" charset="0"/>
              <a:buChar char="–"/>
              <a:defRPr sz="159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8717" indent="-228029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Arial" pitchFamily="34" charset="0"/>
              <a:buChar char="▪"/>
              <a:defRPr sz="159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1924" indent="-228029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Consolas" pitchFamily="49" charset="0"/>
              <a:buChar char="–"/>
              <a:defRPr sz="159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51924" indent="-228029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Arial" pitchFamily="34" charset="0"/>
              <a:buChar char="▪"/>
              <a:defRPr sz="1596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51924" indent="-228029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Consolas" pitchFamily="49" charset="0"/>
              <a:buChar char="–"/>
              <a:defRPr sz="1596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51924" indent="-228029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Arial" pitchFamily="34" charset="0"/>
              <a:buChar char="▪"/>
              <a:defRPr sz="1596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 the </a:t>
            </a:r>
            <a:r>
              <a:rPr lang="it-IT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 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gathering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more water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players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043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world of «Mean-Max» 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 – Class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</a:t>
            </a:r>
            <a:endParaRPr lang="en-US" dirty="0"/>
          </a:p>
        </p:txBody>
      </p:sp>
      <p:pic>
        <p:nvPicPr>
          <p:cNvPr id="8" name="Segnaposto contenut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15" y="1777003"/>
            <a:ext cx="5976664" cy="4282435"/>
          </a:xfrm>
        </p:spPr>
      </p:pic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smtClean="0"/>
              <a:t>MiMaCh System - Intelligent Systems - Homework 6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it-IT" smtClean="0"/>
              <a:t>11</a:t>
            </a:fld>
            <a:endParaRPr lang="it-IT" dirty="0"/>
          </a:p>
        </p:txBody>
      </p:sp>
      <p:pic>
        <p:nvPicPr>
          <p:cNvPr id="7" name="Google Shape;150;g12765259e87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1623" y="2268141"/>
            <a:ext cx="2448272" cy="28242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269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 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Book (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Mainly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10):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Intelligenza Artificiale. Un Approccio Moderno. Stuart J Russell, Peter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Norvig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.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Pearson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, 2021.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Modeling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definitions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b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dictionary.com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Mean-Max Game:</a:t>
            </a:r>
            <a:b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codingame.com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UML:</a:t>
            </a:r>
            <a:b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/>
              </a:rPr>
              <a:t>visual-paradigm.com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it-IT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smtClean="0"/>
              <a:t>MiMaCh System - Intelligent Systems - Homework 6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4931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it-IT" smtClean="0"/>
              <a:t>13</a:t>
            </a:fld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1943671" y="1620069"/>
            <a:ext cx="9082320" cy="918996"/>
          </a:xfrm>
          <a:prstGeom prst="rect">
            <a:avLst/>
          </a:prstGeom>
          <a:noFill/>
        </p:spPr>
        <p:txBody>
          <a:bodyPr wrap="none" lIns="91207" tIns="45604" rIns="91207" bIns="45604">
            <a:spAutoFit/>
          </a:bodyPr>
          <a:lstStyle/>
          <a:p>
            <a:pPr algn="ctr"/>
            <a:r>
              <a:rPr lang="it-IT" sz="5387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THANKS FOR YOUR ATTENTION</a:t>
            </a:r>
            <a:endParaRPr lang="it-IT" sz="5387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Google Shape;240;p18"/>
          <p:cNvSpPr txBox="1">
            <a:spLocks/>
          </p:cNvSpPr>
          <p:nvPr/>
        </p:nvSpPr>
        <p:spPr>
          <a:xfrm>
            <a:off x="1943671" y="3713600"/>
            <a:ext cx="7013244" cy="1496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073" tIns="41025" rIns="82073" bIns="41025" anchor="t" anchorCtr="0">
            <a:noAutofit/>
          </a:bodyPr>
          <a:lstStyle>
            <a:lvl1pPr marL="273634" indent="-273634" algn="l" defTabSz="912114" rtl="0" eaLnBrk="1" latinLnBrk="0" hangingPunct="1">
              <a:lnSpc>
                <a:spcPct val="90000"/>
              </a:lnSpc>
              <a:spcBef>
                <a:spcPts val="1795"/>
              </a:spcBef>
              <a:buSzPct val="100000"/>
              <a:buFont typeface="Arial" pitchFamily="34" charset="0"/>
              <a:buChar char="▪"/>
              <a:defRPr sz="23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32" indent="-273634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Consolas" pitchFamily="49" charset="0"/>
              <a:buChar char="–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2660" indent="-228029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Arial" pitchFamily="34" charset="0"/>
              <a:buChar char="▪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0689" indent="-228029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Consolas" pitchFamily="49" charset="0"/>
              <a:buChar char="–"/>
              <a:defRPr sz="159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8717" indent="-228029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Arial" pitchFamily="34" charset="0"/>
              <a:buChar char="▪"/>
              <a:defRPr sz="159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86746" indent="-228029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Consolas" pitchFamily="49" charset="0"/>
              <a:buChar char="–"/>
              <a:defRPr sz="159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4774" indent="-228029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Arial" pitchFamily="34" charset="0"/>
              <a:buChar char="▪"/>
              <a:defRPr sz="159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2803" indent="-228029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Consolas" pitchFamily="49" charset="0"/>
              <a:buChar char="–"/>
              <a:defRPr sz="159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0831" indent="-228029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Arial" pitchFamily="34" charset="0"/>
              <a:buChar char="▪"/>
              <a:defRPr sz="159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MiMaCh</a:t>
            </a:r>
            <a:r>
              <a:rPr lang="it-IT" sz="2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System</a:t>
            </a:r>
            <a:endParaRPr lang="it-IT" sz="2400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07838" indent="-307838">
              <a:buFont typeface="Arial"/>
              <a:buChar char="•"/>
            </a:pPr>
            <a:r>
              <a:rPr lang="it-IT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Canonaco Martina [231874]</a:t>
            </a:r>
          </a:p>
          <a:p>
            <a:pPr marL="307838" indent="-307838">
              <a:buFont typeface="Arial"/>
              <a:buChar char="•"/>
            </a:pPr>
            <a:r>
              <a:rPr lang="it-IT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Morello Michele [223953]</a:t>
            </a:r>
          </a:p>
          <a:p>
            <a:pPr marL="307838" indent="-307838">
              <a:buFont typeface="Arial"/>
              <a:buChar char="•"/>
            </a:pPr>
            <a:r>
              <a:rPr lang="it-IT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Passarelli Chiara [223971]</a:t>
            </a:r>
            <a:endParaRPr lang="it-IT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429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Contents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it-IT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world of </a:t>
            </a:r>
            <a:r>
              <a:rPr lang="it-IT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</a:t>
            </a:r>
            <a:r>
              <a:rPr lang="it-IT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coins</a:t>
            </a:r>
            <a:endParaRPr lang="it-IT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rtl="0"/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world of a </a:t>
            </a:r>
            <a:r>
              <a:rPr lang="it-IT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robot</a:t>
            </a:r>
            <a:endParaRPr lang="it-IT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world of </a:t>
            </a:r>
            <a:r>
              <a:rPr lang="it-IT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mean-max game</a:t>
            </a:r>
            <a:endParaRPr lang="it-IT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it-I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smtClean="0"/>
              <a:t>MiMaCh System - Intelligent Systems - Homework 6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egnaposto testo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sz="2793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</a:t>
            </a:r>
            <a:r>
              <a:rPr lang="it-IT" sz="2793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Modeling</a:t>
            </a:r>
            <a:r>
              <a:rPr lang="it-IT" sz="2793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sz="2793" dirty="0">
              <a:solidFill>
                <a:schemeClr val="accent1"/>
              </a:solidFill>
            </a:endParaRPr>
          </a:p>
        </p:txBody>
      </p:sp>
      <p:sp>
        <p:nvSpPr>
          <p:cNvPr id="8" name="Segnaposto contenuto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Generally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the process of representing a real-world object or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phenomenon.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representation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often mathematical, of a process, concept, or operation of a system, often implemented by a computer program.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egnaposto testo 8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793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is it important?</a:t>
            </a:r>
            <a:endParaRPr lang="en-US" sz="2793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smtClean="0"/>
              <a:t>MiMaCh System - Intelligent Systems - Homework 6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it-IT" smtClean="0"/>
              <a:t>3</a:t>
            </a:fld>
            <a:endParaRPr lang="it-IT" dirty="0"/>
          </a:p>
        </p:txBody>
      </p:sp>
      <p:sp>
        <p:nvSpPr>
          <p:cNvPr id="10" name="Segnaposto contenuto 9"/>
          <p:cNvSpPr>
            <a:spLocks noGrp="1"/>
          </p:cNvSpPr>
          <p:nvPr>
            <p:ph sz="half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important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</a:t>
            </a:r>
            <a:r>
              <a:rPr lang="it-IT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a problem 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the input of a problem in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 easy way to </a:t>
            </a:r>
            <a:r>
              <a:rPr lang="it-IT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understand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it-IT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solve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the whole universe to understand it.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of </a:t>
            </a:r>
            <a:r>
              <a:rPr 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ontological </a:t>
            </a: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foundations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cognitive and communicative processes, </a:t>
            </a: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knowledge engineering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conceptual modeling and software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engineering.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432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world of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coins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47527" y="1908101"/>
            <a:ext cx="3816424" cy="760060"/>
          </a:xfrm>
        </p:spPr>
        <p:txBody>
          <a:bodyPr/>
          <a:lstStyle/>
          <a:p>
            <a:r>
              <a:rPr lang="it-IT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Description:</a:t>
            </a: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47527" y="2820173"/>
            <a:ext cx="3816424" cy="3344264"/>
          </a:xfrm>
        </p:spPr>
        <p:txBody>
          <a:bodyPr/>
          <a:lstStyle/>
          <a:p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coin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with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sides</a:t>
            </a:r>
            <a:endParaRPr lang="it-IT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it-IT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C1 = 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{T} {H}</a:t>
            </a:r>
            <a:endParaRPr lang="it-IT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it-IT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C2 = 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{T} {H}</a:t>
            </a:r>
          </a:p>
          <a:p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Toss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both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coins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or more time</a:t>
            </a:r>
          </a:p>
          <a:p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 10$ each turn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following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purposes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occur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8928447" y="1908101"/>
            <a:ext cx="3528392" cy="760060"/>
          </a:xfrm>
        </p:spPr>
        <p:txBody>
          <a:bodyPr/>
          <a:lstStyle/>
          <a:p>
            <a:r>
              <a:rPr lang="it-IT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Formal</a:t>
            </a:r>
            <a:r>
              <a:rPr lang="it-IT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</a:t>
            </a:r>
            <a:r>
              <a:rPr lang="it-IT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smtClean="0"/>
              <a:t>MiMaCh System - Intelligent Systems - Homework 6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it-IT" smtClean="0"/>
              <a:t>4</a:t>
            </a:fld>
            <a:endParaRPr lang="it-IT" dirty="0"/>
          </a:p>
        </p:txBody>
      </p:sp>
      <p:sp>
        <p:nvSpPr>
          <p:cNvPr id="8" name="Segnaposto contenuto 7"/>
          <p:cNvSpPr>
            <a:spLocks noGrp="1"/>
          </p:cNvSpPr>
          <p:nvPr>
            <p:ph sz="half" idx="13"/>
          </p:nvPr>
        </p:nvSpPr>
        <p:spPr>
          <a:xfrm>
            <a:off x="8928447" y="2820173"/>
            <a:ext cx="3528392" cy="3344264"/>
          </a:xfrm>
        </p:spPr>
        <p:txBody>
          <a:bodyPr>
            <a:normAutofit/>
          </a:bodyPr>
          <a:lstStyle/>
          <a:p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set of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possible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outcomes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without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{T, T}</a:t>
            </a:r>
          </a:p>
          <a:p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set of 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possible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outcomes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with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least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T</a:t>
            </a:r>
          </a:p>
          <a:p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Conjunction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the first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</a:t>
            </a:r>
            <a:endParaRPr lang="it-IT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egnaposto testo 2"/>
          <p:cNvSpPr txBox="1">
            <a:spLocks/>
          </p:cNvSpPr>
          <p:nvPr/>
        </p:nvSpPr>
        <p:spPr>
          <a:xfrm>
            <a:off x="4864331" y="1908101"/>
            <a:ext cx="3663736" cy="76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2114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2394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6057" indent="0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Consolas" pitchFamily="49" charset="0"/>
              <a:buNone/>
              <a:defRPr sz="19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2114" indent="0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Arial" pitchFamily="34" charset="0"/>
              <a:buNone/>
              <a:defRPr sz="17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8171" indent="0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Consolas" pitchFamily="49" charset="0"/>
              <a:buNone/>
              <a:defRPr sz="159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4228" indent="0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Arial" pitchFamily="34" charset="0"/>
              <a:buNone/>
              <a:defRPr sz="159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0285" indent="0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Consolas" pitchFamily="49" charset="0"/>
              <a:buNone/>
              <a:defRPr sz="159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6342" indent="0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Arial" pitchFamily="34" charset="0"/>
              <a:buNone/>
              <a:defRPr sz="159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2399" indent="0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Consolas" pitchFamily="49" charset="0"/>
              <a:buNone/>
              <a:defRPr sz="159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8456" indent="0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Arial" pitchFamily="34" charset="0"/>
              <a:buNone/>
              <a:defRPr sz="159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Purposes</a:t>
            </a:r>
            <a:r>
              <a:rPr lang="it-IT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egnaposto contenuto 3"/>
          <p:cNvSpPr txBox="1">
            <a:spLocks/>
          </p:cNvSpPr>
          <p:nvPr/>
        </p:nvSpPr>
        <p:spPr>
          <a:xfrm>
            <a:off x="4864331" y="2820173"/>
            <a:ext cx="3663736" cy="3344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3634" indent="-273634" algn="l" defTabSz="912114" rtl="0" eaLnBrk="1" latinLnBrk="0" hangingPunct="1">
              <a:lnSpc>
                <a:spcPct val="90000"/>
              </a:lnSpc>
              <a:spcBef>
                <a:spcPts val="1795"/>
              </a:spcBef>
              <a:buSzPct val="100000"/>
              <a:buFont typeface="Arial" pitchFamily="34" charset="0"/>
              <a:buChar char="▪"/>
              <a:defRPr sz="23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32" indent="-273634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Consolas" pitchFamily="49" charset="0"/>
              <a:buChar char="–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2660" indent="-228029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Arial" pitchFamily="34" charset="0"/>
              <a:buChar char="▪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0689" indent="-228029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Consolas" pitchFamily="49" charset="0"/>
              <a:buChar char="–"/>
              <a:defRPr sz="159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8717" indent="-228029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Arial" pitchFamily="34" charset="0"/>
              <a:buChar char="▪"/>
              <a:defRPr sz="159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1924" indent="-228029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Consolas" pitchFamily="49" charset="0"/>
              <a:buChar char="–"/>
              <a:defRPr sz="159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51924" indent="-228029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Arial" pitchFamily="34" charset="0"/>
              <a:buChar char="▪"/>
              <a:defRPr sz="1596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51924" indent="-228029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Consolas" pitchFamily="49" charset="0"/>
              <a:buChar char="–"/>
              <a:defRPr sz="1596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51924" indent="-228029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Arial" pitchFamily="34" charset="0"/>
              <a:buChar char="▪"/>
              <a:defRPr sz="1596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Never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tails</a:t>
            </a:r>
            <a:endParaRPr lang="it-IT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least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tail</a:t>
            </a:r>
            <a:endParaRPr lang="it-IT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Consider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both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purposes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(in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conjunction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604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world of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coins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 and </a:t>
            </a:r>
            <a:r>
              <a:rPr lang="it-IT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Modelization</a:t>
            </a:r>
            <a:r>
              <a:rPr lang="it-IT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binary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tree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explores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every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possible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outcomes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lvl="1"/>
            <a:r>
              <a:rPr lang="it-IT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it-IT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no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coins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tossed</a:t>
            </a:r>
            <a:endParaRPr lang="it-IT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it-IT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it-IT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head for the first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coin</a:t>
            </a:r>
            <a:endParaRPr lang="it-IT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it-IT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it-IT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tail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 the first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coin</a:t>
            </a:r>
            <a:endParaRPr lang="it-IT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it-IT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it-IT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head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after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head</a:t>
            </a:r>
          </a:p>
          <a:p>
            <a:pPr lvl="1"/>
            <a:r>
              <a:rPr lang="it-IT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it-IT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tail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after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head</a:t>
            </a:r>
          </a:p>
          <a:p>
            <a:pPr lvl="1"/>
            <a:r>
              <a:rPr lang="it-IT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it-IT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head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after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tail</a:t>
            </a:r>
            <a:endParaRPr lang="it-IT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it-IT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it-IT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tail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after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tail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the </a:t>
            </a:r>
            <a:r>
              <a:rPr lang="it-IT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outcomes</a:t>
            </a:r>
            <a:r>
              <a:rPr lang="it-IT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 a Tree</a:t>
            </a: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smtClean="0"/>
              <a:t>MiMaCh System - Intelligent Systems - Homework 6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it-IT" smtClean="0"/>
              <a:t>5</a:t>
            </a:fld>
            <a:endParaRPr lang="it-IT" dirty="0"/>
          </a:p>
        </p:txBody>
      </p:sp>
      <p:pic>
        <p:nvPicPr>
          <p:cNvPr id="9" name="Google Shape;102;p3" descr="alberoCoin.jpg"/>
          <p:cNvPicPr preferRelativeResize="0">
            <a:picLocks noGrp="1"/>
          </p:cNvPicPr>
          <p:nvPr>
            <p:ph sz="half" idx="13"/>
          </p:nvPr>
        </p:nvPicPr>
        <p:blipFill rotWithShape="1">
          <a:blip r:embed="rId2">
            <a:alphaModFix/>
          </a:blip>
          <a:srcRect l="5685" r="13042"/>
          <a:stretch/>
        </p:blipFill>
        <p:spPr>
          <a:xfrm>
            <a:off x="7085304" y="2803071"/>
            <a:ext cx="3816425" cy="31075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3148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world of </a:t>
            </a:r>
            <a:r>
              <a:rPr lang="it-IT" dirty="0" err="1" smtClean="0"/>
              <a:t>two</a:t>
            </a:r>
            <a:r>
              <a:rPr lang="it-IT" dirty="0" smtClean="0"/>
              <a:t> </a:t>
            </a:r>
            <a:r>
              <a:rPr lang="it-IT" dirty="0" err="1" smtClean="0"/>
              <a:t>coins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1" dirty="0" smtClean="0">
                <a:solidFill>
                  <a:schemeClr val="accent1"/>
                </a:solidFill>
              </a:rPr>
              <a:t>Structure and </a:t>
            </a:r>
            <a:r>
              <a:rPr lang="it-IT" b="1" dirty="0" err="1" smtClean="0">
                <a:solidFill>
                  <a:schemeClr val="accent1"/>
                </a:solidFill>
              </a:rPr>
              <a:t>Modelization</a:t>
            </a:r>
            <a:r>
              <a:rPr lang="it-IT" b="1" dirty="0" smtClean="0">
                <a:solidFill>
                  <a:schemeClr val="accent1"/>
                </a:solidFill>
              </a:rPr>
              <a:t>: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618778" y="2556173"/>
            <a:ext cx="4696110" cy="3828330"/>
          </a:xfrm>
        </p:spPr>
        <p:txBody>
          <a:bodyPr>
            <a:normAutofit/>
          </a:bodyPr>
          <a:lstStyle/>
          <a:p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Focus on the first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purpose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lvl="1"/>
            <a:r>
              <a:rPr lang="it-IT" b="1" dirty="0" err="1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Never</a:t>
            </a:r>
            <a:r>
              <a:rPr lang="it-IT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b="1" dirty="0" err="1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</a:t>
            </a:r>
            <a:r>
              <a:rPr lang="it-IT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b="1" dirty="0" err="1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tail</a:t>
            </a:r>
            <a:endParaRPr lang="it-IT" b="1" dirty="0" smtClean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it-IT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n3={H,H}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</a:t>
            </a:r>
            <a:r>
              <a:rPr lang="it-IT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n4={H,T}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</a:t>
            </a:r>
            <a:r>
              <a:rPr lang="it-IT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n5={T,H}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Focus on the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purpose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lvl="1"/>
            <a:r>
              <a:rPr lang="it-IT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 </a:t>
            </a:r>
            <a:r>
              <a:rPr lang="it-IT" b="1" dirty="0" err="1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least</a:t>
            </a:r>
            <a:r>
              <a:rPr lang="it-IT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b="1" dirty="0" err="1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</a:t>
            </a:r>
            <a:r>
              <a:rPr lang="it-IT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b="1" dirty="0" err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tail</a:t>
            </a:r>
            <a:endParaRPr lang="it-IT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it-IT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n4</a:t>
            </a:r>
            <a:r>
              <a:rPr lang="it-IT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={H,T}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</a:t>
            </a:r>
            <a:r>
              <a:rPr lang="it-IT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n5={T,H</a:t>
            </a:r>
            <a:r>
              <a:rPr lang="it-IT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</a:t>
            </a:r>
            <a:r>
              <a:rPr lang="it-IT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n6={T,T}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Focus on the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third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purpose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lvl="1"/>
            <a:r>
              <a:rPr lang="it-IT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</a:t>
            </a:r>
            <a:r>
              <a:rPr lang="it-IT" b="1" dirty="0" err="1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purpose</a:t>
            </a:r>
            <a:r>
              <a:rPr lang="it-IT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it-IT" b="1" dirty="0" err="1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</a:t>
            </a:r>
            <a:r>
              <a:rPr lang="it-IT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b="1" dirty="0" err="1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purpose</a:t>
            </a:r>
            <a:endParaRPr lang="it-IT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it-IT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n4={H,T}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</a:t>
            </a:r>
            <a:r>
              <a:rPr lang="it-IT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n5={T,H</a:t>
            </a:r>
            <a:r>
              <a:rPr lang="it-IT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b="1" dirty="0" smtClean="0">
                <a:solidFill>
                  <a:schemeClr val="accent1"/>
                </a:solidFill>
              </a:rPr>
              <a:t>Model the </a:t>
            </a:r>
            <a:r>
              <a:rPr lang="it-IT" b="1" dirty="0" err="1" smtClean="0">
                <a:solidFill>
                  <a:schemeClr val="accent1"/>
                </a:solidFill>
              </a:rPr>
              <a:t>outcomes</a:t>
            </a:r>
            <a:r>
              <a:rPr lang="it-IT" b="1" dirty="0" smtClean="0">
                <a:solidFill>
                  <a:schemeClr val="accent1"/>
                </a:solidFill>
              </a:rPr>
              <a:t> as a Tree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smtClean="0"/>
              <a:t>MiMaCh System - Intelligent Systems - Homework 6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it-IT" smtClean="0"/>
              <a:t>6</a:t>
            </a:fld>
            <a:endParaRPr lang="it-IT" dirty="0"/>
          </a:p>
        </p:txBody>
      </p:sp>
      <p:pic>
        <p:nvPicPr>
          <p:cNvPr id="9" name="Google Shape;102;p3" descr="alberoCoin.jpg"/>
          <p:cNvPicPr preferRelativeResize="0">
            <a:picLocks noGrp="1"/>
          </p:cNvPicPr>
          <p:nvPr>
            <p:ph sz="half" idx="13"/>
          </p:nvPr>
        </p:nvPicPr>
        <p:blipFill rotWithShape="1">
          <a:blip r:embed="rId2">
            <a:alphaModFix/>
          </a:blip>
          <a:srcRect l="5685" r="13042"/>
          <a:stretch/>
        </p:blipFill>
        <p:spPr>
          <a:xfrm>
            <a:off x="6681866" y="2556173"/>
            <a:ext cx="3816425" cy="31075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CasellaDiTesto 7"/>
          <p:cNvSpPr txBox="1"/>
          <p:nvPr/>
        </p:nvSpPr>
        <p:spPr>
          <a:xfrm>
            <a:off x="6640997" y="3594468"/>
            <a:ext cx="3816425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it-IT" sz="2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H                                    T</a:t>
            </a:r>
          </a:p>
          <a:p>
            <a:pPr>
              <a:lnSpc>
                <a:spcPct val="90000"/>
              </a:lnSpc>
            </a:pPr>
            <a:endParaRPr lang="it-IT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90000"/>
              </a:lnSpc>
            </a:pPr>
            <a:endParaRPr lang="it-IT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90000"/>
              </a:lnSpc>
            </a:pPr>
            <a:r>
              <a:rPr lang="it-IT" sz="2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                     T    H                  T</a:t>
            </a:r>
          </a:p>
        </p:txBody>
      </p:sp>
      <p:sp>
        <p:nvSpPr>
          <p:cNvPr id="10" name="Google Shape;105;p3"/>
          <p:cNvSpPr txBox="1"/>
          <p:nvPr/>
        </p:nvSpPr>
        <p:spPr>
          <a:xfrm>
            <a:off x="8993101" y="4878894"/>
            <a:ext cx="3481594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Φ</a:t>
            </a:r>
            <a:r>
              <a:rPr lang="it-IT" sz="240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: n4 </a:t>
            </a:r>
            <a:r>
              <a:rPr lang="it-IT" sz="2400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Symbol" panose="05050102010706020507" pitchFamily="18" charset="2"/>
              </a:rPr>
              <a:t></a:t>
            </a:r>
            <a:r>
              <a:rPr lang="it-IT" sz="2400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240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n5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it-IT" sz="2400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it-IT" sz="240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: n4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it-IT" sz="2400" dirty="0" smtClean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it-IT" sz="240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: n5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n4 and n5 are </a:t>
            </a:r>
            <a:r>
              <a:rPr lang="it-IT" sz="2400" dirty="0" err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models</a:t>
            </a:r>
            <a:endParaRPr sz="2400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514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world of a robot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91640" y="1908101"/>
            <a:ext cx="3816424" cy="760060"/>
          </a:xfrm>
        </p:spPr>
        <p:txBody>
          <a:bodyPr/>
          <a:lstStyle/>
          <a:p>
            <a:r>
              <a:rPr lang="it-IT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Description:</a:t>
            </a: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91640" y="2820173"/>
            <a:ext cx="3816424" cy="3344264"/>
          </a:xfrm>
        </p:spPr>
        <p:txBody>
          <a:bodyPr/>
          <a:lstStyle/>
          <a:p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There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a robot in a </a:t>
            </a:r>
            <a:r>
              <a:rPr lang="it-IT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room</a:t>
            </a:r>
          </a:p>
          <a:p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robot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wants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exit </a:t>
            </a:r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avoiding obstacles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8574119" y="1908101"/>
            <a:ext cx="3528392" cy="760060"/>
          </a:xfrm>
        </p:spPr>
        <p:txBody>
          <a:bodyPr/>
          <a:lstStyle/>
          <a:p>
            <a:r>
              <a:rPr lang="it-IT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Formal</a:t>
            </a:r>
            <a:r>
              <a:rPr lang="it-IT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</a:t>
            </a:r>
            <a:r>
              <a:rPr lang="it-IT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smtClean="0"/>
              <a:t>MiMaCh System - Intelligent Systems - Homework 6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it-IT" smtClean="0"/>
              <a:t>7</a:t>
            </a:fld>
            <a:endParaRPr lang="it-IT" dirty="0"/>
          </a:p>
        </p:txBody>
      </p:sp>
      <p:sp>
        <p:nvSpPr>
          <p:cNvPr id="8" name="Segnaposto contenuto 7"/>
          <p:cNvSpPr>
            <a:spLocks noGrp="1"/>
          </p:cNvSpPr>
          <p:nvPr>
            <p:ph sz="half" idx="13"/>
          </p:nvPr>
        </p:nvSpPr>
        <p:spPr>
          <a:xfrm>
            <a:off x="8574119" y="2820173"/>
            <a:ext cx="3528392" cy="3344264"/>
          </a:xfrm>
        </p:spPr>
        <p:txBody>
          <a:bodyPr>
            <a:normAutofit/>
          </a:bodyPr>
          <a:lstStyle/>
          <a:p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it-IT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</a:t>
            </a:r>
            <a:r>
              <a:rPr lang="it-IT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safe</a:t>
            </a:r>
            <a:r>
              <a:rPr lang="it-IT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» path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from the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position of the robot to the position of the exit.</a:t>
            </a:r>
          </a:p>
        </p:txBody>
      </p:sp>
      <p:sp>
        <p:nvSpPr>
          <p:cNvPr id="9" name="Segnaposto testo 2"/>
          <p:cNvSpPr txBox="1">
            <a:spLocks/>
          </p:cNvSpPr>
          <p:nvPr/>
        </p:nvSpPr>
        <p:spPr>
          <a:xfrm>
            <a:off x="5184031" y="1908101"/>
            <a:ext cx="3663736" cy="76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2114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2394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6057" indent="0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Consolas" pitchFamily="49" charset="0"/>
              <a:buNone/>
              <a:defRPr sz="19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2114" indent="0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Arial" pitchFamily="34" charset="0"/>
              <a:buNone/>
              <a:defRPr sz="17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8171" indent="0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Consolas" pitchFamily="49" charset="0"/>
              <a:buNone/>
              <a:defRPr sz="159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4228" indent="0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Arial" pitchFamily="34" charset="0"/>
              <a:buNone/>
              <a:defRPr sz="159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0285" indent="0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Consolas" pitchFamily="49" charset="0"/>
              <a:buNone/>
              <a:defRPr sz="159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6342" indent="0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Arial" pitchFamily="34" charset="0"/>
              <a:buNone/>
              <a:defRPr sz="159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2399" indent="0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Consolas" pitchFamily="49" charset="0"/>
              <a:buNone/>
              <a:defRPr sz="159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8456" indent="0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Arial" pitchFamily="34" charset="0"/>
              <a:buNone/>
              <a:defRPr sz="159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Purpose</a:t>
            </a:r>
            <a:r>
              <a:rPr lang="it-IT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egnaposto contenuto 3"/>
          <p:cNvSpPr txBox="1">
            <a:spLocks/>
          </p:cNvSpPr>
          <p:nvPr/>
        </p:nvSpPr>
        <p:spPr>
          <a:xfrm>
            <a:off x="5184031" y="2820173"/>
            <a:ext cx="3663736" cy="3344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3634" indent="-273634" algn="l" defTabSz="912114" rtl="0" eaLnBrk="1" latinLnBrk="0" hangingPunct="1">
              <a:lnSpc>
                <a:spcPct val="90000"/>
              </a:lnSpc>
              <a:spcBef>
                <a:spcPts val="1795"/>
              </a:spcBef>
              <a:buSzPct val="100000"/>
              <a:buFont typeface="Arial" pitchFamily="34" charset="0"/>
              <a:buChar char="▪"/>
              <a:defRPr sz="23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32" indent="-273634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Consolas" pitchFamily="49" charset="0"/>
              <a:buChar char="–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2660" indent="-228029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Arial" pitchFamily="34" charset="0"/>
              <a:buChar char="▪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0689" indent="-228029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Consolas" pitchFamily="49" charset="0"/>
              <a:buChar char="–"/>
              <a:defRPr sz="159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8717" indent="-228029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Arial" pitchFamily="34" charset="0"/>
              <a:buChar char="▪"/>
              <a:defRPr sz="159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1924" indent="-228029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Consolas" pitchFamily="49" charset="0"/>
              <a:buChar char="–"/>
              <a:defRPr sz="159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51924" indent="-228029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Arial" pitchFamily="34" charset="0"/>
              <a:buChar char="▪"/>
              <a:defRPr sz="1596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51924" indent="-228029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Consolas" pitchFamily="49" charset="0"/>
              <a:buChar char="–"/>
              <a:defRPr sz="1596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51924" indent="-228029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Arial" pitchFamily="34" charset="0"/>
              <a:buChar char="▪"/>
              <a:defRPr sz="1596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Reach the </a:t>
            </a:r>
            <a:r>
              <a:rPr lang="it-IT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</a:t>
            </a:r>
            <a:endParaRPr lang="en-US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829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world of a robot</a:t>
            </a:r>
            <a:endParaRPr lang="en-US" dirty="0"/>
          </a:p>
        </p:txBody>
      </p:sp>
      <p:sp>
        <p:nvSpPr>
          <p:cNvPr id="11" name="Segnaposto testo 10"/>
          <p:cNvSpPr>
            <a:spLocks noGrp="1"/>
          </p:cNvSpPr>
          <p:nvPr>
            <p:ph type="body" sz="half" idx="2"/>
          </p:nvPr>
        </p:nvSpPr>
        <p:spPr>
          <a:xfrm>
            <a:off x="1692184" y="1447192"/>
            <a:ext cx="2916838" cy="478138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map is </a:t>
            </a:r>
            <a:r>
              <a:rPr lang="it-IT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2-D array 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size </a:t>
            </a:r>
            <a:r>
              <a:rPr lang="it-IT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NxM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In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</a:t>
            </a:r>
            <a:r>
              <a:rPr lang="it-IT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case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there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are 4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rows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5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columns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Each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in a cell with </a:t>
            </a:r>
            <a:r>
              <a:rPr lang="it-IT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 (i, j)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Three 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kind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objects:</a:t>
            </a:r>
          </a:p>
          <a:p>
            <a:pPr marL="741807" lvl="1" indent="-285750">
              <a:buFont typeface="Arial" panose="020B0604020202020204" pitchFamily="34" charset="0"/>
              <a:buChar char="•"/>
            </a:pP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it-IT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it-IT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obot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it-IT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Dynamic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741807" lvl="1" indent="-285750">
              <a:buFont typeface="Arial" panose="020B0604020202020204" pitchFamily="34" charset="0"/>
              <a:buChar char="•"/>
            </a:pP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Bombs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(Static)</a:t>
            </a:r>
          </a:p>
          <a:p>
            <a:pPr marL="741807" lvl="1" indent="-285750">
              <a:buFont typeface="Arial" panose="020B0604020202020204" pitchFamily="34" charset="0"/>
              <a:buChar char="•"/>
            </a:pP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single </a:t>
            </a:r>
            <a:r>
              <a:rPr lang="it-IT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(Static)</a:t>
            </a:r>
            <a:endParaRPr lang="it-I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Given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objects and an </a:t>
            </a:r>
            <a:r>
              <a:rPr lang="it-IT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that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identifies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them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the </a:t>
            </a:r>
            <a:r>
              <a:rPr lang="it-IT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knowing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their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position, 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be easy to </a:t>
            </a:r>
            <a:r>
              <a:rPr lang="it-IT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</a:t>
            </a:r>
            <a:r>
              <a:rPr lang="it-IT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path 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 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that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allows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robot to reach the exit cell 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without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die by 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reaching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cell with 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bombs</a:t>
            </a:r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smtClean="0"/>
              <a:t>MiMaCh System - Intelligent Systems - Homework 6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it-IT" smtClean="0"/>
              <a:t>8</a:t>
            </a:fld>
            <a:endParaRPr lang="it-IT" dirty="0"/>
          </a:p>
        </p:txBody>
      </p:sp>
      <p:graphicFrame>
        <p:nvGraphicFramePr>
          <p:cNvPr id="21" name="Segnaposto contenuto 2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5309713"/>
              </p:ext>
            </p:extLst>
          </p:nvPr>
        </p:nvGraphicFramePr>
        <p:xfrm>
          <a:off x="5008563" y="1900236"/>
          <a:ext cx="6080125" cy="41123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16025">
                  <a:extLst>
                    <a:ext uri="{9D8B030D-6E8A-4147-A177-3AD203B41FA5}">
                      <a16:colId xmlns:a16="http://schemas.microsoft.com/office/drawing/2014/main" val="108609153"/>
                    </a:ext>
                  </a:extLst>
                </a:gridCol>
                <a:gridCol w="1216025">
                  <a:extLst>
                    <a:ext uri="{9D8B030D-6E8A-4147-A177-3AD203B41FA5}">
                      <a16:colId xmlns:a16="http://schemas.microsoft.com/office/drawing/2014/main" val="909562164"/>
                    </a:ext>
                  </a:extLst>
                </a:gridCol>
                <a:gridCol w="1216025">
                  <a:extLst>
                    <a:ext uri="{9D8B030D-6E8A-4147-A177-3AD203B41FA5}">
                      <a16:colId xmlns:a16="http://schemas.microsoft.com/office/drawing/2014/main" val="3306685923"/>
                    </a:ext>
                  </a:extLst>
                </a:gridCol>
                <a:gridCol w="1216025">
                  <a:extLst>
                    <a:ext uri="{9D8B030D-6E8A-4147-A177-3AD203B41FA5}">
                      <a16:colId xmlns:a16="http://schemas.microsoft.com/office/drawing/2014/main" val="2543048670"/>
                    </a:ext>
                  </a:extLst>
                </a:gridCol>
                <a:gridCol w="1216025">
                  <a:extLst>
                    <a:ext uri="{9D8B030D-6E8A-4147-A177-3AD203B41FA5}">
                      <a16:colId xmlns:a16="http://schemas.microsoft.com/office/drawing/2014/main" val="1331355893"/>
                    </a:ext>
                  </a:extLst>
                </a:gridCol>
              </a:tblGrid>
              <a:tr h="1028080">
                <a:tc>
                  <a:txBody>
                    <a:bodyPr/>
                    <a:lstStyle/>
                    <a:p>
                      <a:r>
                        <a:rPr lang="it-IT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0,0</a:t>
                      </a:r>
                      <a:endParaRPr 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0,1</a:t>
                      </a:r>
                      <a:endParaRPr 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0,2</a:t>
                      </a:r>
                      <a:endParaRPr 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0,3</a:t>
                      </a:r>
                      <a:endParaRPr 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0,4</a:t>
                      </a:r>
                      <a:endParaRPr lang="en-US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826036"/>
                  </a:ext>
                </a:extLst>
              </a:tr>
              <a:tr h="1028080">
                <a:tc>
                  <a:txBody>
                    <a:bodyPr/>
                    <a:lstStyle/>
                    <a:p>
                      <a:r>
                        <a:rPr lang="it-IT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1,0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1,1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1,2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1,3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1,4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66414"/>
                  </a:ext>
                </a:extLst>
              </a:tr>
              <a:tr h="1028080">
                <a:tc>
                  <a:txBody>
                    <a:bodyPr/>
                    <a:lstStyle/>
                    <a:p>
                      <a:r>
                        <a:rPr lang="it-IT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2,0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2,1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2,2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2,3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2,4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211071"/>
                  </a:ext>
                </a:extLst>
              </a:tr>
              <a:tr h="1028080">
                <a:tc>
                  <a:txBody>
                    <a:bodyPr/>
                    <a:lstStyle/>
                    <a:p>
                      <a:r>
                        <a:rPr lang="it-IT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3,0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3,1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3,2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3,3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3,4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90742"/>
                  </a:ext>
                </a:extLst>
              </a:tr>
            </a:tbl>
          </a:graphicData>
        </a:graphic>
      </p:graphicFrame>
      <p:pic>
        <p:nvPicPr>
          <p:cNvPr id="15" name="Google Shape;118;p5" descr="bomb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46783" y="2975361"/>
            <a:ext cx="797488" cy="982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19;p5" descr="bom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85565" y="3957567"/>
            <a:ext cx="834969" cy="974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20;p5" descr="bom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50145" y="1900236"/>
            <a:ext cx="796802" cy="1015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21;p5" descr="robot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28047" y="1900236"/>
            <a:ext cx="720080" cy="1015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22;p5" descr="exit.png"/>
          <p:cNvPicPr preferRelativeResize="0"/>
          <p:nvPr/>
        </p:nvPicPr>
        <p:blipFill rotWithShape="1"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0296599" y="5220469"/>
            <a:ext cx="650348" cy="6480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389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18780" y="273939"/>
            <a:ext cx="6724931" cy="1018163"/>
          </a:xfrm>
        </p:spPr>
        <p:txBody>
          <a:bodyPr/>
          <a:lstStyle/>
          <a:p>
            <a:r>
              <a:rPr lang="it-I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world of «Mean-Max» Game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smtClean="0"/>
              <a:t>MiMaCh System - Intelligent Systems - Homework 6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it-IT" smtClean="0"/>
              <a:t>9</a:t>
            </a:fld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4294967295"/>
          </p:nvPr>
        </p:nvSpPr>
        <p:spPr>
          <a:xfrm>
            <a:off x="1618779" y="1234189"/>
            <a:ext cx="3816350" cy="760413"/>
          </a:xfrm>
        </p:spPr>
        <p:txBody>
          <a:bodyPr/>
          <a:lstStyle/>
          <a:p>
            <a:r>
              <a:rPr lang="it-IT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Description:</a:t>
            </a: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4294967295"/>
          </p:nvPr>
        </p:nvSpPr>
        <p:spPr>
          <a:xfrm>
            <a:off x="8467526" y="3832697"/>
            <a:ext cx="3529012" cy="38700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it-IT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Entities</a:t>
            </a:r>
            <a:r>
              <a:rPr lang="it-IT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egnaposto contenuto 7"/>
          <p:cNvSpPr>
            <a:spLocks noGrp="1"/>
          </p:cNvSpPr>
          <p:nvPr>
            <p:ph sz="half" idx="4294967295"/>
          </p:nvPr>
        </p:nvSpPr>
        <p:spPr>
          <a:xfrm>
            <a:off x="8361717" y="4219706"/>
            <a:ext cx="4095122" cy="2164797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360"/>
              </a:spcBef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 </a:t>
            </a:r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each object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the map as an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Entity.</a:t>
            </a:r>
          </a:p>
          <a:p>
            <a:pPr>
              <a:spcBef>
                <a:spcPts val="360"/>
              </a:spcBef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 different types of players and autonomous objects:</a:t>
            </a:r>
          </a:p>
          <a:p>
            <a:pPr marL="457200" lvl="0" indent="-278892">
              <a:spcBef>
                <a:spcPts val="360"/>
              </a:spcBef>
              <a:buSzPct val="48000"/>
              <a:buChar char="-"/>
            </a:pPr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Reapers</a:t>
            </a:r>
          </a:p>
          <a:p>
            <a:pPr marL="457200" lvl="0" indent="-278892">
              <a:spcBef>
                <a:spcPts val="0"/>
              </a:spcBef>
              <a:buSzPct val="48000"/>
              <a:buChar char="-"/>
            </a:pPr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Destroyers</a:t>
            </a:r>
          </a:p>
          <a:p>
            <a:pPr marL="457200" lvl="0" indent="-278892">
              <a:spcBef>
                <a:spcPts val="0"/>
              </a:spcBef>
              <a:buSzPct val="48000"/>
              <a:buChar char="-"/>
            </a:pPr>
            <a:r>
              <a:rPr lang="en-US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Doofs</a:t>
            </a:r>
            <a:endParaRPr lang="en-US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-278892">
              <a:spcBef>
                <a:spcPts val="0"/>
              </a:spcBef>
              <a:buSzPct val="48000"/>
              <a:buChar char="-"/>
            </a:pPr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Tankers</a:t>
            </a:r>
          </a:p>
          <a:p>
            <a:pPr marL="457200" lvl="0" indent="-278892">
              <a:spcBef>
                <a:spcPts val="0"/>
              </a:spcBef>
              <a:buSzPct val="48000"/>
              <a:buChar char="-"/>
            </a:pPr>
            <a:r>
              <a:rPr 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Wrecks</a:t>
            </a:r>
            <a:endParaRPr lang="en-US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78308" lvl="0" indent="0">
              <a:spcBef>
                <a:spcPts val="0"/>
              </a:spcBef>
              <a:buSzPct val="48000"/>
              <a:buNone/>
            </a:pPr>
            <a:r>
              <a:rPr lang="it-IT" b="1" dirty="0" err="1"/>
              <a:t>Every</a:t>
            </a:r>
            <a:r>
              <a:rPr lang="it-IT" b="1" dirty="0"/>
              <a:t> </a:t>
            </a:r>
            <a:r>
              <a:rPr lang="it-IT" b="1" dirty="0" err="1"/>
              <a:t>Entity</a:t>
            </a:r>
            <a:r>
              <a:rPr lang="it-IT" b="1" dirty="0"/>
              <a:t> </a:t>
            </a:r>
            <a:r>
              <a:rPr lang="it-IT" b="1" dirty="0" err="1"/>
              <a:t>has</a:t>
            </a:r>
            <a:r>
              <a:rPr lang="it-IT" b="1" dirty="0"/>
              <a:t> some </a:t>
            </a:r>
            <a:r>
              <a:rPr lang="it-IT" b="1" dirty="0">
                <a:solidFill>
                  <a:schemeClr val="accent2"/>
                </a:solidFill>
              </a:rPr>
              <a:t>attributes</a:t>
            </a:r>
            <a:r>
              <a:rPr lang="it-IT" b="1" dirty="0"/>
              <a:t> and </a:t>
            </a:r>
            <a:r>
              <a:rPr lang="it-IT" b="1" dirty="0">
                <a:solidFill>
                  <a:schemeClr val="accent2"/>
                </a:solidFill>
              </a:rPr>
              <a:t>properties</a:t>
            </a:r>
            <a:endParaRPr lang="en-US" b="1" dirty="0" smtClean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egnaposto testo 2"/>
          <p:cNvSpPr txBox="1">
            <a:spLocks/>
          </p:cNvSpPr>
          <p:nvPr/>
        </p:nvSpPr>
        <p:spPr>
          <a:xfrm>
            <a:off x="8640415" y="1414280"/>
            <a:ext cx="3663736" cy="4018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l" defTabSz="912114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2394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6057" indent="0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Consolas" pitchFamily="49" charset="0"/>
              <a:buNone/>
              <a:defRPr sz="19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2114" indent="0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Arial" pitchFamily="34" charset="0"/>
              <a:buNone/>
              <a:defRPr sz="179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8171" indent="0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Consolas" pitchFamily="49" charset="0"/>
              <a:buNone/>
              <a:defRPr sz="159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4228" indent="0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Arial" pitchFamily="34" charset="0"/>
              <a:buNone/>
              <a:defRPr sz="159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0285" indent="0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Consolas" pitchFamily="49" charset="0"/>
              <a:buNone/>
              <a:defRPr sz="159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6342" indent="0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Arial" pitchFamily="34" charset="0"/>
              <a:buNone/>
              <a:defRPr sz="159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2399" indent="0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Consolas" pitchFamily="49" charset="0"/>
              <a:buNone/>
              <a:defRPr sz="159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8456" indent="0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Arial" pitchFamily="34" charset="0"/>
              <a:buNone/>
              <a:defRPr sz="159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map:</a:t>
            </a: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egnaposto contenuto 3"/>
          <p:cNvSpPr txBox="1">
            <a:spLocks/>
          </p:cNvSpPr>
          <p:nvPr/>
        </p:nvSpPr>
        <p:spPr>
          <a:xfrm>
            <a:off x="8496399" y="1808767"/>
            <a:ext cx="3663736" cy="176812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73634" indent="-273634" algn="l" defTabSz="912114" rtl="0" eaLnBrk="1" latinLnBrk="0" hangingPunct="1">
              <a:lnSpc>
                <a:spcPct val="90000"/>
              </a:lnSpc>
              <a:spcBef>
                <a:spcPts val="1795"/>
              </a:spcBef>
              <a:buSzPct val="100000"/>
              <a:buFont typeface="Arial" pitchFamily="34" charset="0"/>
              <a:buChar char="▪"/>
              <a:defRPr sz="23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32" indent="-273634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Consolas" pitchFamily="49" charset="0"/>
              <a:buChar char="–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2660" indent="-228029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Arial" pitchFamily="34" charset="0"/>
              <a:buChar char="▪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0689" indent="-228029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Consolas" pitchFamily="49" charset="0"/>
              <a:buChar char="–"/>
              <a:defRPr sz="159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58717" indent="-228029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Arial" pitchFamily="34" charset="0"/>
              <a:buChar char="▪"/>
              <a:defRPr sz="159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1924" indent="-228029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Consolas" pitchFamily="49" charset="0"/>
              <a:buChar char="–"/>
              <a:defRPr sz="159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51924" indent="-228029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Arial" pitchFamily="34" charset="0"/>
              <a:buChar char="▪"/>
              <a:defRPr sz="1596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51924" indent="-228029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Consolas" pitchFamily="49" charset="0"/>
              <a:buChar char="–"/>
              <a:defRPr sz="1596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51924" indent="-228029" algn="l" defTabSz="912114" rtl="0" eaLnBrk="1" latinLnBrk="0" hangingPunct="1">
              <a:lnSpc>
                <a:spcPct val="90000"/>
              </a:lnSpc>
              <a:spcBef>
                <a:spcPts val="599"/>
              </a:spcBef>
              <a:buSzPct val="100000"/>
              <a:buFont typeface="Arial" pitchFamily="34" charset="0"/>
              <a:buChar char="▪"/>
              <a:defRPr sz="1596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60"/>
              </a:spcBef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odel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“mean-max” game as a </a:t>
            </a:r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circular map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a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Cartesian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plane, with the center equal to C(0,0) and </a:t>
            </a:r>
            <a:r>
              <a:rPr 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radius r=6000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>
              <a:spcBef>
                <a:spcPts val="360"/>
              </a:spcBef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Water Town is the core of the game and it is in the center of the map and has a radius of 3000.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Google Shape;143;g12765259e87_0_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47633" y="1752406"/>
            <a:ext cx="4780614" cy="43321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692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avagna 16x9">
  <a:themeElements>
    <a:clrScheme name="Verde giallo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77_TF02804846_TF02804846.potx" id="{3D20F840-C1CB-49AA-9B99-D1664C5D7955}" vid="{BDD8EBD5-EB77-4377-AE48-333448456E57}"/>
    </a:ext>
  </a:extLst>
</a:theme>
</file>

<file path=ppt/theme/theme2.xml><?xml version="1.0" encoding="utf-8"?>
<a:theme xmlns:a="http://schemas.openxmlformats.org/drawingml/2006/main" name="Tema di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didattica su lavagna (widescreen)</Template>
  <TotalTime>199</TotalTime>
  <Words>919</Words>
  <Application>Microsoft Office PowerPoint</Application>
  <PresentationFormat>Personalizzato</PresentationFormat>
  <Paragraphs>163</Paragraphs>
  <Slides>13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</vt:lpstr>
      <vt:lpstr>Consolas</vt:lpstr>
      <vt:lpstr>Corbel</vt:lpstr>
      <vt:lpstr>Symbol</vt:lpstr>
      <vt:lpstr>Lavagna 16x9</vt:lpstr>
      <vt:lpstr>Modeling: Some Concrete Cases</vt:lpstr>
      <vt:lpstr>Contents</vt:lpstr>
      <vt:lpstr>Introduction</vt:lpstr>
      <vt:lpstr>The world of two coins</vt:lpstr>
      <vt:lpstr>The world of two coins</vt:lpstr>
      <vt:lpstr>The world of two coins</vt:lpstr>
      <vt:lpstr>The world of a robot</vt:lpstr>
      <vt:lpstr>The world of a robot</vt:lpstr>
      <vt:lpstr>The world of «Mean-Max» Game</vt:lpstr>
      <vt:lpstr>The world of «Mean-Max» Game</vt:lpstr>
      <vt:lpstr>The world of «Mean-Max» Game – Class Diagram</vt:lpstr>
      <vt:lpstr>Resources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titolo</dc:title>
  <dc:creator>Martina</dc:creator>
  <cp:lastModifiedBy>Martina</cp:lastModifiedBy>
  <cp:revision>37</cp:revision>
  <dcterms:created xsi:type="dcterms:W3CDTF">2022-04-01T07:46:46Z</dcterms:created>
  <dcterms:modified xsi:type="dcterms:W3CDTF">2022-05-03T09:33:49Z</dcterms:modified>
</cp:coreProperties>
</file>