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1" r:id="rId3"/>
    <p:sldId id="263" r:id="rId4"/>
    <p:sldId id="261" r:id="rId5"/>
    <p:sldId id="262" r:id="rId6"/>
    <p:sldId id="270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-34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8/layout/PictureStrips" loCatId="list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it-IT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Mean-Max Game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B86124A4-14C7-49C7-A342-9B2C2B94980B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F6F8FA-C3EE-485C-BFEC-A81570DC47D8}" type="par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1114C752-8188-4E63-BFFC-E4081ACE9882}" type="sib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A97FC57D-50D6-4D43-99C3-06D09820F122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D877C7-E4D9-4A68-A305-5A7689D3DBE7}" type="par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C17BCABE-BEF2-4CC4-B037-B6B4866665CD}" type="sib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it-IT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</a:t>
          </a:r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Leagues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it-IT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Strategy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 rtlCol="0"/>
        <a:lstStyle/>
        <a:p>
          <a:pPr rtl="0"/>
          <a:r>
            <a:rPr lang="it-IT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D299CFF5-E64D-44F6-8B8F-82C82E0F6CC7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53AA96B-76C3-49B4-A63C-62CF42BB0FEE}" type="pres">
      <dgm:prSet presAssocID="{082E8A29-955A-4C7C-A174-3E9DCD4DC89B}" presName="composite" presStyleCnt="0"/>
      <dgm:spPr/>
      <dgm:t>
        <a:bodyPr/>
        <a:lstStyle/>
        <a:p>
          <a:endParaRPr lang="it-IT"/>
        </a:p>
      </dgm:t>
    </dgm:pt>
    <dgm:pt modelId="{46F84F70-9597-4174-8D77-759535906429}" type="pres">
      <dgm:prSet presAssocID="{082E8A29-955A-4C7C-A174-3E9DCD4DC89B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DF0CFF7-FA5C-4BB7-BF5F-A632F55B0A8F}" type="pres">
      <dgm:prSet presAssocID="{082E8A29-955A-4C7C-A174-3E9DCD4DC89B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it-IT"/>
        </a:p>
      </dgm:t>
    </dgm:pt>
    <dgm:pt modelId="{8081A5E5-89CD-46BD-8B28-F537602716F2}" type="pres">
      <dgm:prSet presAssocID="{C2176686-D23E-48EB-9D1B-1A1B46236638}" presName="sibTrans" presStyleCnt="0"/>
      <dgm:spPr/>
      <dgm:t>
        <a:bodyPr/>
        <a:lstStyle/>
        <a:p>
          <a:endParaRPr lang="it-IT"/>
        </a:p>
      </dgm:t>
    </dgm:pt>
    <dgm:pt modelId="{AC9C5A52-770B-4A76-9D6E-7156E10C536F}" type="pres">
      <dgm:prSet presAssocID="{B6E26FFC-9977-4BBC-BEC7-3D6B63754E52}" presName="composite" presStyleCnt="0"/>
      <dgm:spPr/>
      <dgm:t>
        <a:bodyPr/>
        <a:lstStyle/>
        <a:p>
          <a:endParaRPr lang="it-IT"/>
        </a:p>
      </dgm:t>
    </dgm:pt>
    <dgm:pt modelId="{1CB0FC32-5534-43A4-8D7F-DF091A9313DE}" type="pres">
      <dgm:prSet presAssocID="{B6E26FFC-9977-4BBC-BEC7-3D6B63754E52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7993905-FC27-426F-A1EE-32FF8A5488BF}" type="pres">
      <dgm:prSet presAssocID="{B6E26FFC-9977-4BBC-BEC7-3D6B63754E52}" presName="rect2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it-IT"/>
        </a:p>
      </dgm:t>
    </dgm:pt>
    <dgm:pt modelId="{D17EFE81-3880-44F0-BF9A-1771C181A0D4}" type="pres">
      <dgm:prSet presAssocID="{48634C00-2335-4923-9072-EB7482323D9C}" presName="sibTrans" presStyleCnt="0"/>
      <dgm:spPr/>
      <dgm:t>
        <a:bodyPr/>
        <a:lstStyle/>
        <a:p>
          <a:endParaRPr lang="it-IT"/>
        </a:p>
      </dgm:t>
    </dgm:pt>
    <dgm:pt modelId="{6726A930-25ED-49F8-9AD6-19A791E80A82}" type="pres">
      <dgm:prSet presAssocID="{6D0E5D9F-7263-4526-A227-51301233F549}" presName="composite" presStyleCnt="0"/>
      <dgm:spPr/>
      <dgm:t>
        <a:bodyPr/>
        <a:lstStyle/>
        <a:p>
          <a:endParaRPr lang="it-IT"/>
        </a:p>
      </dgm:t>
    </dgm:pt>
    <dgm:pt modelId="{601F0FAA-D803-4994-BCBB-11C80DCD676E}" type="pres">
      <dgm:prSet presAssocID="{6D0E5D9F-7263-4526-A227-51301233F549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839CB6-E987-4418-A8D0-33020E08273B}" type="pres">
      <dgm:prSet presAssocID="{6D0E5D9F-7263-4526-A227-51301233F549}" presName="rect2" presStyleLbl="fgImgPlace1" presStyleIdx="2" presStyleCnt="4"/>
      <dgm:spPr>
        <a:blipFill>
          <a:blip xmlns:r="http://schemas.openxmlformats.org/officeDocument/2006/relationships"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0" b="90000" l="3300" r="100000">
                        <a14:foregroundMark x1="28100" y1="17500" x2="28100" y2="17500"/>
                        <a14:foregroundMark x1="39100" y1="14259" x2="39100" y2="14259"/>
                        <a14:foregroundMark x1="49400" y1="10648" x2="49400" y2="10648"/>
                        <a14:foregroundMark x1="60300" y1="13796" x2="60300" y2="13796"/>
                        <a14:foregroundMark x1="72600" y1="17870" x2="72600" y2="17870"/>
                        <a14:foregroundMark x1="75900" y1="28333" x2="75900" y2="28333"/>
                        <a14:foregroundMark x1="83400" y1="38611" x2="83400" y2="38611"/>
                        <a14:foregroundMark x1="76200" y1="48333" x2="76200" y2="48333"/>
                        <a14:foregroundMark x1="72600" y1="59167" x2="72600" y2="59167"/>
                        <a14:foregroundMark x1="28500" y1="58889" x2="28500" y2="58889"/>
                        <a14:foregroundMark x1="23500" y1="49167" x2="23500" y2="49167"/>
                        <a14:foregroundMark x1="17400" y1="38611" x2="17400" y2="38611"/>
                        <a14:foregroundMark x1="22900" y1="28889" x2="22900" y2="2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it-IT"/>
        </a:p>
      </dgm:t>
    </dgm:pt>
    <dgm:pt modelId="{A9471BB5-A6EF-4559-AC5D-69C56322CC92}" type="pres">
      <dgm:prSet presAssocID="{DE289E29-1989-4D8E-8AA6-F030105B3F13}" presName="sibTrans" presStyleCnt="0"/>
      <dgm:spPr/>
      <dgm:t>
        <a:bodyPr/>
        <a:lstStyle/>
        <a:p>
          <a:endParaRPr lang="it-IT"/>
        </a:p>
      </dgm:t>
    </dgm:pt>
    <dgm:pt modelId="{352D1358-8338-499D-B78E-02C3DC247D78}" type="pres">
      <dgm:prSet presAssocID="{E5E95E82-EF79-43CA-AA86-43B0E1CBCD3F}" presName="composite" presStyleCnt="0"/>
      <dgm:spPr/>
      <dgm:t>
        <a:bodyPr/>
        <a:lstStyle/>
        <a:p>
          <a:endParaRPr lang="it-IT"/>
        </a:p>
      </dgm:t>
    </dgm:pt>
    <dgm:pt modelId="{E636D6A4-0E84-4D06-A464-81AE1497D613}" type="pres">
      <dgm:prSet presAssocID="{E5E95E82-EF79-43CA-AA86-43B0E1CBCD3F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2597248-A0D7-4DB0-968D-D8F681AB9F8A}" type="pres">
      <dgm:prSet presAssocID="{E5E95E82-EF79-43CA-AA86-43B0E1CBCD3F}" presName="rect2" presStyleLbl="fgImgPlace1" presStyleIdx="3" presStyleCnt="4"/>
      <dgm:spPr/>
      <dgm:t>
        <a:bodyPr/>
        <a:lstStyle/>
        <a:p>
          <a:endParaRPr lang="it-IT"/>
        </a:p>
      </dgm:t>
    </dgm:pt>
  </dgm:ptLst>
  <dgm:cxnLst>
    <dgm:cxn modelId="{8B7AE64B-4299-4D56-A477-1A7951839AE0}" type="presOf" srcId="{23A0DE4A-FE92-496E-B335-3433CEFB74E9}" destId="{46F84F70-9597-4174-8D77-759535906429}" srcOrd="0" destOrd="1" presId="urn:microsoft.com/office/officeart/2008/layout/PictureStrips"/>
    <dgm:cxn modelId="{DC4A0484-EB8E-47B0-A699-34C3B4DBD7E0}" type="presOf" srcId="{37A7C994-CC74-44DD-8777-ED6736B35821}" destId="{E636D6A4-0E84-4D06-A464-81AE1497D613}" srcOrd="0" destOrd="2" presId="urn:microsoft.com/office/officeart/2008/layout/PictureStrips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90FA6B0C-9C3A-4D96-AA56-877D0A3EE6CD}" type="presOf" srcId="{B6E26FFC-9977-4BBC-BEC7-3D6B63754E52}" destId="{1CB0FC32-5534-43A4-8D7F-DF091A9313DE}" srcOrd="0" destOrd="0" presId="urn:microsoft.com/office/officeart/2008/layout/PictureStrips"/>
    <dgm:cxn modelId="{E3BB1A4D-138B-4C9F-92EF-202E33053E8D}" type="presOf" srcId="{082E8A29-955A-4C7C-A174-3E9DCD4DC89B}" destId="{46F84F70-9597-4174-8D77-759535906429}" srcOrd="0" destOrd="0" presId="urn:microsoft.com/office/officeart/2008/layout/PictureStrips"/>
    <dgm:cxn modelId="{B572936A-7A59-4D1E-8E57-F1D05695BAC7}" type="presOf" srcId="{CBCC21F5-552F-4D39-812E-6FCD4A366F58}" destId="{1CB0FC32-5534-43A4-8D7F-DF091A9313DE}" srcOrd="0" destOrd="1" presId="urn:microsoft.com/office/officeart/2008/layout/PictureStrips"/>
    <dgm:cxn modelId="{79486E7A-5759-4546-9B0D-5BA206257826}" type="presOf" srcId="{A97FC57D-50D6-4D43-99C3-06D09820F122}" destId="{46F84F70-9597-4174-8D77-759535906429}" srcOrd="0" destOrd="4" presId="urn:microsoft.com/office/officeart/2008/layout/PictureStrips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8859B461-D94E-4CD9-BD84-B6C92C6A01DD}" type="presOf" srcId="{6D0E5D9F-7263-4526-A227-51301233F549}" destId="{601F0FAA-D803-4994-BCBB-11C80DCD676E}" srcOrd="0" destOrd="0" presId="urn:microsoft.com/office/officeart/2008/layout/PictureStrips"/>
    <dgm:cxn modelId="{4106F262-644B-473C-B7DA-A8F549E4F5CF}" type="presOf" srcId="{F3256203-D9D1-492A-B801-68C1A32486F0}" destId="{601F0FAA-D803-4994-BCBB-11C80DCD676E}" srcOrd="0" destOrd="1" presId="urn:microsoft.com/office/officeart/2008/layout/PictureStrips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0FE9616F-DB4A-4260-96D9-55B04AB5DBBF}" type="presOf" srcId="{357008B7-F3FD-489F-A410-81C9A9EFE4DA}" destId="{601F0FAA-D803-4994-BCBB-11C80DCD676E}" srcOrd="0" destOrd="2" presId="urn:microsoft.com/office/officeart/2008/layout/PictureStrips"/>
    <dgm:cxn modelId="{C59561AF-B2B1-44DD-A3D6-83163DD17422}" type="presOf" srcId="{62831651-7C26-466C-BAA4-31EA8D14E47A}" destId="{1CB0FC32-5534-43A4-8D7F-DF091A9313DE}" srcOrd="0" destOrd="2" presId="urn:microsoft.com/office/officeart/2008/layout/PictureStrips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1BBF9FE2-87CA-4724-9396-0D1E1F6FF7E5}" type="presOf" srcId="{A81358E0-3DE7-41AD-A28C-ABB22548B1F6}" destId="{E636D6A4-0E84-4D06-A464-81AE1497D613}" srcOrd="0" destOrd="1" presId="urn:microsoft.com/office/officeart/2008/layout/PictureStrips"/>
    <dgm:cxn modelId="{711B4064-ACDC-418C-82C2-927662CD1123}" type="presOf" srcId="{97AFB725-9839-43BA-B026-0DD6AA03AD9C}" destId="{46F84F70-9597-4174-8D77-759535906429}" srcOrd="0" destOrd="2" presId="urn:microsoft.com/office/officeart/2008/layout/PictureStrips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E55110F7-7FC0-4E87-AF31-EF72F0865F36}" type="presOf" srcId="{B86124A4-14C7-49C7-A342-9B2C2B94980B}" destId="{46F84F70-9597-4174-8D77-759535906429}" srcOrd="0" destOrd="3" presId="urn:microsoft.com/office/officeart/2008/layout/PictureStrip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7258B3F7-A2F2-4CEA-94C8-A00FD3592159}" type="presOf" srcId="{CF9055CF-8DEB-4A02-949A-DE72B6AC5D37}" destId="{D299CFF5-E64D-44F6-8B8F-82C82E0F6CC7}" srcOrd="0" destOrd="0" presId="urn:microsoft.com/office/officeart/2008/layout/PictureStrips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756EEE73-EB15-49D3-B7A5-762D53EC296F}" type="presOf" srcId="{44B2544A-D122-4B95-A36C-B03D9E272B48}" destId="{1CB0FC32-5534-43A4-8D7F-DF091A9313DE}" srcOrd="0" destOrd="3" presId="urn:microsoft.com/office/officeart/2008/layout/PictureStrips"/>
    <dgm:cxn modelId="{872A9722-75A9-4483-820B-8E33A9C310CA}" type="presOf" srcId="{E5E95E82-EF79-43CA-AA86-43B0E1CBCD3F}" destId="{E636D6A4-0E84-4D06-A464-81AE1497D613}" srcOrd="0" destOrd="0" presId="urn:microsoft.com/office/officeart/2008/layout/PictureStrips"/>
    <dgm:cxn modelId="{4574AB5F-FD38-4083-9928-AC46E4731D7C}" type="presParOf" srcId="{D299CFF5-E64D-44F6-8B8F-82C82E0F6CC7}" destId="{053AA96B-76C3-49B4-A63C-62CF42BB0FEE}" srcOrd="0" destOrd="0" presId="urn:microsoft.com/office/officeart/2008/layout/PictureStrips"/>
    <dgm:cxn modelId="{FBE6AEF3-81A4-46B4-A0F9-DB5666688AF9}" type="presParOf" srcId="{053AA96B-76C3-49B4-A63C-62CF42BB0FEE}" destId="{46F84F70-9597-4174-8D77-759535906429}" srcOrd="0" destOrd="0" presId="urn:microsoft.com/office/officeart/2008/layout/PictureStrips"/>
    <dgm:cxn modelId="{51DE676C-D68F-49F1-985F-E9C8F4643FBC}" type="presParOf" srcId="{053AA96B-76C3-49B4-A63C-62CF42BB0FEE}" destId="{7DF0CFF7-FA5C-4BB7-BF5F-A632F55B0A8F}" srcOrd="1" destOrd="0" presId="urn:microsoft.com/office/officeart/2008/layout/PictureStrips"/>
    <dgm:cxn modelId="{757BA716-613E-4DF0-9A71-D96F25869797}" type="presParOf" srcId="{D299CFF5-E64D-44F6-8B8F-82C82E0F6CC7}" destId="{8081A5E5-89CD-46BD-8B28-F537602716F2}" srcOrd="1" destOrd="0" presId="urn:microsoft.com/office/officeart/2008/layout/PictureStrips"/>
    <dgm:cxn modelId="{5020A1D2-A212-437B-93A1-8A63FE2CC6EF}" type="presParOf" srcId="{D299CFF5-E64D-44F6-8B8F-82C82E0F6CC7}" destId="{AC9C5A52-770B-4A76-9D6E-7156E10C536F}" srcOrd="2" destOrd="0" presId="urn:microsoft.com/office/officeart/2008/layout/PictureStrips"/>
    <dgm:cxn modelId="{7D1717B1-BC7D-4ECE-B22C-0AD05BC726FD}" type="presParOf" srcId="{AC9C5A52-770B-4A76-9D6E-7156E10C536F}" destId="{1CB0FC32-5534-43A4-8D7F-DF091A9313DE}" srcOrd="0" destOrd="0" presId="urn:microsoft.com/office/officeart/2008/layout/PictureStrips"/>
    <dgm:cxn modelId="{345C93F9-F718-42DC-BBFC-98F791330796}" type="presParOf" srcId="{AC9C5A52-770B-4A76-9D6E-7156E10C536F}" destId="{E7993905-FC27-426F-A1EE-32FF8A5488BF}" srcOrd="1" destOrd="0" presId="urn:microsoft.com/office/officeart/2008/layout/PictureStrips"/>
    <dgm:cxn modelId="{EDA3CA54-22A0-4C31-B75C-D788CD0BF920}" type="presParOf" srcId="{D299CFF5-E64D-44F6-8B8F-82C82E0F6CC7}" destId="{D17EFE81-3880-44F0-BF9A-1771C181A0D4}" srcOrd="3" destOrd="0" presId="urn:microsoft.com/office/officeart/2008/layout/PictureStrips"/>
    <dgm:cxn modelId="{72F83209-3316-4EB1-AD24-C8777A106945}" type="presParOf" srcId="{D299CFF5-E64D-44F6-8B8F-82C82E0F6CC7}" destId="{6726A930-25ED-49F8-9AD6-19A791E80A82}" srcOrd="4" destOrd="0" presId="urn:microsoft.com/office/officeart/2008/layout/PictureStrips"/>
    <dgm:cxn modelId="{9A73B30B-AF27-42A1-B3B0-B144441B2355}" type="presParOf" srcId="{6726A930-25ED-49F8-9AD6-19A791E80A82}" destId="{601F0FAA-D803-4994-BCBB-11C80DCD676E}" srcOrd="0" destOrd="0" presId="urn:microsoft.com/office/officeart/2008/layout/PictureStrips"/>
    <dgm:cxn modelId="{685A57FD-1AB0-4B5F-B90B-BD1019659A23}" type="presParOf" srcId="{6726A930-25ED-49F8-9AD6-19A791E80A82}" destId="{EE839CB6-E987-4418-A8D0-33020E08273B}" srcOrd="1" destOrd="0" presId="urn:microsoft.com/office/officeart/2008/layout/PictureStrips"/>
    <dgm:cxn modelId="{9F70ABEE-B048-4FD4-B5C1-4D3B4428D8E6}" type="presParOf" srcId="{D299CFF5-E64D-44F6-8B8F-82C82E0F6CC7}" destId="{A9471BB5-A6EF-4559-AC5D-69C56322CC92}" srcOrd="5" destOrd="0" presId="urn:microsoft.com/office/officeart/2008/layout/PictureStrips"/>
    <dgm:cxn modelId="{A42D7727-4FEE-4030-8FE3-9D731B3113D6}" type="presParOf" srcId="{D299CFF5-E64D-44F6-8B8F-82C82E0F6CC7}" destId="{352D1358-8338-499D-B78E-02C3DC247D78}" srcOrd="6" destOrd="0" presId="urn:microsoft.com/office/officeart/2008/layout/PictureStrips"/>
    <dgm:cxn modelId="{E81F8B93-2B24-4D1C-B4E8-27F12CD041B7}" type="presParOf" srcId="{352D1358-8338-499D-B78E-02C3DC247D78}" destId="{E636D6A4-0E84-4D06-A464-81AE1497D613}" srcOrd="0" destOrd="0" presId="urn:microsoft.com/office/officeart/2008/layout/PictureStrips"/>
    <dgm:cxn modelId="{500E8E50-CA07-4A78-8DEF-C3BF45D1A57E}" type="presParOf" srcId="{352D1358-8338-499D-B78E-02C3DC247D78}" destId="{02597248-A0D7-4DB0-968D-D8F681AB9F8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Wood3</a:t>
          </a:r>
          <a:endParaRPr lang="it-IT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B86124A4-14C7-49C7-A342-9B2C2B94980B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F6F8FA-C3EE-485C-BFEC-A81570DC47D8}" type="par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1114C752-8188-4E63-BFFC-E4081ACE9882}" type="sib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A97FC57D-50D6-4D43-99C3-06D09820F122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D877C7-E4D9-4A68-A305-5A7689D3DBE7}" type="par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C17BCABE-BEF2-4CC4-B037-B6B4866665CD}" type="sib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Wood2</a:t>
          </a:r>
          <a:endParaRPr lang="it-IT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Wood1</a:t>
          </a:r>
          <a:endParaRPr lang="it-IT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 rtlCol="0"/>
        <a:lstStyle/>
        <a:p>
          <a:pPr rtl="0"/>
          <a:r>
            <a:rPr lang="it-IT" noProof="0" dirty="0" err="1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Bronze</a:t>
          </a:r>
          <a:endParaRPr lang="it-IT" noProof="0" dirty="0">
            <a:solidFill>
              <a:schemeClr val="accent1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681DF6F-8E98-430C-9A87-14BEC6C3269E}" type="pres">
      <dgm:prSet presAssocID="{C2176686-D23E-48EB-9D1B-1A1B46236638}" presName="sibTrans" presStyleCnt="0"/>
      <dgm:spPr/>
      <dgm:t>
        <a:bodyPr/>
        <a:lstStyle/>
        <a:p>
          <a:endParaRPr lang="it-IT"/>
        </a:p>
      </dgm:t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9AEACD1-F8CF-4528-8379-DAA829B3790B}" type="pres">
      <dgm:prSet presAssocID="{48634C00-2335-4923-9072-EB7482323D9C}" presName="sibTrans" presStyleCnt="0"/>
      <dgm:spPr/>
      <dgm:t>
        <a:bodyPr/>
        <a:lstStyle/>
        <a:p>
          <a:endParaRPr lang="it-IT"/>
        </a:p>
      </dgm:t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2EDDC3-60FD-463F-A6DB-A597D604B642}" type="pres">
      <dgm:prSet presAssocID="{DE289E29-1989-4D8E-8AA6-F030105B3F13}" presName="sibTrans" presStyleCnt="0"/>
      <dgm:spPr/>
      <dgm:t>
        <a:bodyPr/>
        <a:lstStyle/>
        <a:p>
          <a:endParaRPr lang="it-IT"/>
        </a:p>
      </dgm:t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84F70-9597-4174-8D77-759535906429}">
      <dsp:nvSpPr>
        <dsp:cNvPr id="0" name=""/>
        <dsp:cNvSpPr/>
      </dsp:nvSpPr>
      <dsp:spPr>
        <a:xfrm>
          <a:off x="189776" y="497302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Mean-Max Game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9776" y="497302"/>
        <a:ext cx="4527498" cy="1414843"/>
      </dsp:txXfrm>
    </dsp:sp>
    <dsp:sp modelId="{7DF0CFF7-FA5C-4BB7-BF5F-A632F55B0A8F}">
      <dsp:nvSpPr>
        <dsp:cNvPr id="0" name=""/>
        <dsp:cNvSpPr/>
      </dsp:nvSpPr>
      <dsp:spPr>
        <a:xfrm>
          <a:off x="1131" y="292936"/>
          <a:ext cx="990390" cy="148558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B0FC32-5534-43A4-8D7F-DF091A9313DE}">
      <dsp:nvSpPr>
        <dsp:cNvPr id="0" name=""/>
        <dsp:cNvSpPr/>
      </dsp:nvSpPr>
      <dsp:spPr>
        <a:xfrm>
          <a:off x="5101144" y="497302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</a:t>
          </a:r>
          <a:r>
            <a:rPr lang="it-IT" sz="18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800" kern="120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Leagues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01144" y="497302"/>
        <a:ext cx="4527498" cy="1414843"/>
      </dsp:txXfrm>
    </dsp:sp>
    <dsp:sp modelId="{E7993905-FC27-426F-A1EE-32FF8A5488BF}">
      <dsp:nvSpPr>
        <dsp:cNvPr id="0" name=""/>
        <dsp:cNvSpPr/>
      </dsp:nvSpPr>
      <dsp:spPr>
        <a:xfrm>
          <a:off x="4912499" y="292936"/>
          <a:ext cx="990390" cy="148558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01F0FAA-D803-4994-BCBB-11C80DCD676E}">
      <dsp:nvSpPr>
        <dsp:cNvPr id="0" name=""/>
        <dsp:cNvSpPr/>
      </dsp:nvSpPr>
      <dsp:spPr>
        <a:xfrm>
          <a:off x="189776" y="2278433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Strategy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9776" y="2278433"/>
        <a:ext cx="4527498" cy="1414843"/>
      </dsp:txXfrm>
    </dsp:sp>
    <dsp:sp modelId="{EE839CB6-E987-4418-A8D0-33020E08273B}">
      <dsp:nvSpPr>
        <dsp:cNvPr id="0" name=""/>
        <dsp:cNvSpPr/>
      </dsp:nvSpPr>
      <dsp:spPr>
        <a:xfrm>
          <a:off x="1131" y="2074066"/>
          <a:ext cx="990390" cy="148558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0" b="90000" l="3300" r="100000">
                        <a14:foregroundMark x1="28100" y1="17500" x2="28100" y2="17500"/>
                        <a14:foregroundMark x1="39100" y1="14259" x2="39100" y2="14259"/>
                        <a14:foregroundMark x1="49400" y1="10648" x2="49400" y2="10648"/>
                        <a14:foregroundMark x1="60300" y1="13796" x2="60300" y2="13796"/>
                        <a14:foregroundMark x1="72600" y1="17870" x2="72600" y2="17870"/>
                        <a14:foregroundMark x1="75900" y1="28333" x2="75900" y2="28333"/>
                        <a14:foregroundMark x1="83400" y1="38611" x2="83400" y2="38611"/>
                        <a14:foregroundMark x1="76200" y1="48333" x2="76200" y2="48333"/>
                        <a14:foregroundMark x1="72600" y1="59167" x2="72600" y2="59167"/>
                        <a14:foregroundMark x1="28500" y1="58889" x2="28500" y2="58889"/>
                        <a14:foregroundMark x1="23500" y1="49167" x2="23500" y2="49167"/>
                        <a14:foregroundMark x1="17400" y1="38611" x2="17400" y2="38611"/>
                        <a14:foregroundMark x1="22900" y1="28889" x2="22900" y2="2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636D6A4-0E84-4D06-A464-81AE1497D613}">
      <dsp:nvSpPr>
        <dsp:cNvPr id="0" name=""/>
        <dsp:cNvSpPr/>
      </dsp:nvSpPr>
      <dsp:spPr>
        <a:xfrm>
          <a:off x="5101144" y="2278433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01144" y="2278433"/>
        <a:ext cx="4527498" cy="1414843"/>
      </dsp:txXfrm>
    </dsp:sp>
    <dsp:sp modelId="{02597248-A0D7-4DB0-968D-D8F681AB9F8A}">
      <dsp:nvSpPr>
        <dsp:cNvPr id="0" name=""/>
        <dsp:cNvSpPr/>
      </dsp:nvSpPr>
      <dsp:spPr>
        <a:xfrm>
          <a:off x="4912499" y="2074066"/>
          <a:ext cx="990390" cy="148558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Wood3</a:t>
          </a:r>
          <a:endParaRPr lang="it-IT" sz="2100" kern="1200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71889"/>
                <a:satOff val="595"/>
                <a:lumOff val="89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71889"/>
                <a:satOff val="595"/>
                <a:lumOff val="89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71889"/>
                <a:satOff val="595"/>
                <a:lumOff val="89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Wood2</a:t>
          </a:r>
          <a:endParaRPr lang="it-IT" sz="2100" kern="1200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143779"/>
                <a:satOff val="1189"/>
                <a:lumOff val="179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43779"/>
                <a:satOff val="1189"/>
                <a:lumOff val="179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43779"/>
                <a:satOff val="1189"/>
                <a:lumOff val="179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Wood1</a:t>
          </a:r>
          <a:endParaRPr lang="it-IT" sz="2100" kern="1200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215668"/>
                <a:satOff val="1784"/>
                <a:lumOff val="269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215668"/>
                <a:satOff val="1784"/>
                <a:lumOff val="269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215668"/>
                <a:satOff val="1784"/>
                <a:lumOff val="269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err="1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Bronze</a:t>
          </a:r>
          <a:endParaRPr lang="it-IT" sz="2100" kern="1200" noProof="0" dirty="0">
            <a:solidFill>
              <a:schemeClr val="accent1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C097E2-C1A8-45B5-8DD2-EA6696F7EE1C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49DA-EF53-46E1-8D2F-E5AD170D68F7}" type="datetime1">
              <a:rPr lang="it-IT" smtClean="0"/>
              <a:pPr/>
              <a:t>10/04/2022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74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86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48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17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9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11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8AE3B20-CFB8-44BE-B151-B52724EA33DD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EB9E6B-5F81-4239-A56C-945E582E246D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/>
            </a:lvl1pPr>
          </a:lstStyle>
          <a:p>
            <a:fld id="{40EBDFC5-A929-4384-928F-6713F17E45DF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8545F1-966F-4493-ACF1-A3FB3268A7AC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A5528B1-B62B-4557-A802-C5912BE55EC4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DA317-FE2F-46C8-97E6-09D0512168BF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5A657-C0D9-4D1D-B9C4-5D6C50577A26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1C5BF0-8630-46E5-A014-C2489D6C26F3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3437B-976E-4DF6-B277-E8718AC7BF18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contenut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4E27B1-25EA-4AC7-A166-0068CAC1CE4A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F5D59-52C8-4BFB-9019-3789E2E752B8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 smtClean="0"/>
              <a:t>Fare clic per modificare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</a:p>
          <a:p>
            <a:pPr lvl="5" rtl="0"/>
            <a:r>
              <a:rPr lang="it-IT" noProof="0" dirty="0" smtClean="0"/>
              <a:t>Sesto</a:t>
            </a:r>
          </a:p>
          <a:p>
            <a:pPr lvl="6" rtl="0"/>
            <a:r>
              <a:rPr lang="it-IT" noProof="0" dirty="0" smtClean="0"/>
              <a:t>Settimo</a:t>
            </a:r>
          </a:p>
          <a:p>
            <a:pPr lvl="7" rtl="0"/>
            <a:r>
              <a:rPr lang="it-IT" noProof="0" dirty="0" smtClean="0"/>
              <a:t>Ottavo</a:t>
            </a:r>
          </a:p>
          <a:p>
            <a:pPr lvl="8" rtl="0"/>
            <a:r>
              <a:rPr lang="it-IT" noProof="0" dirty="0" smtClean="0"/>
              <a:t>Nono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8634E8C3-CABA-48D8-B1D9-C4AEEF6A6497}" type="datetime1">
              <a:rPr lang="it-IT" smtClean="0"/>
              <a:t>10/04/2022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MiMaCh System - Intermediate Competition - Intelligent Systems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</a:t>
            </a:r>
            <a:r>
              <a:rPr lang="it-IT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endParaRPr lang="it-I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</a:t>
            </a:r>
            <a:r>
              <a:rPr lang="it-IT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of </a:t>
            </a:r>
            <a:r>
              <a:rPr lang="it-IT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</a:t>
            </a:r>
            <a:r>
              <a:rPr lang="it-IT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2021/2022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Segnaposto contenuto 2" descr="Elenco trapezi che mostra 4 gruppi disposti da sinistra a destra con le descrizioni delle attività in ogni grup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86575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09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Leagues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Segnaposto contenuto 2" descr="Elenco trapezi che mostra 4 gruppi disposti da sinistra a destra con le descrizioni delle attività in ogni grup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726426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titolo e contenuto con grafico</a:t>
            </a:r>
            <a:endParaRPr lang="it-IT" dirty="0"/>
          </a:p>
        </p:txBody>
      </p:sp>
      <p:graphicFrame>
        <p:nvGraphicFramePr>
          <p:cNvPr id="9" name="Segnaposto contenuto 2" descr="Istogramma a colonne raggruppate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089116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due contenuti con tabella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Primo punto elenco qui</a:t>
            </a:r>
          </a:p>
          <a:p>
            <a:pPr rtl="0"/>
            <a:r>
              <a:rPr lang="it-IT" dirty="0" smtClean="0"/>
              <a:t>Secondo punto elenco qui</a:t>
            </a:r>
          </a:p>
          <a:p>
            <a:pPr rtl="0"/>
            <a:r>
              <a:rPr lang="it-IT" dirty="0" smtClean="0"/>
              <a:t>Terzo punto elenco qui</a:t>
            </a:r>
            <a:endParaRPr lang="it-IT" dirty="0"/>
          </a:p>
        </p:txBody>
      </p:sp>
      <p:graphicFrame>
        <p:nvGraphicFramePr>
          <p:cNvPr id="12" name="Segnaposto contenut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2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95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76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88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3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90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/>
              <a:t>for your attention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Canonaco Martina [231874]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Morello Michele [223953]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Passarelli Chiara [223971</a:t>
            </a:r>
            <a:r>
              <a:rPr lang="it-IT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gomenti didattici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421_TF03462902_TF03462902.potx" id="{2385B358-5D9D-4FD7-94BA-ABC0ECE46E6E}" vid="{3CE3128E-0EEE-4170-A829-E60B55A826F8}"/>
    </a:ext>
  </a:extLst>
</a:theme>
</file>

<file path=ppt/theme/theme2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argomenti didattici, design con illustrazioni in stile lavagna (widescreen)</Template>
  <TotalTime>48</TotalTime>
  <Words>176</Words>
  <Application>Microsoft Office PowerPoint</Application>
  <PresentationFormat>Widescreen</PresentationFormat>
  <Paragraphs>70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</vt:lpstr>
      <vt:lpstr>Argomenti didattici 16x9</vt:lpstr>
      <vt:lpstr>Intermediate Competition</vt:lpstr>
      <vt:lpstr>Contents</vt:lpstr>
      <vt:lpstr>Different Leagues</vt:lpstr>
      <vt:lpstr>Layout titolo e contenuto con grafico</vt:lpstr>
      <vt:lpstr>Layout due contenuti con tabella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Competition</dc:title>
  <dc:creator>Martina</dc:creator>
  <cp:lastModifiedBy>Martina</cp:lastModifiedBy>
  <cp:revision>6</cp:revision>
  <dcterms:created xsi:type="dcterms:W3CDTF">2022-04-07T09:24:04Z</dcterms:created>
  <dcterms:modified xsi:type="dcterms:W3CDTF">2022-04-10T14:35:38Z</dcterms:modified>
</cp:coreProperties>
</file>