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6" r:id="rId5"/>
    <p:sldId id="265" r:id="rId6"/>
    <p:sldId id="266" r:id="rId7"/>
    <p:sldId id="276" r:id="rId8"/>
    <p:sldId id="267" r:id="rId9"/>
    <p:sldId id="277" r:id="rId10"/>
    <p:sldId id="278" r:id="rId11"/>
    <p:sldId id="279" r:id="rId12"/>
    <p:sldId id="280" r:id="rId13"/>
    <p:sldId id="275" r:id="rId14"/>
    <p:sldId id="270" r:id="rId15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68" d="100"/>
          <a:sy n="68" d="100"/>
        </p:scale>
        <p:origin x="610" y="6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9" d="100"/>
          <a:sy n="89" d="100"/>
        </p:scale>
        <p:origin x="37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D50F3B11-940E-47CE-B693-CE7D23FE028D}" type="datetime1">
              <a:rPr lang="it-IT" smtClean="0"/>
              <a:t>15/12/2021</a:t>
            </a:fld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45ACAF8E-318A-4EFE-8633-D9E72ABCE0ED}" type="slidenum">
              <a:rPr lang="it-IT" smtClean="0"/>
              <a:pPr algn="r" rtl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it-IT" noProof="0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A4BF746C-B2A6-4B2E-9724-880F3AE30A67}" type="datetime1">
              <a:rPr lang="it-IT" smtClean="0"/>
              <a:pPr/>
              <a:t>15/12/2021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 dirty="0" smtClean="0"/>
              <a:t>Fare clic per modificare stili del testo dello schema</a:t>
            </a:r>
          </a:p>
          <a:p>
            <a:pPr lvl="1" rtl="0"/>
            <a:r>
              <a:rPr lang="it-IT" noProof="0" dirty="0" smtClean="0"/>
              <a:t>Secondo livello</a:t>
            </a:r>
          </a:p>
          <a:p>
            <a:pPr lvl="2" rtl="0"/>
            <a:r>
              <a:rPr lang="it-IT" noProof="0" dirty="0" smtClean="0"/>
              <a:t>Terzo livello</a:t>
            </a:r>
          </a:p>
          <a:p>
            <a:pPr lvl="3" rtl="0"/>
            <a:r>
              <a:rPr lang="it-IT" noProof="0" dirty="0" smtClean="0"/>
              <a:t>Quarto livello</a:t>
            </a:r>
          </a:p>
          <a:p>
            <a:pPr lvl="4" rtl="0"/>
            <a:r>
              <a:rPr lang="it-IT" noProof="0" dirty="0" smtClean="0"/>
              <a:t>Quinto livello</a:t>
            </a:r>
            <a:endParaRPr lang="it-IT" noProof="0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it-IT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5EE2CF44-2B13-41B4-A334-1CDF534EEBBF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 baseline="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7" name="Rettangolo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it-IT" noProof="0" smtClean="0"/>
              <a:t>Fare clic per modificare lo stile del titolo</a:t>
            </a:r>
            <a:endParaRPr lang="it-IT" noProof="0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it-IT" noProof="0" smtClean="0"/>
              <a:t>Fare clic per modificare lo stile del sottotitolo dello schema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 smtClean="0"/>
              <a:t>Fare clic per modificare lo stile del titolo</a:t>
            </a:r>
            <a:endParaRPr lang="it-IT" noProof="0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/>
          <a:p>
            <a:pPr lvl="0"/>
            <a:r>
              <a:rPr lang="it-IT" dirty="0" smtClean="0"/>
              <a:t>Fare clic per modificare stili del testo dello schema</a:t>
            </a:r>
          </a:p>
          <a:p>
            <a:pPr lvl="1" rtl="0"/>
            <a:r>
              <a:rPr lang="it-IT" noProof="0" dirty="0" smtClean="0"/>
              <a:t>Secondo livello</a:t>
            </a:r>
          </a:p>
          <a:p>
            <a:pPr lvl="2" rtl="0"/>
            <a:r>
              <a:rPr lang="it-IT" noProof="0" dirty="0" smtClean="0"/>
              <a:t>Terzo livello</a:t>
            </a:r>
          </a:p>
          <a:p>
            <a:pPr lvl="3" rtl="0"/>
            <a:r>
              <a:rPr lang="it-IT" noProof="0" dirty="0" smtClean="0"/>
              <a:t>Quarto livello</a:t>
            </a:r>
          </a:p>
          <a:p>
            <a:pPr lvl="4" rtl="0"/>
            <a:r>
              <a:rPr lang="it-IT" noProof="0" dirty="0" smtClean="0"/>
              <a:t>Quinto livello</a:t>
            </a:r>
            <a:endParaRPr lang="it-IT" noProof="0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7734052-D933-4BCC-B6A5-48EFD76F7754}" type="datetime1">
              <a:rPr lang="it-IT" smtClean="0"/>
              <a:pPr/>
              <a:t>15/12/2021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 rtlCol="0"/>
          <a:lstStyle/>
          <a:p>
            <a:pPr rtl="0"/>
            <a:r>
              <a:rPr lang="it-IT" noProof="0" smtClean="0"/>
              <a:t>Fare clic per modificare lo stile del titolo</a:t>
            </a:r>
            <a:endParaRPr lang="it-IT" noProof="0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 hasCustomPrompt="1"/>
          </p:nvPr>
        </p:nvSpPr>
        <p:spPr>
          <a:xfrm>
            <a:off x="1524000" y="457199"/>
            <a:ext cx="7048500" cy="5638801"/>
          </a:xfrm>
        </p:spPr>
        <p:txBody>
          <a:bodyPr vert="eaVert" rtlCol="0"/>
          <a:lstStyle/>
          <a:p>
            <a:pPr lvl="0"/>
            <a:r>
              <a:rPr lang="it-IT" dirty="0" smtClean="0"/>
              <a:t>Fare clic per modificare stili del testo dello schema</a:t>
            </a:r>
          </a:p>
          <a:p>
            <a:pPr lvl="1" rtl="0"/>
            <a:r>
              <a:rPr lang="it-IT" noProof="0" dirty="0" smtClean="0"/>
              <a:t>Secondo livello</a:t>
            </a:r>
          </a:p>
          <a:p>
            <a:pPr lvl="2" rtl="0"/>
            <a:r>
              <a:rPr lang="it-IT" noProof="0" dirty="0" smtClean="0"/>
              <a:t>Terzo livello</a:t>
            </a:r>
          </a:p>
          <a:p>
            <a:pPr lvl="3" rtl="0"/>
            <a:r>
              <a:rPr lang="it-IT" noProof="0" dirty="0" smtClean="0"/>
              <a:t>Quarto livello</a:t>
            </a:r>
          </a:p>
          <a:p>
            <a:pPr lvl="4" rtl="0"/>
            <a:r>
              <a:rPr lang="it-IT" noProof="0" dirty="0" smtClean="0"/>
              <a:t>Quinto livello</a:t>
            </a:r>
            <a:endParaRPr lang="it-IT" noProof="0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6CDBF89-191F-4BB6-A0A5-AE82CFBD06FA}" type="datetime1">
              <a:rPr lang="it-IT" smtClean="0"/>
              <a:pPr/>
              <a:t>15/12/2021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 smtClean="0"/>
              <a:t>Fare clic per modificare lo stile del titolo</a:t>
            </a:r>
            <a:endParaRPr lang="it-IT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5pPr algn="l" rtl="0">
              <a:defRPr/>
            </a:lvl5pPr>
          </a:lstStyle>
          <a:p>
            <a:pPr lvl="0"/>
            <a:r>
              <a:rPr lang="it-IT" dirty="0" smtClean="0"/>
              <a:t>Fare clic per modificare stili del testo dello schema</a:t>
            </a:r>
          </a:p>
          <a:p>
            <a:pPr lvl="1" rtl="0"/>
            <a:r>
              <a:rPr lang="it-IT" noProof="0" dirty="0" smtClean="0"/>
              <a:t>Secondo livello</a:t>
            </a:r>
          </a:p>
          <a:p>
            <a:pPr lvl="2" rtl="0"/>
            <a:r>
              <a:rPr lang="it-IT" noProof="0" dirty="0" smtClean="0"/>
              <a:t>Terzo livello</a:t>
            </a:r>
          </a:p>
          <a:p>
            <a:pPr lvl="3" rtl="0"/>
            <a:r>
              <a:rPr lang="it-IT" noProof="0" dirty="0" smtClean="0"/>
              <a:t>Quarto livello</a:t>
            </a:r>
          </a:p>
          <a:p>
            <a:pPr lvl="4" rtl="0"/>
            <a:r>
              <a:rPr lang="it-IT" noProof="0" dirty="0" smtClean="0"/>
              <a:t>Quinto livello</a:t>
            </a:r>
            <a:endParaRPr lang="it-IT" noProof="0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8AB5625-64B4-460E-A6D9-369CE1012A9B}" type="datetime1">
              <a:rPr lang="it-IT" noProof="0" smtClean="0"/>
              <a:pPr/>
              <a:t>15/12/2021</a:t>
            </a:fld>
            <a:endParaRPr lang="it-IT" noProof="0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rtlCol="0" anchor="b">
            <a:normAutofit/>
          </a:bodyPr>
          <a:lstStyle>
            <a:lvl1pPr algn="l" rtl="0"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it-IT" noProof="0" smtClean="0"/>
              <a:t>Fare clic per modificare lo stile del titolo</a:t>
            </a:r>
            <a:endParaRPr lang="it-IT" noProof="0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 hasCustomPrompt="1"/>
          </p:nvPr>
        </p:nvSpPr>
        <p:spPr>
          <a:xfrm>
            <a:off x="1524000" y="4589463"/>
            <a:ext cx="9144000" cy="1506537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l" rtl="0">
              <a:buNone/>
              <a:defRPr sz="2000"/>
            </a:lvl2pPr>
            <a:lvl3pPr marL="914400" indent="0" algn="l" rtl="0">
              <a:buNone/>
              <a:defRPr sz="1800"/>
            </a:lvl3pPr>
            <a:lvl4pPr marL="1371600" indent="0" algn="l" rtl="0">
              <a:buNone/>
              <a:defRPr sz="1600"/>
            </a:lvl4pPr>
            <a:lvl5pPr marL="1828800" indent="0" algn="l" rtl="0">
              <a:buNone/>
              <a:defRPr sz="1600"/>
            </a:lvl5pPr>
            <a:lvl6pPr marL="2286000" indent="0" algn="l" rtl="0">
              <a:buNone/>
              <a:defRPr sz="1600"/>
            </a:lvl6pPr>
            <a:lvl7pPr marL="2743200" indent="0" algn="l" rtl="0">
              <a:buNone/>
              <a:defRPr sz="1600"/>
            </a:lvl7pPr>
            <a:lvl8pPr marL="3200400" indent="0" algn="l" rtl="0">
              <a:buNone/>
              <a:defRPr sz="1600"/>
            </a:lvl8pPr>
            <a:lvl9pPr marL="3657600" indent="0" algn="l" rtl="0">
              <a:buNone/>
              <a:defRPr sz="1600"/>
            </a:lvl9pPr>
          </a:lstStyle>
          <a:p>
            <a:pPr lvl="0"/>
            <a:r>
              <a:rPr lang="it-IT" dirty="0" smtClean="0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 smtClean="0"/>
              <a:t>Fare clic per modificare lo stile del titolo</a:t>
            </a:r>
            <a:endParaRPr lang="it-IT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 hasCustomPrompt="1"/>
          </p:nvPr>
        </p:nvSpPr>
        <p:spPr>
          <a:xfrm>
            <a:off x="1524000" y="1825625"/>
            <a:ext cx="4343400" cy="4270375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/>
            <a:r>
              <a:rPr lang="it-IT" dirty="0" smtClean="0"/>
              <a:t>Fare clic per modificare stili del testo dello schema</a:t>
            </a:r>
          </a:p>
          <a:p>
            <a:pPr lvl="1" rtl="0"/>
            <a:r>
              <a:rPr lang="it-IT" noProof="0" dirty="0" smtClean="0"/>
              <a:t>Secondo livello</a:t>
            </a:r>
          </a:p>
          <a:p>
            <a:pPr lvl="2" rtl="0"/>
            <a:r>
              <a:rPr lang="it-IT" noProof="0" dirty="0" smtClean="0"/>
              <a:t>Terzo livello</a:t>
            </a:r>
          </a:p>
          <a:p>
            <a:pPr lvl="3" rtl="0"/>
            <a:r>
              <a:rPr lang="it-IT" noProof="0" dirty="0" smtClean="0"/>
              <a:t>Quarto livello</a:t>
            </a:r>
          </a:p>
          <a:p>
            <a:pPr lvl="4" rtl="0"/>
            <a:r>
              <a:rPr lang="it-IT" noProof="0" dirty="0" smtClean="0"/>
              <a:t>Quinto livello</a:t>
            </a:r>
            <a:endParaRPr lang="it-IT" noProof="0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 hasCustomPrompt="1"/>
          </p:nvPr>
        </p:nvSpPr>
        <p:spPr>
          <a:xfrm>
            <a:off x="6324600" y="1825625"/>
            <a:ext cx="4343400" cy="4270375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/>
            <a:r>
              <a:rPr lang="it-IT" dirty="0" smtClean="0"/>
              <a:t>Fare clic per modificare stili del testo dello schema</a:t>
            </a:r>
          </a:p>
          <a:p>
            <a:pPr lvl="1" rtl="0"/>
            <a:r>
              <a:rPr lang="it-IT" noProof="0" dirty="0" smtClean="0"/>
              <a:t>Secondo livello</a:t>
            </a:r>
          </a:p>
          <a:p>
            <a:pPr lvl="2" rtl="0"/>
            <a:r>
              <a:rPr lang="it-IT" noProof="0" dirty="0" smtClean="0"/>
              <a:t>Terzo livello</a:t>
            </a:r>
          </a:p>
          <a:p>
            <a:pPr lvl="3" rtl="0"/>
            <a:r>
              <a:rPr lang="it-IT" noProof="0" dirty="0" smtClean="0"/>
              <a:t>Quarto livello</a:t>
            </a:r>
          </a:p>
          <a:p>
            <a:pPr lvl="4" rtl="0"/>
            <a:r>
              <a:rPr lang="it-IT" noProof="0" dirty="0" smtClean="0"/>
              <a:t>Quinto livello</a:t>
            </a:r>
            <a:endParaRPr lang="it-IT" noProof="0" dirty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E3FD152-3CF4-4A12-82AF-D5B89DAE18A5}" type="datetime1">
              <a:rPr lang="it-IT" smtClean="0"/>
              <a:pPr/>
              <a:t>15/12/2021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 smtClean="0"/>
              <a:t>Fare clic per modificare lo stile del titolo</a:t>
            </a:r>
            <a:endParaRPr lang="it-IT" noProof="0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 hasCustomPrompt="1"/>
          </p:nvPr>
        </p:nvSpPr>
        <p:spPr>
          <a:xfrm>
            <a:off x="1527048" y="1828800"/>
            <a:ext cx="4343400" cy="685800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/>
            <a:r>
              <a:rPr lang="it-IT" dirty="0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 hasCustomPrompt="1"/>
          </p:nvPr>
        </p:nvSpPr>
        <p:spPr>
          <a:xfrm>
            <a:off x="1527048" y="2514600"/>
            <a:ext cx="4343400" cy="35814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/>
            <a:r>
              <a:rPr lang="it-IT" dirty="0" smtClean="0"/>
              <a:t>Fare clic per modificare stili del testo dello schema</a:t>
            </a:r>
          </a:p>
          <a:p>
            <a:pPr lvl="1" rtl="0"/>
            <a:r>
              <a:rPr lang="it-IT" noProof="0" dirty="0" smtClean="0"/>
              <a:t>Secondo livello</a:t>
            </a:r>
          </a:p>
          <a:p>
            <a:pPr lvl="2" rtl="0"/>
            <a:r>
              <a:rPr lang="it-IT" noProof="0" dirty="0" smtClean="0"/>
              <a:t>Terzo livello</a:t>
            </a:r>
          </a:p>
          <a:p>
            <a:pPr lvl="3" rtl="0"/>
            <a:r>
              <a:rPr lang="it-IT" noProof="0" dirty="0" smtClean="0"/>
              <a:t>Quarto livello</a:t>
            </a:r>
          </a:p>
          <a:p>
            <a:pPr lvl="4" rtl="0"/>
            <a:r>
              <a:rPr lang="it-IT" noProof="0" dirty="0" smtClean="0"/>
              <a:t>Quinto livello</a:t>
            </a:r>
            <a:endParaRPr lang="it-IT" noProof="0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 hasCustomPrompt="1"/>
          </p:nvPr>
        </p:nvSpPr>
        <p:spPr>
          <a:xfrm>
            <a:off x="6327648" y="1828800"/>
            <a:ext cx="4343400" cy="685800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/>
            <a:r>
              <a:rPr lang="it-IT" dirty="0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 hasCustomPrompt="1"/>
          </p:nvPr>
        </p:nvSpPr>
        <p:spPr>
          <a:xfrm>
            <a:off x="6327648" y="2514600"/>
            <a:ext cx="4343400" cy="35814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/>
            <a:r>
              <a:rPr lang="it-IT" dirty="0" smtClean="0"/>
              <a:t>Fare clic per modificare stili del testo dello schema</a:t>
            </a:r>
          </a:p>
          <a:p>
            <a:pPr lvl="1" rtl="0"/>
            <a:r>
              <a:rPr lang="it-IT" noProof="0" dirty="0" smtClean="0"/>
              <a:t>Secondo livello</a:t>
            </a:r>
          </a:p>
          <a:p>
            <a:pPr lvl="2" rtl="0"/>
            <a:r>
              <a:rPr lang="it-IT" noProof="0" dirty="0" smtClean="0"/>
              <a:t>Terzo livello</a:t>
            </a:r>
          </a:p>
          <a:p>
            <a:pPr lvl="3" rtl="0"/>
            <a:r>
              <a:rPr lang="it-IT" noProof="0" dirty="0" smtClean="0"/>
              <a:t>Quarto livello</a:t>
            </a:r>
          </a:p>
          <a:p>
            <a:pPr lvl="4" rtl="0"/>
            <a:r>
              <a:rPr lang="it-IT" noProof="0" dirty="0" smtClean="0"/>
              <a:t>Quinto livello</a:t>
            </a:r>
            <a:endParaRPr lang="it-IT" noProof="0" dirty="0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it-IT" dirty="0" smtClean="0"/>
              <a:t>​</a:t>
            </a:r>
            <a:fld id="{B973B550-EAE9-42BF-A7DE-AB698B003719}" type="datetime1">
              <a:rPr lang="it-IT" smtClean="0"/>
              <a:pPr/>
              <a:t>15/12/2021</a:t>
            </a:fld>
            <a:r>
              <a:rPr lang="it-IT" dirty="0" smtClean="0"/>
              <a:t>​</a:t>
            </a:r>
            <a:endParaRPr lang="it-IT" dirty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 smtClean="0"/>
              <a:t>Fare clic per modificare lo stile del titolo</a:t>
            </a:r>
            <a:endParaRPr lang="it-IT" noProof="0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5DBFB90-286B-4CDB-A537-E7766944BBAA}" type="datetime1">
              <a:rPr lang="it-IT" smtClean="0"/>
              <a:pPr/>
              <a:t>15/12/2021</a:t>
            </a:fld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57A6CF1-12FE-4BE3-BB63-C2344989F7C5}" type="datetime1">
              <a:rPr lang="it-IT" smtClean="0"/>
              <a:pPr/>
              <a:t>15/12/2021</a:t>
            </a:fld>
            <a:endParaRPr lang="it-IT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rtlCol="0" anchor="b">
            <a:noAutofit/>
          </a:bodyPr>
          <a:lstStyle>
            <a:lvl1pPr algn="l" rtl="0">
              <a:defRPr sz="3200"/>
            </a:lvl1pPr>
          </a:lstStyle>
          <a:p>
            <a:pPr rtl="0"/>
            <a:r>
              <a:rPr lang="it-IT" noProof="0" smtClean="0"/>
              <a:t>Fare clic per modificare lo stile del titolo</a:t>
            </a:r>
            <a:endParaRPr lang="it-IT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 hasCustomPrompt="1"/>
          </p:nvPr>
        </p:nvSpPr>
        <p:spPr>
          <a:xfrm>
            <a:off x="760412" y="762000"/>
            <a:ext cx="6400800" cy="5334000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/>
            <a:r>
              <a:rPr lang="it-IT" dirty="0" smtClean="0"/>
              <a:t>Fare clic per modificare stili del testo dello schema</a:t>
            </a:r>
          </a:p>
          <a:p>
            <a:pPr lvl="1" rtl="0"/>
            <a:r>
              <a:rPr lang="it-IT" noProof="0" dirty="0" smtClean="0"/>
              <a:t>Secondo livello</a:t>
            </a:r>
          </a:p>
          <a:p>
            <a:pPr lvl="2" rtl="0"/>
            <a:r>
              <a:rPr lang="it-IT" noProof="0" dirty="0" smtClean="0"/>
              <a:t>Terzo livello</a:t>
            </a:r>
          </a:p>
          <a:p>
            <a:pPr lvl="3" rtl="0"/>
            <a:r>
              <a:rPr lang="it-IT" noProof="0" dirty="0" smtClean="0"/>
              <a:t>Quarto livello</a:t>
            </a:r>
          </a:p>
          <a:p>
            <a:pPr lvl="4" rtl="0"/>
            <a:r>
              <a:rPr lang="it-IT" noProof="0" dirty="0" smtClean="0"/>
              <a:t>Quinto livello</a:t>
            </a:r>
            <a:endParaRPr lang="it-IT" noProof="0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 hasCustomPrompt="1"/>
          </p:nvPr>
        </p:nvSpPr>
        <p:spPr>
          <a:xfrm>
            <a:off x="8001039" y="3429000"/>
            <a:ext cx="3124161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/>
            <a:r>
              <a:rPr lang="it-IT" dirty="0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52CC9C2-6E71-4474-A4C0-C6B34CDA8882}" type="datetime1">
              <a:rPr lang="it-IT" smtClean="0"/>
              <a:pPr/>
              <a:t>15/12/2021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sz="1600" noProof="0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rtlCol="0" anchor="b">
            <a:noAutofit/>
          </a:bodyPr>
          <a:lstStyle>
            <a:lvl1pPr algn="l" rtl="0">
              <a:defRPr sz="3200"/>
            </a:lvl1pPr>
          </a:lstStyle>
          <a:p>
            <a:pPr rtl="0"/>
            <a:r>
              <a:rPr lang="it-IT" noProof="0" smtClean="0"/>
              <a:t>Fare clic per modificare lo stile del titolo</a:t>
            </a:r>
            <a:endParaRPr lang="it-IT" noProof="0" dirty="0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 rtlCol="0">
            <a:normAutofit/>
          </a:bodyPr>
          <a:lstStyle>
            <a:lvl1pPr marL="0" indent="0" algn="ctr" rtl="0">
              <a:buNone/>
              <a:defRPr sz="20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it-IT" noProof="0" smtClean="0"/>
              <a:t>Fare clic sull'icona per inserire un'immagine</a:t>
            </a:r>
            <a:endParaRPr lang="it-IT" noProof="0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 hasCustomPrompt="1"/>
          </p:nvPr>
        </p:nvSpPr>
        <p:spPr>
          <a:xfrm>
            <a:off x="7997952" y="3429000"/>
            <a:ext cx="3127248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/>
            <a:r>
              <a:rPr lang="it-IT" dirty="0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B83B478-ACB0-4EE2-AD22-6C44567486AE}" type="datetime1">
              <a:rPr lang="it-IT" smtClean="0"/>
              <a:pPr/>
              <a:t>15/12/2021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it-IT" noProof="0" dirty="0" smtClean="0"/>
              <a:t>Fare clic per modificare lo stile del titolo</a:t>
            </a:r>
            <a:endParaRPr lang="it-IT" noProof="0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 smtClean="0"/>
              <a:t>Fare clic per modificare stili del testo dello schema</a:t>
            </a:r>
          </a:p>
          <a:p>
            <a:pPr lvl="1" rtl="0"/>
            <a:r>
              <a:rPr lang="it-IT" noProof="0" dirty="0" smtClean="0"/>
              <a:t>Secondo livello</a:t>
            </a:r>
          </a:p>
          <a:p>
            <a:pPr lvl="2" rtl="0"/>
            <a:r>
              <a:rPr lang="it-IT" noProof="0" dirty="0" smtClean="0"/>
              <a:t>Terzo livello</a:t>
            </a:r>
          </a:p>
          <a:p>
            <a:pPr lvl="3" rtl="0"/>
            <a:r>
              <a:rPr lang="it-IT" noProof="0" dirty="0" smtClean="0"/>
              <a:t>Quarto livello</a:t>
            </a:r>
          </a:p>
          <a:p>
            <a:pPr lvl="4" rtl="0"/>
            <a:r>
              <a:rPr lang="it-IT" noProof="0" dirty="0" smtClean="0"/>
              <a:t>Quinto livello</a:t>
            </a:r>
            <a:endParaRPr lang="it-IT" noProof="0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856CDCEB-3746-40FA-A774-AE430F8D6A09}" type="datetime1">
              <a:rPr lang="it-IT" smtClean="0"/>
              <a:pPr/>
              <a:t>15/12/2021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pPr rtl="0"/>
            <a:endParaRPr lang="it-IT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rtinaCanonPh/ProjectKr" TargetMode="Externa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it-IT" dirty="0" smtClean="0"/>
              <a:t>Job </a:t>
            </a:r>
            <a:r>
              <a:rPr lang="it-IT" dirty="0" err="1" smtClean="0"/>
              <a:t>Scheduling</a:t>
            </a:r>
            <a:r>
              <a:rPr lang="it-IT" dirty="0" smtClean="0"/>
              <a:t> in MiniZinc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 fontScale="85000" lnSpcReduction="20000"/>
          </a:bodyPr>
          <a:lstStyle/>
          <a:p>
            <a:pPr rtl="0"/>
            <a:r>
              <a:rPr lang="it-IT" dirty="0" smtClean="0"/>
              <a:t>Knowledge </a:t>
            </a:r>
            <a:r>
              <a:rPr lang="it-IT" dirty="0" err="1" smtClean="0"/>
              <a:t>Representation</a:t>
            </a:r>
            <a:r>
              <a:rPr lang="it-IT" dirty="0" smtClean="0"/>
              <a:t> Project – Università della Calabria</a:t>
            </a:r>
          </a:p>
          <a:p>
            <a:pPr rtl="0"/>
            <a:r>
              <a:rPr lang="it-IT" dirty="0" smtClean="0"/>
              <a:t>Master Degree in </a:t>
            </a:r>
            <a:r>
              <a:rPr lang="it-IT" dirty="0" err="1" smtClean="0"/>
              <a:t>Artificial</a:t>
            </a:r>
            <a:r>
              <a:rPr lang="it-IT" dirty="0" smtClean="0"/>
              <a:t> Intelligence and Data Science</a:t>
            </a:r>
          </a:p>
          <a:p>
            <a:pPr rtl="0"/>
            <a:r>
              <a:rPr lang="it-IT" dirty="0" err="1" smtClean="0"/>
              <a:t>a.y</a:t>
            </a:r>
            <a:r>
              <a:rPr lang="it-IT" dirty="0" smtClean="0"/>
              <a:t>. 2021/2022</a:t>
            </a:r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4352" y="5325043"/>
            <a:ext cx="2776313" cy="290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 smtClean="0"/>
              <a:t>Demo</a:t>
            </a:r>
            <a:endParaRPr lang="it-IT" dirty="0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r>
              <a:rPr lang="it-IT" dirty="0" smtClean="0"/>
              <a:t>To download the </a:t>
            </a:r>
            <a:r>
              <a:rPr lang="it-IT" dirty="0" err="1" smtClean="0"/>
              <a:t>app</a:t>
            </a:r>
            <a:r>
              <a:rPr lang="it-IT" dirty="0" smtClean="0"/>
              <a:t>:</a:t>
            </a:r>
          </a:p>
          <a:p>
            <a:r>
              <a:rPr lang="it-IT" dirty="0" err="1" smtClean="0">
                <a:hlinkClick r:id="rId2"/>
              </a:rPr>
              <a:t>GitHub</a:t>
            </a:r>
            <a:endParaRPr lang="it-IT" dirty="0" smtClean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57640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 smtClean="0"/>
              <a:t>THANKS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it-IT" dirty="0" smtClean="0"/>
              <a:t>Project and Presentation by Boca Paolo, Canonaco Martina, Fazio Francesco, Moscato Giuseppe and Passarelli Chiara.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44435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o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 smtClean="0"/>
              <a:t>Job </a:t>
            </a:r>
            <a:r>
              <a:rPr lang="it-IT" dirty="0" err="1" smtClean="0"/>
              <a:t>Scheduling</a:t>
            </a:r>
            <a:r>
              <a:rPr lang="it-IT" dirty="0" smtClean="0"/>
              <a:t> in MiniZinc</a:t>
            </a:r>
            <a:br>
              <a:rPr lang="it-IT" dirty="0" smtClean="0"/>
            </a:br>
            <a:r>
              <a:rPr lang="it-IT" dirty="0" smtClean="0"/>
              <a:t>Kr Project</a:t>
            </a:r>
            <a:endParaRPr lang="it-IT" dirty="0"/>
          </a:p>
        </p:txBody>
      </p:sp>
      <p:sp>
        <p:nvSpPr>
          <p:cNvPr id="14" name="Segnaposto contenuto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it-IT" sz="2800" dirty="0" smtClean="0"/>
              <a:t>Job </a:t>
            </a:r>
            <a:r>
              <a:rPr lang="it-IT" sz="2800" dirty="0" err="1" smtClean="0"/>
              <a:t>Scheduling</a:t>
            </a:r>
            <a:r>
              <a:rPr lang="it-IT" sz="2800" dirty="0" smtClean="0"/>
              <a:t> </a:t>
            </a:r>
            <a:r>
              <a:rPr lang="it-IT" sz="2800" dirty="0" err="1" smtClean="0"/>
              <a:t>Problems</a:t>
            </a:r>
            <a:endParaRPr lang="it-IT" sz="2800" dirty="0" smtClean="0"/>
          </a:p>
          <a:p>
            <a:pPr rtl="0"/>
            <a:r>
              <a:rPr lang="it-IT" sz="2800" dirty="0" smtClean="0"/>
              <a:t>MiniZinc </a:t>
            </a:r>
            <a:r>
              <a:rPr lang="it-IT" sz="2800" dirty="0" err="1" smtClean="0"/>
              <a:t>Models</a:t>
            </a:r>
            <a:endParaRPr lang="it-IT" sz="2800" dirty="0" smtClean="0"/>
          </a:p>
          <a:p>
            <a:pPr rtl="0"/>
            <a:r>
              <a:rPr lang="it-IT" sz="2800" dirty="0" smtClean="0"/>
              <a:t>Java Execution </a:t>
            </a:r>
            <a:r>
              <a:rPr lang="it-IT" sz="2800" dirty="0" err="1" smtClean="0"/>
              <a:t>Functions</a:t>
            </a:r>
            <a:endParaRPr lang="it-IT" sz="2800" dirty="0" smtClean="0"/>
          </a:p>
        </p:txBody>
      </p:sp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 smtClean="0"/>
              <a:t>Job </a:t>
            </a:r>
            <a:r>
              <a:rPr lang="it-IT" dirty="0" err="1" smtClean="0"/>
              <a:t>Scheduling</a:t>
            </a:r>
            <a:r>
              <a:rPr lang="it-IT" dirty="0" smtClean="0"/>
              <a:t> </a:t>
            </a:r>
            <a:r>
              <a:rPr lang="it-IT" dirty="0" err="1" smtClean="0"/>
              <a:t>Problems</a:t>
            </a:r>
            <a:endParaRPr lang="it-IT" dirty="0"/>
          </a:p>
        </p:txBody>
      </p:sp>
      <p:sp>
        <p:nvSpPr>
          <p:cNvPr id="5" name="Segnaposto contenuto 13"/>
          <p:cNvSpPr txBox="1">
            <a:spLocks/>
          </p:cNvSpPr>
          <p:nvPr/>
        </p:nvSpPr>
        <p:spPr>
          <a:xfrm>
            <a:off x="1524000" y="1828800"/>
            <a:ext cx="4139952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Job</a:t>
            </a:r>
            <a:r>
              <a:rPr lang="en-US" dirty="0"/>
              <a:t> </a:t>
            </a:r>
            <a:r>
              <a:rPr lang="en-US" b="1" dirty="0" smtClean="0"/>
              <a:t>Scheduling</a:t>
            </a:r>
            <a:r>
              <a:rPr lang="en-US" dirty="0"/>
              <a:t> (</a:t>
            </a:r>
            <a:r>
              <a:rPr lang="en-US" dirty="0" smtClean="0"/>
              <a:t>JS</a:t>
            </a:r>
            <a:r>
              <a:rPr lang="en-US" dirty="0"/>
              <a:t>) or</a:t>
            </a:r>
            <a:r>
              <a:rPr lang="en-US" b="1" dirty="0"/>
              <a:t> Job</a:t>
            </a:r>
            <a:r>
              <a:rPr lang="en-US" dirty="0"/>
              <a:t> </a:t>
            </a:r>
            <a:r>
              <a:rPr lang="en-US" b="1" dirty="0" smtClean="0"/>
              <a:t>Problem</a:t>
            </a:r>
            <a:r>
              <a:rPr lang="en-US" dirty="0"/>
              <a:t> </a:t>
            </a:r>
            <a:r>
              <a:rPr lang="en-US" dirty="0" smtClean="0"/>
              <a:t>(JP</a:t>
            </a:r>
            <a:r>
              <a:rPr lang="en-US" dirty="0"/>
              <a:t>) is a popular optimization problem in computer science and operational </a:t>
            </a:r>
            <a:r>
              <a:rPr lang="en-US" dirty="0" smtClean="0"/>
              <a:t>research.</a:t>
            </a:r>
          </a:p>
          <a:p>
            <a:r>
              <a:rPr lang="en-US" dirty="0" smtClean="0"/>
              <a:t>This </a:t>
            </a:r>
            <a:r>
              <a:rPr lang="en-US" dirty="0"/>
              <a:t>focus on assigning jobs to </a:t>
            </a:r>
            <a:r>
              <a:rPr lang="en-US" dirty="0" smtClean="0"/>
              <a:t>one or more resources or machines </a:t>
            </a:r>
            <a:r>
              <a:rPr lang="en-US" dirty="0"/>
              <a:t>at particular times.</a:t>
            </a:r>
            <a:endParaRPr lang="it-IT" dirty="0"/>
          </a:p>
        </p:txBody>
      </p:sp>
      <p:pic>
        <p:nvPicPr>
          <p:cNvPr id="6" name="Segnaposto contenuto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9323" y="2348880"/>
            <a:ext cx="4975877" cy="2919181"/>
          </a:xfrm>
        </p:spPr>
      </p:pic>
      <p:sp>
        <p:nvSpPr>
          <p:cNvPr id="7" name="CasellaDiTesto 6"/>
          <p:cNvSpPr txBox="1"/>
          <p:nvPr/>
        </p:nvSpPr>
        <p:spPr>
          <a:xfrm>
            <a:off x="6888088" y="5289621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The schedule of 4 job and 3 machines.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190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 smtClean="0"/>
              <a:t>Job </a:t>
            </a:r>
            <a:r>
              <a:rPr lang="it-IT" dirty="0" err="1" smtClean="0"/>
              <a:t>Scheduling</a:t>
            </a:r>
            <a:r>
              <a:rPr lang="it-IT" dirty="0" smtClean="0"/>
              <a:t> </a:t>
            </a:r>
            <a:r>
              <a:rPr lang="it-IT" dirty="0" err="1" smtClean="0"/>
              <a:t>Problems</a:t>
            </a:r>
            <a:endParaRPr lang="it-IT" dirty="0"/>
          </a:p>
        </p:txBody>
      </p:sp>
      <p:sp>
        <p:nvSpPr>
          <p:cNvPr id="4" name="Segnaposto contenuto 3"/>
          <p:cNvSpPr>
            <a:spLocks noGrp="1"/>
          </p:cNvSpPr>
          <p:nvPr>
            <p:ph idx="1"/>
          </p:nvPr>
        </p:nvSpPr>
        <p:spPr>
          <a:xfrm>
            <a:off x="6600056" y="1828800"/>
            <a:ext cx="4680520" cy="4267200"/>
          </a:xfrm>
        </p:spPr>
        <p:txBody>
          <a:bodyPr/>
          <a:lstStyle/>
          <a:p>
            <a:r>
              <a:rPr lang="en-US" dirty="0" smtClean="0"/>
              <a:t>The home page allows users to select the type of job scheduling problem to process.</a:t>
            </a:r>
            <a:endParaRPr lang="en-US" dirty="0"/>
          </a:p>
        </p:txBody>
      </p:sp>
      <p:sp>
        <p:nvSpPr>
          <p:cNvPr id="5" name="Segnaposto contenuto 13"/>
          <p:cNvSpPr txBox="1">
            <a:spLocks/>
          </p:cNvSpPr>
          <p:nvPr/>
        </p:nvSpPr>
        <p:spPr>
          <a:xfrm>
            <a:off x="1524000" y="1828800"/>
            <a:ext cx="4139952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There are several type of job scheduling problems.</a:t>
            </a:r>
          </a:p>
          <a:p>
            <a:r>
              <a:rPr lang="en-US" dirty="0" smtClean="0"/>
              <a:t>Our application is focused on process </a:t>
            </a:r>
            <a:r>
              <a:rPr lang="en-US" b="1" dirty="0" smtClean="0"/>
              <a:t>single</a:t>
            </a:r>
            <a:r>
              <a:rPr lang="en-US" dirty="0" smtClean="0"/>
              <a:t> or </a:t>
            </a:r>
            <a:r>
              <a:rPr lang="en-US" b="1" dirty="0" smtClean="0"/>
              <a:t>multiple</a:t>
            </a:r>
            <a:r>
              <a:rPr lang="en-US" dirty="0" smtClean="0"/>
              <a:t> machine(s) problem with or without assigning </a:t>
            </a:r>
            <a:r>
              <a:rPr lang="en-US" b="1" dirty="0" smtClean="0"/>
              <a:t>weights</a:t>
            </a:r>
            <a:r>
              <a:rPr lang="en-US" dirty="0" smtClean="0"/>
              <a:t> to jobs.</a:t>
            </a:r>
          </a:p>
          <a:p>
            <a:r>
              <a:rPr lang="en-US" dirty="0"/>
              <a:t>In addition, the objective </a:t>
            </a:r>
            <a:r>
              <a:rPr lang="en-US" dirty="0" smtClean="0"/>
              <a:t>function aims to minimize the sum of </a:t>
            </a:r>
            <a:r>
              <a:rPr lang="en-US" b="1" dirty="0" smtClean="0"/>
              <a:t>completion times</a:t>
            </a:r>
            <a:r>
              <a:rPr lang="en-US" dirty="0" smtClean="0"/>
              <a:t>.</a:t>
            </a:r>
            <a:endParaRPr lang="it-IT" dirty="0"/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4192" y="2810514"/>
            <a:ext cx="2761291" cy="3486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790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 smtClean="0"/>
              <a:t>MiniZinc </a:t>
            </a:r>
            <a:r>
              <a:rPr lang="it-IT" dirty="0" err="1" smtClean="0"/>
              <a:t>Models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524000" y="1844824"/>
            <a:ext cx="5302488" cy="4270375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it-IT" dirty="0" err="1" smtClean="0"/>
              <a:t>Our</a:t>
            </a:r>
            <a:r>
              <a:rPr lang="it-IT" dirty="0" smtClean="0"/>
              <a:t> </a:t>
            </a:r>
            <a:r>
              <a:rPr lang="it-IT" dirty="0" err="1" smtClean="0"/>
              <a:t>project</a:t>
            </a:r>
            <a:r>
              <a:rPr lang="it-IT" dirty="0" smtClean="0"/>
              <a:t> </a:t>
            </a:r>
            <a:r>
              <a:rPr lang="it-IT" dirty="0" err="1" smtClean="0"/>
              <a:t>requires</a:t>
            </a:r>
            <a:r>
              <a:rPr lang="it-IT" dirty="0" smtClean="0"/>
              <a:t> </a:t>
            </a:r>
            <a:r>
              <a:rPr lang="it-IT" dirty="0" err="1" smtClean="0"/>
              <a:t>four</a:t>
            </a:r>
            <a:r>
              <a:rPr lang="it-IT" dirty="0" smtClean="0"/>
              <a:t> MiniZinc </a:t>
            </a:r>
            <a:r>
              <a:rPr lang="it-IT" dirty="0" err="1" smtClean="0"/>
              <a:t>models</a:t>
            </a:r>
            <a:r>
              <a:rPr lang="it-IT" dirty="0" smtClean="0"/>
              <a:t> (</a:t>
            </a:r>
            <a:r>
              <a:rPr lang="it-IT" dirty="0" err="1" smtClean="0"/>
              <a:t>one</a:t>
            </a:r>
            <a:r>
              <a:rPr lang="it-IT" dirty="0" smtClean="0"/>
              <a:t> per type of job </a:t>
            </a:r>
            <a:r>
              <a:rPr lang="it-IT" dirty="0" err="1" smtClean="0"/>
              <a:t>scheduling</a:t>
            </a:r>
            <a:r>
              <a:rPr lang="it-IT" dirty="0" smtClean="0"/>
              <a:t> </a:t>
            </a:r>
            <a:r>
              <a:rPr lang="it-IT" dirty="0" err="1" smtClean="0"/>
              <a:t>problem</a:t>
            </a:r>
            <a:r>
              <a:rPr lang="it-IT" dirty="0" smtClean="0"/>
              <a:t>)</a:t>
            </a:r>
          </a:p>
          <a:p>
            <a:pPr rtl="0"/>
            <a:r>
              <a:rPr lang="it-IT" dirty="0" smtClean="0"/>
              <a:t>Single Machine Model</a:t>
            </a:r>
          </a:p>
          <a:p>
            <a:pPr rtl="0"/>
            <a:r>
              <a:rPr lang="it-IT" dirty="0" smtClean="0"/>
              <a:t>Single Machine with </a:t>
            </a:r>
            <a:r>
              <a:rPr lang="it-IT" dirty="0" err="1" smtClean="0"/>
              <a:t>weights</a:t>
            </a:r>
            <a:r>
              <a:rPr lang="it-IT" dirty="0" smtClean="0"/>
              <a:t> Model</a:t>
            </a:r>
          </a:p>
          <a:p>
            <a:pPr rtl="0"/>
            <a:r>
              <a:rPr lang="it-IT" dirty="0" smtClean="0"/>
              <a:t>Multiple </a:t>
            </a:r>
            <a:r>
              <a:rPr lang="it-IT" dirty="0" err="1" smtClean="0"/>
              <a:t>Machines</a:t>
            </a:r>
            <a:r>
              <a:rPr lang="it-IT" dirty="0" smtClean="0"/>
              <a:t> Model</a:t>
            </a:r>
          </a:p>
          <a:p>
            <a:pPr rtl="0"/>
            <a:r>
              <a:rPr lang="it-IT" dirty="0" smtClean="0"/>
              <a:t>Multiple </a:t>
            </a:r>
            <a:r>
              <a:rPr lang="it-IT" dirty="0" err="1" smtClean="0"/>
              <a:t>Machines</a:t>
            </a:r>
            <a:r>
              <a:rPr lang="it-IT" dirty="0" smtClean="0"/>
              <a:t> with </a:t>
            </a:r>
            <a:r>
              <a:rPr lang="it-IT" dirty="0" err="1" smtClean="0"/>
              <a:t>weights</a:t>
            </a:r>
            <a:r>
              <a:rPr lang="it-IT" dirty="0"/>
              <a:t> </a:t>
            </a:r>
            <a:r>
              <a:rPr lang="it-IT" dirty="0" smtClean="0"/>
              <a:t>Model</a:t>
            </a:r>
            <a:endParaRPr lang="it-IT" dirty="0"/>
          </a:p>
        </p:txBody>
      </p:sp>
      <p:sp>
        <p:nvSpPr>
          <p:cNvPr id="8" name="Segnaposto contenuto 3"/>
          <p:cNvSpPr>
            <a:spLocks noGrp="1"/>
          </p:cNvSpPr>
          <p:nvPr>
            <p:ph sz="half" idx="2"/>
          </p:nvPr>
        </p:nvSpPr>
        <p:spPr>
          <a:xfrm>
            <a:off x="6960096" y="3573016"/>
            <a:ext cx="4752528" cy="2079799"/>
          </a:xfrm>
        </p:spPr>
        <p:txBody>
          <a:bodyPr>
            <a:normAutofit/>
          </a:bodyPr>
          <a:lstStyle/>
          <a:p>
            <a:r>
              <a:rPr lang="en-US" dirty="0" smtClean="0"/>
              <a:t>For example the </a:t>
            </a:r>
            <a:r>
              <a:rPr lang="en-US" sz="1600" i="1" dirty="0" err="1" smtClean="0"/>
              <a:t>jobScheduling_MultipleMachines_weights.mzn</a:t>
            </a:r>
            <a:r>
              <a:rPr lang="en-US" dirty="0" smtClean="0"/>
              <a:t> file is structured as shown in the next slide.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261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28464" y="113596"/>
            <a:ext cx="9144000" cy="1143000"/>
          </a:xfrm>
        </p:spPr>
        <p:txBody>
          <a:bodyPr rtlCol="0"/>
          <a:lstStyle/>
          <a:p>
            <a:pPr rtl="0"/>
            <a:r>
              <a:rPr lang="it-IT" dirty="0" smtClean="0"/>
              <a:t>MiniZinc </a:t>
            </a:r>
            <a:r>
              <a:rPr lang="it-IT" dirty="0" err="1" smtClean="0"/>
              <a:t>Models</a:t>
            </a:r>
            <a:endParaRPr lang="it-IT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3647728" y="1256596"/>
            <a:ext cx="6624736" cy="8640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i="1" dirty="0" err="1" smtClean="0"/>
              <a:t>jobScheduling_MultipleMachines_weights.mzn</a:t>
            </a:r>
            <a:r>
              <a:rPr lang="en-US" dirty="0" smtClean="0"/>
              <a:t> file</a:t>
            </a:r>
            <a:endParaRPr lang="en-US" dirty="0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242" y="1688644"/>
            <a:ext cx="9594492" cy="4691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67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Execution Functions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To invoke the </a:t>
            </a:r>
            <a:r>
              <a:rPr lang="en-US" b="1" dirty="0" err="1" smtClean="0"/>
              <a:t>MiniZinc</a:t>
            </a:r>
            <a:r>
              <a:rPr lang="en-US" b="1" dirty="0" smtClean="0"/>
              <a:t> Solver</a:t>
            </a:r>
            <a:r>
              <a:rPr lang="en-US" dirty="0" smtClean="0"/>
              <a:t> in Java it is necessary to run a simple command line.</a:t>
            </a:r>
          </a:p>
        </p:txBody>
      </p:sp>
      <p:sp>
        <p:nvSpPr>
          <p:cNvPr id="5" name="Segnaposto contenuto 3"/>
          <p:cNvSpPr txBox="1">
            <a:spLocks/>
          </p:cNvSpPr>
          <p:nvPr/>
        </p:nvSpPr>
        <p:spPr>
          <a:xfrm>
            <a:off x="2423592" y="3429000"/>
            <a:ext cx="8928992" cy="26943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Minizinc.exe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-–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solver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Gecode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filename.dzn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filename.mzn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2900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27448" y="188640"/>
            <a:ext cx="9144000" cy="1143000"/>
          </a:xfrm>
        </p:spPr>
        <p:txBody>
          <a:bodyPr/>
          <a:lstStyle/>
          <a:p>
            <a:r>
              <a:rPr lang="en-US" dirty="0" smtClean="0"/>
              <a:t>Java Execution Functions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127448" y="1700808"/>
            <a:ext cx="3672408" cy="4270375"/>
          </a:xfrm>
        </p:spPr>
        <p:txBody>
          <a:bodyPr/>
          <a:lstStyle/>
          <a:p>
            <a:r>
              <a:rPr lang="en-US" dirty="0" smtClean="0"/>
              <a:t>In our code the function </a:t>
            </a:r>
            <a:r>
              <a:rPr lang="en-US" sz="1800" i="1" dirty="0" err="1" smtClean="0"/>
              <a:t>runSolver</a:t>
            </a:r>
            <a:r>
              <a:rPr lang="en-US" sz="1800" i="1" dirty="0" smtClean="0"/>
              <a:t>(String s)</a:t>
            </a:r>
            <a:r>
              <a:rPr lang="en-US" sz="1800" dirty="0" smtClean="0"/>
              <a:t> </a:t>
            </a:r>
            <a:r>
              <a:rPr lang="en-US" dirty="0" smtClean="0"/>
              <a:t>executes the right model in base of the matching of the type passed as parameter.</a:t>
            </a:r>
          </a:p>
        </p:txBody>
      </p:sp>
      <p:pic>
        <p:nvPicPr>
          <p:cNvPr id="6" name="Segnaposto contenuto 5"/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273"/>
          <a:stretch/>
        </p:blipFill>
        <p:spPr>
          <a:xfrm>
            <a:off x="4936786" y="1622544"/>
            <a:ext cx="6939285" cy="5046816"/>
          </a:xfrm>
        </p:spPr>
      </p:pic>
    </p:spTree>
    <p:extLst>
      <p:ext uri="{BB962C8B-B14F-4D97-AF65-F5344CB8AC3E}">
        <p14:creationId xmlns:p14="http://schemas.microsoft.com/office/powerpoint/2010/main" val="302726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Execution Functions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This function is called when all the text field are filled and the user click on the button “Execute”.</a:t>
            </a:r>
            <a:endParaRPr lang="en-US" dirty="0"/>
          </a:p>
        </p:txBody>
      </p:sp>
      <p:sp>
        <p:nvSpPr>
          <p:cNvPr id="6" name="Segnaposto contenuto 2"/>
          <p:cNvSpPr txBox="1">
            <a:spLocks/>
          </p:cNvSpPr>
          <p:nvPr/>
        </p:nvSpPr>
        <p:spPr>
          <a:xfrm>
            <a:off x="6130424" y="1812945"/>
            <a:ext cx="4343400" cy="4270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In the right part of the window it is shown the output of the </a:t>
            </a:r>
            <a:r>
              <a:rPr lang="en-US" dirty="0" err="1" smtClean="0"/>
              <a:t>MiniZinc</a:t>
            </a:r>
            <a:r>
              <a:rPr lang="en-US" dirty="0" smtClean="0"/>
              <a:t> Solver.</a:t>
            </a:r>
            <a:endParaRPr lang="en-US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9551" y="2906724"/>
            <a:ext cx="8024050" cy="3414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763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Informatica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411768_TF02901026_TF02901026.potx" id="{1C2F1F5A-5A4D-489C-B7D3-B53881242029}" vid="{94B4E6FC-1068-4A34-AEAC-2DCE747A5CE1}"/>
    </a:ext>
  </a:extLst>
</a:theme>
</file>

<file path=ppt/theme/theme2.xml><?xml version="1.0" encoding="utf-8"?>
<a:theme xmlns:a="http://schemas.openxmlformats.org/drawingml/2006/main" name="Tema di Offic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1566889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2012-05-23T08:44:00+00:00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TP102901017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836753</LocLastLocAttemptVersionLookup>
    <IsSearchable xmlns="4873beb7-5857-4685-be1f-d57550cc96cc">true</IsSearchable>
    <TemplateTemplateType xmlns="4873beb7-5857-4685-be1f-d57550cc96cc">PowerPoint Design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REDMOND\v-anij</DisplayName>
        <AccountId>2469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4098515-0C12-46CF-BC7C-69B4A13CD5FA}">
  <ds:schemaRefs>
    <ds:schemaRef ds:uri="http://purl.org/dc/dcmitype/"/>
    <ds:schemaRef ds:uri="http://www.w3.org/XML/1998/namespace"/>
    <ds:schemaRef ds:uri="http://purl.org/dc/elements/1.1/"/>
    <ds:schemaRef ds:uri="http://schemas.openxmlformats.org/package/2006/metadata/core-properties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4873beb7-5857-4685-be1f-d57550cc96cc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0B5C6E15-39DC-470B-9445-F754B94580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Presentazione professionale con schema di circuito (widescreen)</Template>
  <TotalTime>0</TotalTime>
  <Words>283</Words>
  <Application>Microsoft Office PowerPoint</Application>
  <PresentationFormat>Widescreen</PresentationFormat>
  <Paragraphs>39</Paragraphs>
  <Slides>11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6" baseType="lpstr">
      <vt:lpstr>Arial</vt:lpstr>
      <vt:lpstr>Candara</vt:lpstr>
      <vt:lpstr>Consolas</vt:lpstr>
      <vt:lpstr>Courier New</vt:lpstr>
      <vt:lpstr>Informatica 16x9</vt:lpstr>
      <vt:lpstr>Job Scheduling in MiniZinc</vt:lpstr>
      <vt:lpstr>Job Scheduling in MiniZinc Kr Project</vt:lpstr>
      <vt:lpstr>Job Scheduling Problems</vt:lpstr>
      <vt:lpstr>Job Scheduling Problems</vt:lpstr>
      <vt:lpstr>MiniZinc Models</vt:lpstr>
      <vt:lpstr>MiniZinc Models</vt:lpstr>
      <vt:lpstr>Java Execution Functions</vt:lpstr>
      <vt:lpstr>Java Execution Functions</vt:lpstr>
      <vt:lpstr>Java Execution Functions</vt:lpstr>
      <vt:lpstr>Demo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2021-12-15T10:18:01Z</dcterms:created>
  <dcterms:modified xsi:type="dcterms:W3CDTF">2021-12-15T15:20:48Z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