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</dgm:pt>
    <dgm:pt modelId="{FFCFE7EF-C40D-49AC-A573-7AEE4E66E944}" type="pres">
      <dgm:prSet presAssocID="{4BB70C85-68C3-4319-891B-48B51C633CBA}" presName="rootConnector1" presStyleLbl="node1" presStyleIdx="0" presStyleCnt="0"/>
      <dgm:spPr/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</dgm:pt>
    <dgm:pt modelId="{C0FEF6BD-7C4A-4239-8370-B270404C9F21}" type="pres">
      <dgm:prSet presAssocID="{0FFD0232-2994-4450-B1EF-17506E9F0383}" presName="rootConnector" presStyleLbl="node2" presStyleIdx="2" presStyleCnt="3"/>
      <dgm:spPr/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8932012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492147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706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[</a:t>
          </a:r>
          <a:r>
            <a:rPr lang="en-US" sz="3700" kern="1200" dirty="0" err="1" smtClean="0"/>
            <a:t>Algo</a:t>
          </a:r>
          <a:r>
            <a:rPr lang="en-US" sz="3700" kern="1200" dirty="0" smtClean="0"/>
            <a:t>]Managed</a:t>
          </a:r>
          <a:endParaRPr lang="en-US" sz="3700" kern="1200" dirty="0"/>
        </a:p>
      </dsp:txBody>
      <dsp:txXfrm>
        <a:off x="706" y="315702"/>
        <a:ext cx="3074323" cy="1537161"/>
      </dsp:txXfrm>
    </dsp:sp>
    <dsp:sp modelId="{A2123DE7-2787-452D-9050-DD9F2A8898F9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mscorlib.dll</a:t>
          </a:r>
          <a:endParaRPr lang="en-US" sz="3700" kern="1200" dirty="0"/>
        </a:p>
      </dsp:txBody>
      <dsp:txXfrm>
        <a:off x="706" y="2498473"/>
        <a:ext cx="3074323" cy="1537161"/>
      </dsp:txXfrm>
    </dsp:sp>
    <dsp:sp modelId="{72D8193F-C195-4D97-8271-3FD6FB52754F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[</a:t>
          </a:r>
          <a:r>
            <a:rPr lang="en-US" sz="3700" kern="1200" dirty="0" err="1" smtClean="0"/>
            <a:t>Algo</a:t>
          </a:r>
          <a:r>
            <a:rPr lang="en-US" sz="3700" kern="1200" dirty="0" smtClean="0"/>
            <a:t>]Crypto-</a:t>
          </a:r>
          <a:r>
            <a:rPr lang="en-US" sz="3700" kern="1200" dirty="0" err="1" smtClean="0"/>
            <a:t>ServiceProvider</a:t>
          </a:r>
          <a:endParaRPr lang="en-US" sz="3700" kern="1200" dirty="0"/>
        </a:p>
      </dsp:txBody>
      <dsp:txXfrm>
        <a:off x="3720638" y="315702"/>
        <a:ext cx="3074323" cy="1537161"/>
      </dsp:txXfrm>
    </dsp:sp>
    <dsp:sp modelId="{C6E4D653-348D-4FF9-98D2-91F5A775AAB7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CryptoAPI</a:t>
          </a:r>
          <a:endParaRPr lang="en-US" sz="3700" kern="1200" dirty="0"/>
        </a:p>
      </dsp:txBody>
      <dsp:txXfrm>
        <a:off x="3720638" y="2498473"/>
        <a:ext cx="3074323" cy="1537161"/>
      </dsp:txXfrm>
    </dsp:sp>
    <dsp:sp modelId="{3EB73D6F-CF14-4B90-8C44-F89D95EE9917}">
      <dsp:nvSpPr>
        <dsp:cNvPr id="0" name=""/>
        <dsp:cNvSpPr/>
      </dsp:nvSpPr>
      <dsp:spPr>
        <a:xfrm>
          <a:off x="7440570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[</a:t>
          </a:r>
          <a:r>
            <a:rPr lang="en-US" sz="3700" kern="1200" dirty="0" err="1" smtClean="0"/>
            <a:t>Algo</a:t>
          </a:r>
          <a:r>
            <a:rPr lang="en-US" sz="3700" kern="1200" dirty="0" smtClean="0"/>
            <a:t>]</a:t>
          </a:r>
          <a:r>
            <a:rPr lang="en-US" sz="3700" kern="1200" dirty="0" err="1" smtClean="0"/>
            <a:t>Cng</a:t>
          </a:r>
          <a:endParaRPr lang="en-US" sz="3700" kern="1200" dirty="0"/>
        </a:p>
      </dsp:txBody>
      <dsp:txXfrm>
        <a:off x="7440570" y="315702"/>
        <a:ext cx="3074323" cy="1537161"/>
      </dsp:txXfrm>
    </dsp:sp>
    <dsp:sp modelId="{E1FE96F2-301F-462D-897A-AFA80B54E483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Bcrypt.dll</a:t>
          </a:r>
          <a:endParaRPr lang="en-US" sz="3700" kern="1200" dirty="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9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4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2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7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7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7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Crypto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 since NT 4.0 (deprecated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native and hardware implementations</a:t>
            </a:r>
          </a:p>
          <a:p>
            <a:r>
              <a:rPr lang="en-US" dirty="0"/>
              <a:t>Can be configured by </a:t>
            </a:r>
            <a:r>
              <a:rPr lang="en-US" dirty="0" smtClean="0"/>
              <a:t>policies</a:t>
            </a:r>
            <a:endParaRPr lang="en-US" dirty="0" smtClean="0"/>
          </a:p>
          <a:p>
            <a:r>
              <a:rPr lang="en-US" dirty="0" smtClean="0"/>
              <a:t>Managed Wrappers in since .NET 1.1 and CAPICOM</a:t>
            </a:r>
          </a:p>
          <a:p>
            <a:r>
              <a:rPr lang="en-US" dirty="0" smtClean="0"/>
              <a:t>CNG since Windows </a:t>
            </a:r>
            <a:r>
              <a:rPr lang="en-US" dirty="0" smtClean="0"/>
              <a:t>Vista (Bcrypt.dll)</a:t>
            </a:r>
            <a:endParaRPr lang="en-US" dirty="0" smtClean="0"/>
          </a:p>
          <a:p>
            <a:r>
              <a:rPr lang="en-US" i="1" dirty="0" err="1" smtClean="0"/>
              <a:t>System.Security.Cryptography</a:t>
            </a:r>
            <a:r>
              <a:rPr lang="en-US" dirty="0" smtClean="0"/>
              <a:t> contains wrappers for the certified native algorithms but also managed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Algorithm-Variants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80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Suite-B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NSA and NIST recommended</a:t>
            </a:r>
          </a:p>
          <a:p>
            <a:r>
              <a:rPr lang="en-US" dirty="0" smtClean="0"/>
              <a:t>Available since Windows </a:t>
            </a:r>
            <a:r>
              <a:rPr lang="en-US" dirty="0" smtClean="0"/>
              <a:t>Vista (CNG)</a:t>
            </a:r>
            <a:endParaRPr lang="en-US" dirty="0" smtClean="0"/>
          </a:p>
          <a:p>
            <a:r>
              <a:rPr lang="en-US" dirty="0" smtClean="0"/>
              <a:t>Minimum Standard used in Windows</a:t>
            </a:r>
          </a:p>
          <a:p>
            <a:r>
              <a:rPr lang="en-US" dirty="0" smtClean="0"/>
              <a:t>Algorithms, Block-Sizes, Key-Sizes, …</a:t>
            </a:r>
          </a:p>
          <a:p>
            <a:r>
              <a:rPr lang="en-US" dirty="0" smtClean="0"/>
              <a:t>Suite-A nuclear security</a:t>
            </a:r>
          </a:p>
          <a:p>
            <a:r>
              <a:rPr lang="en-US" dirty="0" smtClean="0"/>
              <a:t>Encryption: AES</a:t>
            </a:r>
          </a:p>
          <a:p>
            <a:r>
              <a:rPr lang="en-US" dirty="0" smtClean="0"/>
              <a:t>Digital Signature: EC-DSA</a:t>
            </a:r>
          </a:p>
          <a:p>
            <a:r>
              <a:rPr lang="en-US" dirty="0" smtClean="0"/>
              <a:t>Key Exchange: EC-DH or EC-MQV</a:t>
            </a:r>
          </a:p>
          <a:p>
            <a:r>
              <a:rPr lang="en-US" dirty="0" smtClean="0"/>
              <a:t>Hashing: SHA-2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0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V1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83952"/>
              </p:ext>
            </p:extLst>
          </p:nvPr>
        </p:nvGraphicFramePr>
        <p:xfrm>
          <a:off x="8781689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5376000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4049474" y="1716336"/>
            <a:ext cx="17559" cy="3057257"/>
          </a:xfrm>
          <a:prstGeom prst="curvedConnector3">
            <a:avLst>
              <a:gd name="adj1" fmla="val -30596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4049475" y="2734571"/>
            <a:ext cx="17559" cy="3057257"/>
          </a:xfrm>
          <a:prstGeom prst="curvedConnector3">
            <a:avLst>
              <a:gd name="adj1" fmla="val -3026926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415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1420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587401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8055894" y="1802967"/>
            <a:ext cx="241896" cy="3143449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4948" y="242722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8800380" y="4817764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0"/>
            <a:endCxn id="7" idx="2"/>
          </p:cNvCxnSpPr>
          <p:nvPr/>
        </p:nvCxnSpPr>
        <p:spPr>
          <a:xfrm rot="16200000" flipV="1">
            <a:off x="9359398" y="4419250"/>
            <a:ext cx="787682" cy="9346"/>
          </a:xfrm>
          <a:prstGeom prst="curvedConnector3">
            <a:avLst>
              <a:gd name="adj1" fmla="val 4416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8566" y="423114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.NET Crypto</vt:lpstr>
      <vt:lpstr>History</vt:lpstr>
      <vt:lpstr>Algorithm-Variants</vt:lpstr>
      <vt:lpstr>Suite-B</vt:lpstr>
      <vt:lpstr>Algorithms</vt:lpstr>
      <vt:lpstr>Demo</vt:lpstr>
      <vt:lpstr>License Server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Philipp Haider</cp:lastModifiedBy>
  <cp:revision>9</cp:revision>
  <dcterms:created xsi:type="dcterms:W3CDTF">2016-01-25T18:23:22Z</dcterms:created>
  <dcterms:modified xsi:type="dcterms:W3CDTF">2016-01-26T19:25:33Z</dcterms:modified>
</cp:coreProperties>
</file>