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64" r:id="rId4"/>
    <p:sldId id="259" r:id="rId5"/>
    <p:sldId id="258" r:id="rId6"/>
    <p:sldId id="260" r:id="rId7"/>
    <p:sldId id="263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1" autoAdjust="0"/>
    <p:restoredTop sz="84335" autoAdjust="0"/>
  </p:normalViewPr>
  <p:slideViewPr>
    <p:cSldViewPr snapToGrid="0">
      <p:cViewPr>
        <p:scale>
          <a:sx n="97" d="100"/>
          <a:sy n="97" d="100"/>
        </p:scale>
        <p:origin x="-384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9CDBB-4BA0-4249-AA15-78960B4A3FD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B70C85-68C3-4319-891B-48B51C633CBA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en-US" dirty="0" err="1" smtClean="0"/>
            <a:t>Algo</a:t>
          </a:r>
          <a:r>
            <a:rPr lang="en-US" dirty="0" smtClean="0"/>
            <a:t>]Managed</a:t>
          </a:r>
          <a:endParaRPr lang="en-US" dirty="0"/>
        </a:p>
      </dgm:t>
    </dgm:pt>
    <dgm:pt modelId="{162E06B9-A47C-40FC-BB10-A570DB4B8DB6}" type="parTrans" cxnId="{D2A990F1-6A92-4ADA-9593-3AF58DDABC4B}">
      <dgm:prSet/>
      <dgm:spPr/>
      <dgm:t>
        <a:bodyPr/>
        <a:lstStyle/>
        <a:p>
          <a:endParaRPr lang="en-US"/>
        </a:p>
      </dgm:t>
    </dgm:pt>
    <dgm:pt modelId="{2589E14B-E7C1-4BA6-82C7-D60FAB97FA69}" type="sibTrans" cxnId="{D2A990F1-6A92-4ADA-9593-3AF58DDABC4B}">
      <dgm:prSet/>
      <dgm:spPr/>
      <dgm:t>
        <a:bodyPr/>
        <a:lstStyle/>
        <a:p>
          <a:endParaRPr lang="en-US"/>
        </a:p>
      </dgm:t>
    </dgm:pt>
    <dgm:pt modelId="{58A6C95A-CB49-4695-9B2C-96592D6AC786}">
      <dgm:prSet phldrT="[Text]"/>
      <dgm:spPr/>
      <dgm:t>
        <a:bodyPr/>
        <a:lstStyle/>
        <a:p>
          <a:r>
            <a:rPr lang="en-US" dirty="0" smtClean="0"/>
            <a:t>mscorlib.dll</a:t>
          </a:r>
          <a:endParaRPr lang="en-US" dirty="0"/>
        </a:p>
      </dgm:t>
    </dgm:pt>
    <dgm:pt modelId="{2499C913-CB8D-4E54-A59B-0141DCB034C2}" type="parTrans" cxnId="{03D17485-F825-41F7-9B16-233D3B82A367}">
      <dgm:prSet/>
      <dgm:spPr/>
      <dgm:t>
        <a:bodyPr/>
        <a:lstStyle/>
        <a:p>
          <a:endParaRPr lang="en-US"/>
        </a:p>
      </dgm:t>
    </dgm:pt>
    <dgm:pt modelId="{F5D93F75-7474-4DE3-9473-7791444D23B5}" type="sibTrans" cxnId="{03D17485-F825-41F7-9B16-233D3B82A367}">
      <dgm:prSet/>
      <dgm:spPr/>
      <dgm:t>
        <a:bodyPr/>
        <a:lstStyle/>
        <a:p>
          <a:endParaRPr lang="en-US"/>
        </a:p>
      </dgm:t>
    </dgm:pt>
    <dgm:pt modelId="{43A2463E-C596-432B-8B47-3C128835C5FD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en-US" dirty="0" err="1" smtClean="0"/>
            <a:t>Algo</a:t>
          </a:r>
          <a:r>
            <a:rPr lang="en-US" dirty="0" smtClean="0"/>
            <a:t>]Crypto-</a:t>
          </a:r>
          <a:r>
            <a:rPr lang="en-US" dirty="0" err="1" smtClean="0"/>
            <a:t>ServiceProvider</a:t>
          </a:r>
          <a:endParaRPr lang="en-US" dirty="0"/>
        </a:p>
      </dgm:t>
    </dgm:pt>
    <dgm:pt modelId="{BE314552-BA80-4027-8C5E-DF8E64F76792}" type="parTrans" cxnId="{B5B62D68-1B8D-4068-BD7E-A5AE14040BE2}">
      <dgm:prSet/>
      <dgm:spPr/>
      <dgm:t>
        <a:bodyPr/>
        <a:lstStyle/>
        <a:p>
          <a:endParaRPr lang="en-US"/>
        </a:p>
      </dgm:t>
    </dgm:pt>
    <dgm:pt modelId="{C71EAB6A-64F2-49D9-83C0-4C027B4BC0A8}" type="sibTrans" cxnId="{B5B62D68-1B8D-4068-BD7E-A5AE14040BE2}">
      <dgm:prSet/>
      <dgm:spPr/>
      <dgm:t>
        <a:bodyPr/>
        <a:lstStyle/>
        <a:p>
          <a:endParaRPr lang="en-US"/>
        </a:p>
      </dgm:t>
    </dgm:pt>
    <dgm:pt modelId="{1FEE528F-E932-486F-91FA-20438E0A32A4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en-US" dirty="0" err="1" smtClean="0"/>
            <a:t>Algo</a:t>
          </a:r>
          <a:r>
            <a:rPr lang="en-US" dirty="0" smtClean="0"/>
            <a:t>]</a:t>
          </a:r>
          <a:r>
            <a:rPr lang="en-US" dirty="0" err="1" smtClean="0"/>
            <a:t>Cng</a:t>
          </a:r>
          <a:endParaRPr lang="en-US" dirty="0"/>
        </a:p>
      </dgm:t>
    </dgm:pt>
    <dgm:pt modelId="{0AFC426B-B02C-41C5-822D-88AFD6B40034}" type="parTrans" cxnId="{0A5025EB-977B-4255-AFB5-6E6707A7C5A4}">
      <dgm:prSet/>
      <dgm:spPr/>
      <dgm:t>
        <a:bodyPr/>
        <a:lstStyle/>
        <a:p>
          <a:endParaRPr lang="en-US"/>
        </a:p>
      </dgm:t>
    </dgm:pt>
    <dgm:pt modelId="{919BDA18-18FA-481C-8660-FCC36837FE20}" type="sibTrans" cxnId="{0A5025EB-977B-4255-AFB5-6E6707A7C5A4}">
      <dgm:prSet/>
      <dgm:spPr/>
      <dgm:t>
        <a:bodyPr/>
        <a:lstStyle/>
        <a:p>
          <a:endParaRPr lang="en-US"/>
        </a:p>
      </dgm:t>
    </dgm:pt>
    <dgm:pt modelId="{1881308D-1ACE-4C62-9C26-0458A97434BF}">
      <dgm:prSet phldrT="[Text]"/>
      <dgm:spPr/>
      <dgm:t>
        <a:bodyPr/>
        <a:lstStyle/>
        <a:p>
          <a:r>
            <a:rPr lang="en-US" dirty="0" smtClean="0"/>
            <a:t>CryptoAPI</a:t>
          </a:r>
          <a:endParaRPr lang="en-US" dirty="0"/>
        </a:p>
      </dgm:t>
    </dgm:pt>
    <dgm:pt modelId="{9C22B7D4-84AE-47DE-AE2F-2200F43C00D9}" type="parTrans" cxnId="{063495E6-772D-4ED0-B063-FDB29CB79374}">
      <dgm:prSet/>
      <dgm:spPr/>
      <dgm:t>
        <a:bodyPr/>
        <a:lstStyle/>
        <a:p>
          <a:endParaRPr lang="en-US"/>
        </a:p>
      </dgm:t>
    </dgm:pt>
    <dgm:pt modelId="{62993F01-F605-4620-B926-6BFDF9C348CB}" type="sibTrans" cxnId="{063495E6-772D-4ED0-B063-FDB29CB79374}">
      <dgm:prSet/>
      <dgm:spPr/>
      <dgm:t>
        <a:bodyPr/>
        <a:lstStyle/>
        <a:p>
          <a:endParaRPr lang="en-US"/>
        </a:p>
      </dgm:t>
    </dgm:pt>
    <dgm:pt modelId="{0FFD0232-2994-4450-B1EF-17506E9F0383}">
      <dgm:prSet phldrT="[Text]"/>
      <dgm:spPr/>
      <dgm:t>
        <a:bodyPr/>
        <a:lstStyle/>
        <a:p>
          <a:r>
            <a:rPr lang="en-US" dirty="0" smtClean="0"/>
            <a:t>Bcrypt.dll</a:t>
          </a:r>
          <a:endParaRPr lang="en-US" dirty="0"/>
        </a:p>
      </dgm:t>
    </dgm:pt>
    <dgm:pt modelId="{30C3C7BF-DD4E-4CB5-AECB-94BAAF6ABDCD}" type="parTrans" cxnId="{F19C298D-DFEB-4381-AA27-4B35B4C06160}">
      <dgm:prSet/>
      <dgm:spPr/>
      <dgm:t>
        <a:bodyPr/>
        <a:lstStyle/>
        <a:p>
          <a:endParaRPr lang="en-US"/>
        </a:p>
      </dgm:t>
    </dgm:pt>
    <dgm:pt modelId="{5CDADA4A-E615-4F9B-B5F1-24095EA606FA}" type="sibTrans" cxnId="{F19C298D-DFEB-4381-AA27-4B35B4C06160}">
      <dgm:prSet/>
      <dgm:spPr/>
      <dgm:t>
        <a:bodyPr/>
        <a:lstStyle/>
        <a:p>
          <a:endParaRPr lang="en-US"/>
        </a:p>
      </dgm:t>
    </dgm:pt>
    <dgm:pt modelId="{41A23DED-D4F9-42E5-9AE2-65ED42C0445F}" type="pres">
      <dgm:prSet presAssocID="{2C89CDBB-4BA0-4249-AA15-78960B4A3F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5F02F0AF-0363-47B4-AB16-52769335F70F}" type="pres">
      <dgm:prSet presAssocID="{4BB70C85-68C3-4319-891B-48B51C633CBA}" presName="hierRoot1" presStyleCnt="0">
        <dgm:presLayoutVars>
          <dgm:hierBranch val="init"/>
        </dgm:presLayoutVars>
      </dgm:prSet>
      <dgm:spPr/>
    </dgm:pt>
    <dgm:pt modelId="{3743D282-D8C6-4065-85D6-E9654C05E86D}" type="pres">
      <dgm:prSet presAssocID="{4BB70C85-68C3-4319-891B-48B51C633CBA}" presName="rootComposite1" presStyleCnt="0"/>
      <dgm:spPr/>
    </dgm:pt>
    <dgm:pt modelId="{86D5D0A1-A9DE-460E-9116-A2C68344C3B2}" type="pres">
      <dgm:prSet presAssocID="{4BB70C85-68C3-4319-891B-48B51C633CBA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FCFE7EF-C40D-49AC-A573-7AEE4E66E944}" type="pres">
      <dgm:prSet presAssocID="{4BB70C85-68C3-4319-891B-48B51C633CBA}" presName="rootConnector1" presStyleLbl="node1" presStyleIdx="0" presStyleCnt="0"/>
      <dgm:spPr/>
      <dgm:t>
        <a:bodyPr/>
        <a:lstStyle/>
        <a:p>
          <a:endParaRPr lang="de-DE"/>
        </a:p>
      </dgm:t>
    </dgm:pt>
    <dgm:pt modelId="{2E8E85E0-3241-464F-B8AF-63DE406AC246}" type="pres">
      <dgm:prSet presAssocID="{4BB70C85-68C3-4319-891B-48B51C633CBA}" presName="hierChild2" presStyleCnt="0"/>
      <dgm:spPr/>
    </dgm:pt>
    <dgm:pt modelId="{927EF321-7315-4562-9827-05094EA4D304}" type="pres">
      <dgm:prSet presAssocID="{2499C913-CB8D-4E54-A59B-0141DCB034C2}" presName="Name37" presStyleLbl="parChTrans1D2" presStyleIdx="0" presStyleCnt="3"/>
      <dgm:spPr/>
      <dgm:t>
        <a:bodyPr/>
        <a:lstStyle/>
        <a:p>
          <a:endParaRPr lang="de-DE"/>
        </a:p>
      </dgm:t>
    </dgm:pt>
    <dgm:pt modelId="{BCBA6764-B3A4-4FEC-AD9F-DEF32197FF44}" type="pres">
      <dgm:prSet presAssocID="{58A6C95A-CB49-4695-9B2C-96592D6AC786}" presName="hierRoot2" presStyleCnt="0">
        <dgm:presLayoutVars>
          <dgm:hierBranch val="init"/>
        </dgm:presLayoutVars>
      </dgm:prSet>
      <dgm:spPr/>
    </dgm:pt>
    <dgm:pt modelId="{DDDE3602-E321-46AD-AE36-4EE9A2548FB3}" type="pres">
      <dgm:prSet presAssocID="{58A6C95A-CB49-4695-9B2C-96592D6AC786}" presName="rootComposite" presStyleCnt="0"/>
      <dgm:spPr/>
    </dgm:pt>
    <dgm:pt modelId="{A2123DE7-2787-452D-9050-DD9F2A8898F9}" type="pres">
      <dgm:prSet presAssocID="{58A6C95A-CB49-4695-9B2C-96592D6AC78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5520EE-6BC4-40B2-851A-7CB7B23F3462}" type="pres">
      <dgm:prSet presAssocID="{58A6C95A-CB49-4695-9B2C-96592D6AC786}" presName="rootConnector" presStyleLbl="node2" presStyleIdx="0" presStyleCnt="3"/>
      <dgm:spPr/>
      <dgm:t>
        <a:bodyPr/>
        <a:lstStyle/>
        <a:p>
          <a:endParaRPr lang="de-DE"/>
        </a:p>
      </dgm:t>
    </dgm:pt>
    <dgm:pt modelId="{B565A7FF-CE11-4589-8E0F-BD148235F932}" type="pres">
      <dgm:prSet presAssocID="{58A6C95A-CB49-4695-9B2C-96592D6AC786}" presName="hierChild4" presStyleCnt="0"/>
      <dgm:spPr/>
    </dgm:pt>
    <dgm:pt modelId="{90D34F3B-B522-4927-AA32-BCD3DF3E5870}" type="pres">
      <dgm:prSet presAssocID="{58A6C95A-CB49-4695-9B2C-96592D6AC786}" presName="hierChild5" presStyleCnt="0"/>
      <dgm:spPr/>
    </dgm:pt>
    <dgm:pt modelId="{0450BC18-5669-4CB5-8A1D-E7018FE0E468}" type="pres">
      <dgm:prSet presAssocID="{4BB70C85-68C3-4319-891B-48B51C633CBA}" presName="hierChild3" presStyleCnt="0"/>
      <dgm:spPr/>
    </dgm:pt>
    <dgm:pt modelId="{AFE7F381-C6B1-49A7-8D7D-90C07DB5F4AF}" type="pres">
      <dgm:prSet presAssocID="{43A2463E-C596-432B-8B47-3C128835C5FD}" presName="hierRoot1" presStyleCnt="0">
        <dgm:presLayoutVars>
          <dgm:hierBranch val="init"/>
        </dgm:presLayoutVars>
      </dgm:prSet>
      <dgm:spPr/>
    </dgm:pt>
    <dgm:pt modelId="{A03A1C02-CD65-4908-9062-3A4587941BF5}" type="pres">
      <dgm:prSet presAssocID="{43A2463E-C596-432B-8B47-3C128835C5FD}" presName="rootComposite1" presStyleCnt="0"/>
      <dgm:spPr/>
    </dgm:pt>
    <dgm:pt modelId="{72D8193F-C195-4D97-8271-3FD6FB52754F}" type="pres">
      <dgm:prSet presAssocID="{43A2463E-C596-432B-8B47-3C128835C5FD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23B3AF-D58A-40FB-9D47-8E5D2794F014}" type="pres">
      <dgm:prSet presAssocID="{43A2463E-C596-432B-8B47-3C128835C5FD}" presName="rootConnector1" presStyleLbl="node1" presStyleIdx="0" presStyleCnt="0"/>
      <dgm:spPr/>
      <dgm:t>
        <a:bodyPr/>
        <a:lstStyle/>
        <a:p>
          <a:endParaRPr lang="de-DE"/>
        </a:p>
      </dgm:t>
    </dgm:pt>
    <dgm:pt modelId="{5F764E00-15AA-453D-BE4D-2F17340B9DE0}" type="pres">
      <dgm:prSet presAssocID="{43A2463E-C596-432B-8B47-3C128835C5FD}" presName="hierChild2" presStyleCnt="0"/>
      <dgm:spPr/>
    </dgm:pt>
    <dgm:pt modelId="{3FFE6375-4868-4268-96DC-AB3B07307017}" type="pres">
      <dgm:prSet presAssocID="{9C22B7D4-84AE-47DE-AE2F-2200F43C00D9}" presName="Name37" presStyleLbl="parChTrans1D2" presStyleIdx="1" presStyleCnt="3"/>
      <dgm:spPr/>
      <dgm:t>
        <a:bodyPr/>
        <a:lstStyle/>
        <a:p>
          <a:endParaRPr lang="de-DE"/>
        </a:p>
      </dgm:t>
    </dgm:pt>
    <dgm:pt modelId="{A15CD1DC-DD8D-4642-9E22-65F8F7123CB5}" type="pres">
      <dgm:prSet presAssocID="{1881308D-1ACE-4C62-9C26-0458A97434BF}" presName="hierRoot2" presStyleCnt="0">
        <dgm:presLayoutVars>
          <dgm:hierBranch val="init"/>
        </dgm:presLayoutVars>
      </dgm:prSet>
      <dgm:spPr/>
    </dgm:pt>
    <dgm:pt modelId="{CDD198F5-1626-47AA-8319-AB4983743D82}" type="pres">
      <dgm:prSet presAssocID="{1881308D-1ACE-4C62-9C26-0458A97434BF}" presName="rootComposite" presStyleCnt="0"/>
      <dgm:spPr/>
    </dgm:pt>
    <dgm:pt modelId="{C6E4D653-348D-4FF9-98D2-91F5A775AAB7}" type="pres">
      <dgm:prSet presAssocID="{1881308D-1ACE-4C62-9C26-0458A97434B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B6CFD7-17E2-4E86-9BF1-F72929F33F87}" type="pres">
      <dgm:prSet presAssocID="{1881308D-1ACE-4C62-9C26-0458A97434BF}" presName="rootConnector" presStyleLbl="node2" presStyleIdx="1" presStyleCnt="3"/>
      <dgm:spPr/>
      <dgm:t>
        <a:bodyPr/>
        <a:lstStyle/>
        <a:p>
          <a:endParaRPr lang="de-DE"/>
        </a:p>
      </dgm:t>
    </dgm:pt>
    <dgm:pt modelId="{2A55ED77-CF7A-4527-8652-3381075361DF}" type="pres">
      <dgm:prSet presAssocID="{1881308D-1ACE-4C62-9C26-0458A97434BF}" presName="hierChild4" presStyleCnt="0"/>
      <dgm:spPr/>
    </dgm:pt>
    <dgm:pt modelId="{BBE86E00-DD4E-4A0C-925F-30B1BF106543}" type="pres">
      <dgm:prSet presAssocID="{1881308D-1ACE-4C62-9C26-0458A97434BF}" presName="hierChild5" presStyleCnt="0"/>
      <dgm:spPr/>
    </dgm:pt>
    <dgm:pt modelId="{713FB329-923E-4F09-84DE-E65A0E31E152}" type="pres">
      <dgm:prSet presAssocID="{43A2463E-C596-432B-8B47-3C128835C5FD}" presName="hierChild3" presStyleCnt="0"/>
      <dgm:spPr/>
    </dgm:pt>
    <dgm:pt modelId="{695FD97E-785C-4FFB-8293-44754D2886EE}" type="pres">
      <dgm:prSet presAssocID="{1FEE528F-E932-486F-91FA-20438E0A32A4}" presName="hierRoot1" presStyleCnt="0">
        <dgm:presLayoutVars>
          <dgm:hierBranch val="init"/>
        </dgm:presLayoutVars>
      </dgm:prSet>
      <dgm:spPr/>
    </dgm:pt>
    <dgm:pt modelId="{23FE632A-A67F-4CB1-B703-B6E47904FCD6}" type="pres">
      <dgm:prSet presAssocID="{1FEE528F-E932-486F-91FA-20438E0A32A4}" presName="rootComposite1" presStyleCnt="0"/>
      <dgm:spPr/>
    </dgm:pt>
    <dgm:pt modelId="{3EB73D6F-CF14-4B90-8C44-F89D95EE9917}" type="pres">
      <dgm:prSet presAssocID="{1FEE528F-E932-486F-91FA-20438E0A32A4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4F560-FB70-444E-A89C-45BB00CC5798}" type="pres">
      <dgm:prSet presAssocID="{1FEE528F-E932-486F-91FA-20438E0A32A4}" presName="rootConnector1" presStyleLbl="node1" presStyleIdx="0" presStyleCnt="0"/>
      <dgm:spPr/>
      <dgm:t>
        <a:bodyPr/>
        <a:lstStyle/>
        <a:p>
          <a:endParaRPr lang="de-DE"/>
        </a:p>
      </dgm:t>
    </dgm:pt>
    <dgm:pt modelId="{63EA5680-4559-4CEC-9F07-D0554973B84A}" type="pres">
      <dgm:prSet presAssocID="{1FEE528F-E932-486F-91FA-20438E0A32A4}" presName="hierChild2" presStyleCnt="0"/>
      <dgm:spPr/>
    </dgm:pt>
    <dgm:pt modelId="{26ACA8DB-E429-4086-B2B0-4F467A626D5A}" type="pres">
      <dgm:prSet presAssocID="{30C3C7BF-DD4E-4CB5-AECB-94BAAF6ABDCD}" presName="Name37" presStyleLbl="parChTrans1D2" presStyleIdx="2" presStyleCnt="3"/>
      <dgm:spPr/>
      <dgm:t>
        <a:bodyPr/>
        <a:lstStyle/>
        <a:p>
          <a:endParaRPr lang="de-DE"/>
        </a:p>
      </dgm:t>
    </dgm:pt>
    <dgm:pt modelId="{0AE25BC1-04F2-4747-864A-36F460E733D7}" type="pres">
      <dgm:prSet presAssocID="{0FFD0232-2994-4450-B1EF-17506E9F0383}" presName="hierRoot2" presStyleCnt="0">
        <dgm:presLayoutVars>
          <dgm:hierBranch val="init"/>
        </dgm:presLayoutVars>
      </dgm:prSet>
      <dgm:spPr/>
    </dgm:pt>
    <dgm:pt modelId="{886401E3-26CD-491E-85E9-B6F5411DC649}" type="pres">
      <dgm:prSet presAssocID="{0FFD0232-2994-4450-B1EF-17506E9F0383}" presName="rootComposite" presStyleCnt="0"/>
      <dgm:spPr/>
    </dgm:pt>
    <dgm:pt modelId="{E1FE96F2-301F-462D-897A-AFA80B54E483}" type="pres">
      <dgm:prSet presAssocID="{0FFD0232-2994-4450-B1EF-17506E9F038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0FEF6BD-7C4A-4239-8370-B270404C9F21}" type="pres">
      <dgm:prSet presAssocID="{0FFD0232-2994-4450-B1EF-17506E9F0383}" presName="rootConnector" presStyleLbl="node2" presStyleIdx="2" presStyleCnt="3"/>
      <dgm:spPr/>
      <dgm:t>
        <a:bodyPr/>
        <a:lstStyle/>
        <a:p>
          <a:endParaRPr lang="de-DE"/>
        </a:p>
      </dgm:t>
    </dgm:pt>
    <dgm:pt modelId="{73E22CB1-6EEA-47BF-BD54-0015DC29DBE5}" type="pres">
      <dgm:prSet presAssocID="{0FFD0232-2994-4450-B1EF-17506E9F0383}" presName="hierChild4" presStyleCnt="0"/>
      <dgm:spPr/>
    </dgm:pt>
    <dgm:pt modelId="{BA7DF956-2F95-47FF-B573-FB912C545826}" type="pres">
      <dgm:prSet presAssocID="{0FFD0232-2994-4450-B1EF-17506E9F0383}" presName="hierChild5" presStyleCnt="0"/>
      <dgm:spPr/>
    </dgm:pt>
    <dgm:pt modelId="{6098CD5B-FEF4-41AA-96F4-658FD05D7A57}" type="pres">
      <dgm:prSet presAssocID="{1FEE528F-E932-486F-91FA-20438E0A32A4}" presName="hierChild3" presStyleCnt="0"/>
      <dgm:spPr/>
    </dgm:pt>
  </dgm:ptLst>
  <dgm:cxnLst>
    <dgm:cxn modelId="{EE7E043B-8738-4FB3-8BFE-134973EA0BFD}" type="presOf" srcId="{9C22B7D4-84AE-47DE-AE2F-2200F43C00D9}" destId="{3FFE6375-4868-4268-96DC-AB3B07307017}" srcOrd="0" destOrd="0" presId="urn:microsoft.com/office/officeart/2005/8/layout/orgChart1"/>
    <dgm:cxn modelId="{FED7674B-F09A-404C-8002-FE0861516463}" type="presOf" srcId="{58A6C95A-CB49-4695-9B2C-96592D6AC786}" destId="{E75520EE-6BC4-40B2-851A-7CB7B23F3462}" srcOrd="1" destOrd="0" presId="urn:microsoft.com/office/officeart/2005/8/layout/orgChart1"/>
    <dgm:cxn modelId="{68F0E8F8-FF03-44DF-A581-A54FE5D84118}" type="presOf" srcId="{1FEE528F-E932-486F-91FA-20438E0A32A4}" destId="{D954F560-FB70-444E-A89C-45BB00CC5798}" srcOrd="1" destOrd="0" presId="urn:microsoft.com/office/officeart/2005/8/layout/orgChart1"/>
    <dgm:cxn modelId="{1AA57BB1-7F61-4D4F-948F-06221F1F69D5}" type="presOf" srcId="{30C3C7BF-DD4E-4CB5-AECB-94BAAF6ABDCD}" destId="{26ACA8DB-E429-4086-B2B0-4F467A626D5A}" srcOrd="0" destOrd="0" presId="urn:microsoft.com/office/officeart/2005/8/layout/orgChart1"/>
    <dgm:cxn modelId="{76DAA4A2-00D3-4F18-A546-DCCDF0E35E69}" type="presOf" srcId="{1881308D-1ACE-4C62-9C26-0458A97434BF}" destId="{84B6CFD7-17E2-4E86-9BF1-F72929F33F87}" srcOrd="1" destOrd="0" presId="urn:microsoft.com/office/officeart/2005/8/layout/orgChart1"/>
    <dgm:cxn modelId="{0A5025EB-977B-4255-AFB5-6E6707A7C5A4}" srcId="{2C89CDBB-4BA0-4249-AA15-78960B4A3FD3}" destId="{1FEE528F-E932-486F-91FA-20438E0A32A4}" srcOrd="2" destOrd="0" parTransId="{0AFC426B-B02C-41C5-822D-88AFD6B40034}" sibTransId="{919BDA18-18FA-481C-8660-FCC36837FE20}"/>
    <dgm:cxn modelId="{B5B62D68-1B8D-4068-BD7E-A5AE14040BE2}" srcId="{2C89CDBB-4BA0-4249-AA15-78960B4A3FD3}" destId="{43A2463E-C596-432B-8B47-3C128835C5FD}" srcOrd="1" destOrd="0" parTransId="{BE314552-BA80-4027-8C5E-DF8E64F76792}" sibTransId="{C71EAB6A-64F2-49D9-83C0-4C027B4BC0A8}"/>
    <dgm:cxn modelId="{8EF8862D-8D9E-4491-B132-D6FD1E605621}" type="presOf" srcId="{0FFD0232-2994-4450-B1EF-17506E9F0383}" destId="{C0FEF6BD-7C4A-4239-8370-B270404C9F21}" srcOrd="1" destOrd="0" presId="urn:microsoft.com/office/officeart/2005/8/layout/orgChart1"/>
    <dgm:cxn modelId="{F19C298D-DFEB-4381-AA27-4B35B4C06160}" srcId="{1FEE528F-E932-486F-91FA-20438E0A32A4}" destId="{0FFD0232-2994-4450-B1EF-17506E9F0383}" srcOrd="0" destOrd="0" parTransId="{30C3C7BF-DD4E-4CB5-AECB-94BAAF6ABDCD}" sibTransId="{5CDADA4A-E615-4F9B-B5F1-24095EA606FA}"/>
    <dgm:cxn modelId="{D2A990F1-6A92-4ADA-9593-3AF58DDABC4B}" srcId="{2C89CDBB-4BA0-4249-AA15-78960B4A3FD3}" destId="{4BB70C85-68C3-4319-891B-48B51C633CBA}" srcOrd="0" destOrd="0" parTransId="{162E06B9-A47C-40FC-BB10-A570DB4B8DB6}" sibTransId="{2589E14B-E7C1-4BA6-82C7-D60FAB97FA69}"/>
    <dgm:cxn modelId="{03D17485-F825-41F7-9B16-233D3B82A367}" srcId="{4BB70C85-68C3-4319-891B-48B51C633CBA}" destId="{58A6C95A-CB49-4695-9B2C-96592D6AC786}" srcOrd="0" destOrd="0" parTransId="{2499C913-CB8D-4E54-A59B-0141DCB034C2}" sibTransId="{F5D93F75-7474-4DE3-9473-7791444D23B5}"/>
    <dgm:cxn modelId="{AE4953D4-D23B-4ED1-B744-79DC466B85B7}" type="presOf" srcId="{43A2463E-C596-432B-8B47-3C128835C5FD}" destId="{0323B3AF-D58A-40FB-9D47-8E5D2794F014}" srcOrd="1" destOrd="0" presId="urn:microsoft.com/office/officeart/2005/8/layout/orgChart1"/>
    <dgm:cxn modelId="{96A915DC-928A-4C83-9069-D2AD457228A0}" type="presOf" srcId="{4BB70C85-68C3-4319-891B-48B51C633CBA}" destId="{FFCFE7EF-C40D-49AC-A573-7AEE4E66E944}" srcOrd="1" destOrd="0" presId="urn:microsoft.com/office/officeart/2005/8/layout/orgChart1"/>
    <dgm:cxn modelId="{AEEF0F0E-A23F-46DA-A12A-5DE13FD33896}" type="presOf" srcId="{4BB70C85-68C3-4319-891B-48B51C633CBA}" destId="{86D5D0A1-A9DE-460E-9116-A2C68344C3B2}" srcOrd="0" destOrd="0" presId="urn:microsoft.com/office/officeart/2005/8/layout/orgChart1"/>
    <dgm:cxn modelId="{99B43804-5341-4C6C-BBF3-FF3DA57A6B21}" type="presOf" srcId="{2499C913-CB8D-4E54-A59B-0141DCB034C2}" destId="{927EF321-7315-4562-9827-05094EA4D304}" srcOrd="0" destOrd="0" presId="urn:microsoft.com/office/officeart/2005/8/layout/orgChart1"/>
    <dgm:cxn modelId="{063495E6-772D-4ED0-B063-FDB29CB79374}" srcId="{43A2463E-C596-432B-8B47-3C128835C5FD}" destId="{1881308D-1ACE-4C62-9C26-0458A97434BF}" srcOrd="0" destOrd="0" parTransId="{9C22B7D4-84AE-47DE-AE2F-2200F43C00D9}" sibTransId="{62993F01-F605-4620-B926-6BFDF9C348CB}"/>
    <dgm:cxn modelId="{7C91D8AA-0F22-4F2C-8D8A-7F009A5B0039}" type="presOf" srcId="{0FFD0232-2994-4450-B1EF-17506E9F0383}" destId="{E1FE96F2-301F-462D-897A-AFA80B54E483}" srcOrd="0" destOrd="0" presId="urn:microsoft.com/office/officeart/2005/8/layout/orgChart1"/>
    <dgm:cxn modelId="{DED4EC1D-796A-4847-9CB3-B9CC5332D678}" type="presOf" srcId="{1881308D-1ACE-4C62-9C26-0458A97434BF}" destId="{C6E4D653-348D-4FF9-98D2-91F5A775AAB7}" srcOrd="0" destOrd="0" presId="urn:microsoft.com/office/officeart/2005/8/layout/orgChart1"/>
    <dgm:cxn modelId="{9DBDFCCC-4EC7-4BB5-94F7-192538B9D6CE}" type="presOf" srcId="{58A6C95A-CB49-4695-9B2C-96592D6AC786}" destId="{A2123DE7-2787-452D-9050-DD9F2A8898F9}" srcOrd="0" destOrd="0" presId="urn:microsoft.com/office/officeart/2005/8/layout/orgChart1"/>
    <dgm:cxn modelId="{6CC0C4C1-070E-466E-871A-BD002CBAD6DC}" type="presOf" srcId="{43A2463E-C596-432B-8B47-3C128835C5FD}" destId="{72D8193F-C195-4D97-8271-3FD6FB52754F}" srcOrd="0" destOrd="0" presId="urn:microsoft.com/office/officeart/2005/8/layout/orgChart1"/>
    <dgm:cxn modelId="{DEC494BC-BFAD-4BCA-97B7-878DF4FD5F70}" type="presOf" srcId="{2C89CDBB-4BA0-4249-AA15-78960B4A3FD3}" destId="{41A23DED-D4F9-42E5-9AE2-65ED42C0445F}" srcOrd="0" destOrd="0" presId="urn:microsoft.com/office/officeart/2005/8/layout/orgChart1"/>
    <dgm:cxn modelId="{C42C6771-F84B-4D2B-A75C-60D8ECEB1578}" type="presOf" srcId="{1FEE528F-E932-486F-91FA-20438E0A32A4}" destId="{3EB73D6F-CF14-4B90-8C44-F89D95EE9917}" srcOrd="0" destOrd="0" presId="urn:microsoft.com/office/officeart/2005/8/layout/orgChart1"/>
    <dgm:cxn modelId="{170A96CD-6888-4594-BC20-743C36435F85}" type="presParOf" srcId="{41A23DED-D4F9-42E5-9AE2-65ED42C0445F}" destId="{5F02F0AF-0363-47B4-AB16-52769335F70F}" srcOrd="0" destOrd="0" presId="urn:microsoft.com/office/officeart/2005/8/layout/orgChart1"/>
    <dgm:cxn modelId="{1EE3E934-30BB-42F0-9FB7-D1E7484F0652}" type="presParOf" srcId="{5F02F0AF-0363-47B4-AB16-52769335F70F}" destId="{3743D282-D8C6-4065-85D6-E9654C05E86D}" srcOrd="0" destOrd="0" presId="urn:microsoft.com/office/officeart/2005/8/layout/orgChart1"/>
    <dgm:cxn modelId="{C42DEC2A-3A96-40FC-92A2-89695DF0E6B6}" type="presParOf" srcId="{3743D282-D8C6-4065-85D6-E9654C05E86D}" destId="{86D5D0A1-A9DE-460E-9116-A2C68344C3B2}" srcOrd="0" destOrd="0" presId="urn:microsoft.com/office/officeart/2005/8/layout/orgChart1"/>
    <dgm:cxn modelId="{DB9502EE-F195-4718-A671-AE682F67E3BF}" type="presParOf" srcId="{3743D282-D8C6-4065-85D6-E9654C05E86D}" destId="{FFCFE7EF-C40D-49AC-A573-7AEE4E66E944}" srcOrd="1" destOrd="0" presId="urn:microsoft.com/office/officeart/2005/8/layout/orgChart1"/>
    <dgm:cxn modelId="{78F013DB-8E62-4798-AD7F-F6A17396B360}" type="presParOf" srcId="{5F02F0AF-0363-47B4-AB16-52769335F70F}" destId="{2E8E85E0-3241-464F-B8AF-63DE406AC246}" srcOrd="1" destOrd="0" presId="urn:microsoft.com/office/officeart/2005/8/layout/orgChart1"/>
    <dgm:cxn modelId="{12751A8D-A904-4E83-A5CF-3BCAA78DFB4A}" type="presParOf" srcId="{2E8E85E0-3241-464F-B8AF-63DE406AC246}" destId="{927EF321-7315-4562-9827-05094EA4D304}" srcOrd="0" destOrd="0" presId="urn:microsoft.com/office/officeart/2005/8/layout/orgChart1"/>
    <dgm:cxn modelId="{BCA8EA3D-2B95-48B1-B27E-FD01C7819489}" type="presParOf" srcId="{2E8E85E0-3241-464F-B8AF-63DE406AC246}" destId="{BCBA6764-B3A4-4FEC-AD9F-DEF32197FF44}" srcOrd="1" destOrd="0" presId="urn:microsoft.com/office/officeart/2005/8/layout/orgChart1"/>
    <dgm:cxn modelId="{C2D4A7E5-B8C3-4091-BC7F-374EE6DD53D0}" type="presParOf" srcId="{BCBA6764-B3A4-4FEC-AD9F-DEF32197FF44}" destId="{DDDE3602-E321-46AD-AE36-4EE9A2548FB3}" srcOrd="0" destOrd="0" presId="urn:microsoft.com/office/officeart/2005/8/layout/orgChart1"/>
    <dgm:cxn modelId="{7D30916B-F9A7-47D7-A0DC-D0E77FB28E0B}" type="presParOf" srcId="{DDDE3602-E321-46AD-AE36-4EE9A2548FB3}" destId="{A2123DE7-2787-452D-9050-DD9F2A8898F9}" srcOrd="0" destOrd="0" presId="urn:microsoft.com/office/officeart/2005/8/layout/orgChart1"/>
    <dgm:cxn modelId="{FFF1577A-48FF-4644-B901-D5B84EE2000F}" type="presParOf" srcId="{DDDE3602-E321-46AD-AE36-4EE9A2548FB3}" destId="{E75520EE-6BC4-40B2-851A-7CB7B23F3462}" srcOrd="1" destOrd="0" presId="urn:microsoft.com/office/officeart/2005/8/layout/orgChart1"/>
    <dgm:cxn modelId="{47C3F15F-A62C-4152-BCBA-4AFF10A03039}" type="presParOf" srcId="{BCBA6764-B3A4-4FEC-AD9F-DEF32197FF44}" destId="{B565A7FF-CE11-4589-8E0F-BD148235F932}" srcOrd="1" destOrd="0" presId="urn:microsoft.com/office/officeart/2005/8/layout/orgChart1"/>
    <dgm:cxn modelId="{4832E930-34F0-4027-A172-FB76612B8A08}" type="presParOf" srcId="{BCBA6764-B3A4-4FEC-AD9F-DEF32197FF44}" destId="{90D34F3B-B522-4927-AA32-BCD3DF3E5870}" srcOrd="2" destOrd="0" presId="urn:microsoft.com/office/officeart/2005/8/layout/orgChart1"/>
    <dgm:cxn modelId="{E8F318A4-9DA5-4195-A082-2E85D8909A7B}" type="presParOf" srcId="{5F02F0AF-0363-47B4-AB16-52769335F70F}" destId="{0450BC18-5669-4CB5-8A1D-E7018FE0E468}" srcOrd="2" destOrd="0" presId="urn:microsoft.com/office/officeart/2005/8/layout/orgChart1"/>
    <dgm:cxn modelId="{1C023823-C7C2-49F1-B97A-1C5AD6405013}" type="presParOf" srcId="{41A23DED-D4F9-42E5-9AE2-65ED42C0445F}" destId="{AFE7F381-C6B1-49A7-8D7D-90C07DB5F4AF}" srcOrd="1" destOrd="0" presId="urn:microsoft.com/office/officeart/2005/8/layout/orgChart1"/>
    <dgm:cxn modelId="{6FCBF21B-F93A-4834-8283-0BB36243193F}" type="presParOf" srcId="{AFE7F381-C6B1-49A7-8D7D-90C07DB5F4AF}" destId="{A03A1C02-CD65-4908-9062-3A4587941BF5}" srcOrd="0" destOrd="0" presId="urn:microsoft.com/office/officeart/2005/8/layout/orgChart1"/>
    <dgm:cxn modelId="{F8891D7C-F011-4412-96DF-07F240F4D3FE}" type="presParOf" srcId="{A03A1C02-CD65-4908-9062-3A4587941BF5}" destId="{72D8193F-C195-4D97-8271-3FD6FB52754F}" srcOrd="0" destOrd="0" presId="urn:microsoft.com/office/officeart/2005/8/layout/orgChart1"/>
    <dgm:cxn modelId="{A78F86E8-6F48-48FB-A3BB-988DF725278F}" type="presParOf" srcId="{A03A1C02-CD65-4908-9062-3A4587941BF5}" destId="{0323B3AF-D58A-40FB-9D47-8E5D2794F014}" srcOrd="1" destOrd="0" presId="urn:microsoft.com/office/officeart/2005/8/layout/orgChart1"/>
    <dgm:cxn modelId="{2B93A7D1-B57C-4C70-A6AE-C4E33AE716B2}" type="presParOf" srcId="{AFE7F381-C6B1-49A7-8D7D-90C07DB5F4AF}" destId="{5F764E00-15AA-453D-BE4D-2F17340B9DE0}" srcOrd="1" destOrd="0" presId="urn:microsoft.com/office/officeart/2005/8/layout/orgChart1"/>
    <dgm:cxn modelId="{1E9A34F4-8F77-4804-B7FC-E5C0C58F7DB5}" type="presParOf" srcId="{5F764E00-15AA-453D-BE4D-2F17340B9DE0}" destId="{3FFE6375-4868-4268-96DC-AB3B07307017}" srcOrd="0" destOrd="0" presId="urn:microsoft.com/office/officeart/2005/8/layout/orgChart1"/>
    <dgm:cxn modelId="{1F67AD75-D9A6-4ADB-B961-68B42B2B4C34}" type="presParOf" srcId="{5F764E00-15AA-453D-BE4D-2F17340B9DE0}" destId="{A15CD1DC-DD8D-4642-9E22-65F8F7123CB5}" srcOrd="1" destOrd="0" presId="urn:microsoft.com/office/officeart/2005/8/layout/orgChart1"/>
    <dgm:cxn modelId="{69A12673-7C2B-40AD-9CB2-4E69E7936EA6}" type="presParOf" srcId="{A15CD1DC-DD8D-4642-9E22-65F8F7123CB5}" destId="{CDD198F5-1626-47AA-8319-AB4983743D82}" srcOrd="0" destOrd="0" presId="urn:microsoft.com/office/officeart/2005/8/layout/orgChart1"/>
    <dgm:cxn modelId="{4C51B3C0-76E9-4E3E-B38C-287048C1A739}" type="presParOf" srcId="{CDD198F5-1626-47AA-8319-AB4983743D82}" destId="{C6E4D653-348D-4FF9-98D2-91F5A775AAB7}" srcOrd="0" destOrd="0" presId="urn:microsoft.com/office/officeart/2005/8/layout/orgChart1"/>
    <dgm:cxn modelId="{59E88D05-911C-4436-A5B5-132B2B6471CA}" type="presParOf" srcId="{CDD198F5-1626-47AA-8319-AB4983743D82}" destId="{84B6CFD7-17E2-4E86-9BF1-F72929F33F87}" srcOrd="1" destOrd="0" presId="urn:microsoft.com/office/officeart/2005/8/layout/orgChart1"/>
    <dgm:cxn modelId="{1D26E4EC-F910-495E-8073-7DD431712AA1}" type="presParOf" srcId="{A15CD1DC-DD8D-4642-9E22-65F8F7123CB5}" destId="{2A55ED77-CF7A-4527-8652-3381075361DF}" srcOrd="1" destOrd="0" presId="urn:microsoft.com/office/officeart/2005/8/layout/orgChart1"/>
    <dgm:cxn modelId="{EB4A0CE6-D15B-4E16-A77E-A8714383F623}" type="presParOf" srcId="{A15CD1DC-DD8D-4642-9E22-65F8F7123CB5}" destId="{BBE86E00-DD4E-4A0C-925F-30B1BF106543}" srcOrd="2" destOrd="0" presId="urn:microsoft.com/office/officeart/2005/8/layout/orgChart1"/>
    <dgm:cxn modelId="{75AA370C-AF4B-4893-9ED0-D8232A16B0BF}" type="presParOf" srcId="{AFE7F381-C6B1-49A7-8D7D-90C07DB5F4AF}" destId="{713FB329-923E-4F09-84DE-E65A0E31E152}" srcOrd="2" destOrd="0" presId="urn:microsoft.com/office/officeart/2005/8/layout/orgChart1"/>
    <dgm:cxn modelId="{24B10F0A-BE46-453C-90ED-326A641047F7}" type="presParOf" srcId="{41A23DED-D4F9-42E5-9AE2-65ED42C0445F}" destId="{695FD97E-785C-4FFB-8293-44754D2886EE}" srcOrd="2" destOrd="0" presId="urn:microsoft.com/office/officeart/2005/8/layout/orgChart1"/>
    <dgm:cxn modelId="{5EDA72D5-3260-4F93-9C39-E120C30C9F92}" type="presParOf" srcId="{695FD97E-785C-4FFB-8293-44754D2886EE}" destId="{23FE632A-A67F-4CB1-B703-B6E47904FCD6}" srcOrd="0" destOrd="0" presId="urn:microsoft.com/office/officeart/2005/8/layout/orgChart1"/>
    <dgm:cxn modelId="{D9BE0103-8938-42EA-B6C4-71BCD2851F3C}" type="presParOf" srcId="{23FE632A-A67F-4CB1-B703-B6E47904FCD6}" destId="{3EB73D6F-CF14-4B90-8C44-F89D95EE9917}" srcOrd="0" destOrd="0" presId="urn:microsoft.com/office/officeart/2005/8/layout/orgChart1"/>
    <dgm:cxn modelId="{3139D048-D8EB-4D38-A9E8-C92C64AA9291}" type="presParOf" srcId="{23FE632A-A67F-4CB1-B703-B6E47904FCD6}" destId="{D954F560-FB70-444E-A89C-45BB00CC5798}" srcOrd="1" destOrd="0" presId="urn:microsoft.com/office/officeart/2005/8/layout/orgChart1"/>
    <dgm:cxn modelId="{B9CCF363-28D4-4879-A5B3-2C3CBD079638}" type="presParOf" srcId="{695FD97E-785C-4FFB-8293-44754D2886EE}" destId="{63EA5680-4559-4CEC-9F07-D0554973B84A}" srcOrd="1" destOrd="0" presId="urn:microsoft.com/office/officeart/2005/8/layout/orgChart1"/>
    <dgm:cxn modelId="{E3072EE9-340A-42DE-99A6-B1FA4A536386}" type="presParOf" srcId="{63EA5680-4559-4CEC-9F07-D0554973B84A}" destId="{26ACA8DB-E429-4086-B2B0-4F467A626D5A}" srcOrd="0" destOrd="0" presId="urn:microsoft.com/office/officeart/2005/8/layout/orgChart1"/>
    <dgm:cxn modelId="{6FAFA832-257D-4C5E-A71D-C3DCB32DF648}" type="presParOf" srcId="{63EA5680-4559-4CEC-9F07-D0554973B84A}" destId="{0AE25BC1-04F2-4747-864A-36F460E733D7}" srcOrd="1" destOrd="0" presId="urn:microsoft.com/office/officeart/2005/8/layout/orgChart1"/>
    <dgm:cxn modelId="{41DE4B41-DE30-4460-8C11-4355F2908A4E}" type="presParOf" srcId="{0AE25BC1-04F2-4747-864A-36F460E733D7}" destId="{886401E3-26CD-491E-85E9-B6F5411DC649}" srcOrd="0" destOrd="0" presId="urn:microsoft.com/office/officeart/2005/8/layout/orgChart1"/>
    <dgm:cxn modelId="{12D64939-72E4-4E28-A9DB-EEA879A39FE8}" type="presParOf" srcId="{886401E3-26CD-491E-85E9-B6F5411DC649}" destId="{E1FE96F2-301F-462D-897A-AFA80B54E483}" srcOrd="0" destOrd="0" presId="urn:microsoft.com/office/officeart/2005/8/layout/orgChart1"/>
    <dgm:cxn modelId="{A3FC172A-7D3D-4EDE-8789-33BFC5EDA156}" type="presParOf" srcId="{886401E3-26CD-491E-85E9-B6F5411DC649}" destId="{C0FEF6BD-7C4A-4239-8370-B270404C9F21}" srcOrd="1" destOrd="0" presId="urn:microsoft.com/office/officeart/2005/8/layout/orgChart1"/>
    <dgm:cxn modelId="{02C08542-2764-40A5-92F1-B969F042D0DB}" type="presParOf" srcId="{0AE25BC1-04F2-4747-864A-36F460E733D7}" destId="{73E22CB1-6EEA-47BF-BD54-0015DC29DBE5}" srcOrd="1" destOrd="0" presId="urn:microsoft.com/office/officeart/2005/8/layout/orgChart1"/>
    <dgm:cxn modelId="{B88BADAF-1245-49D7-8610-70665826AFBA}" type="presParOf" srcId="{0AE25BC1-04F2-4747-864A-36F460E733D7}" destId="{BA7DF956-2F95-47FF-B573-FB912C545826}" srcOrd="2" destOrd="0" presId="urn:microsoft.com/office/officeart/2005/8/layout/orgChart1"/>
    <dgm:cxn modelId="{FD1CCDAF-FF5A-40B2-AED8-C5773F94A2FA}" type="presParOf" srcId="{695FD97E-785C-4FFB-8293-44754D2886EE}" destId="{6098CD5B-FEF4-41AA-96F4-658FD05D7A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CA8DB-E429-4086-B2B0-4F467A626D5A}">
      <dsp:nvSpPr>
        <dsp:cNvPr id="0" name=""/>
        <dsp:cNvSpPr/>
      </dsp:nvSpPr>
      <dsp:spPr>
        <a:xfrm>
          <a:off x="9322348" y="2101561"/>
          <a:ext cx="91440" cy="6736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67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E6375-4868-4268-96DC-AB3B07307017}">
      <dsp:nvSpPr>
        <dsp:cNvPr id="0" name=""/>
        <dsp:cNvSpPr/>
      </dsp:nvSpPr>
      <dsp:spPr>
        <a:xfrm>
          <a:off x="5440679" y="2101561"/>
          <a:ext cx="91440" cy="6736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67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EF321-7315-4562-9827-05094EA4D304}">
      <dsp:nvSpPr>
        <dsp:cNvPr id="0" name=""/>
        <dsp:cNvSpPr/>
      </dsp:nvSpPr>
      <dsp:spPr>
        <a:xfrm>
          <a:off x="1559011" y="2101561"/>
          <a:ext cx="91440" cy="6736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67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5D0A1-A9DE-460E-9116-A2C68344C3B2}">
      <dsp:nvSpPr>
        <dsp:cNvPr id="0" name=""/>
        <dsp:cNvSpPr/>
      </dsp:nvSpPr>
      <dsp:spPr>
        <a:xfrm>
          <a:off x="736" y="497565"/>
          <a:ext cx="3207990" cy="1603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[</a:t>
          </a:r>
          <a:r>
            <a:rPr lang="en-US" sz="3500" kern="1200" dirty="0" err="1" smtClean="0"/>
            <a:t>Algo</a:t>
          </a:r>
          <a:r>
            <a:rPr lang="en-US" sz="3500" kern="1200" dirty="0" smtClean="0"/>
            <a:t>]Managed</a:t>
          </a:r>
          <a:endParaRPr lang="en-US" sz="3500" kern="1200" dirty="0"/>
        </a:p>
      </dsp:txBody>
      <dsp:txXfrm>
        <a:off x="736" y="497565"/>
        <a:ext cx="3207990" cy="1603995"/>
      </dsp:txXfrm>
    </dsp:sp>
    <dsp:sp modelId="{A2123DE7-2787-452D-9050-DD9F2A8898F9}">
      <dsp:nvSpPr>
        <dsp:cNvPr id="0" name=""/>
        <dsp:cNvSpPr/>
      </dsp:nvSpPr>
      <dsp:spPr>
        <a:xfrm>
          <a:off x="736" y="2775238"/>
          <a:ext cx="3207990" cy="1603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mscorlib.dll</a:t>
          </a:r>
          <a:endParaRPr lang="en-US" sz="3500" kern="1200" dirty="0"/>
        </a:p>
      </dsp:txBody>
      <dsp:txXfrm>
        <a:off x="736" y="2775238"/>
        <a:ext cx="3207990" cy="1603995"/>
      </dsp:txXfrm>
    </dsp:sp>
    <dsp:sp modelId="{72D8193F-C195-4D97-8271-3FD6FB52754F}">
      <dsp:nvSpPr>
        <dsp:cNvPr id="0" name=""/>
        <dsp:cNvSpPr/>
      </dsp:nvSpPr>
      <dsp:spPr>
        <a:xfrm>
          <a:off x="3882404" y="497565"/>
          <a:ext cx="3207990" cy="1603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[</a:t>
          </a:r>
          <a:r>
            <a:rPr lang="en-US" sz="3500" kern="1200" dirty="0" err="1" smtClean="0"/>
            <a:t>Algo</a:t>
          </a:r>
          <a:r>
            <a:rPr lang="en-US" sz="3500" kern="1200" dirty="0" smtClean="0"/>
            <a:t>]Crypto-</a:t>
          </a:r>
          <a:r>
            <a:rPr lang="en-US" sz="3500" kern="1200" dirty="0" err="1" smtClean="0"/>
            <a:t>ServiceProvider</a:t>
          </a:r>
          <a:endParaRPr lang="en-US" sz="3500" kern="1200" dirty="0"/>
        </a:p>
      </dsp:txBody>
      <dsp:txXfrm>
        <a:off x="3882404" y="497565"/>
        <a:ext cx="3207990" cy="1603995"/>
      </dsp:txXfrm>
    </dsp:sp>
    <dsp:sp modelId="{C6E4D653-348D-4FF9-98D2-91F5A775AAB7}">
      <dsp:nvSpPr>
        <dsp:cNvPr id="0" name=""/>
        <dsp:cNvSpPr/>
      </dsp:nvSpPr>
      <dsp:spPr>
        <a:xfrm>
          <a:off x="3882404" y="2775238"/>
          <a:ext cx="3207990" cy="1603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CryptoAPI</a:t>
          </a:r>
          <a:endParaRPr lang="en-US" sz="3500" kern="1200" dirty="0"/>
        </a:p>
      </dsp:txBody>
      <dsp:txXfrm>
        <a:off x="3882404" y="2775238"/>
        <a:ext cx="3207990" cy="1603995"/>
      </dsp:txXfrm>
    </dsp:sp>
    <dsp:sp modelId="{3EB73D6F-CF14-4B90-8C44-F89D95EE9917}">
      <dsp:nvSpPr>
        <dsp:cNvPr id="0" name=""/>
        <dsp:cNvSpPr/>
      </dsp:nvSpPr>
      <dsp:spPr>
        <a:xfrm>
          <a:off x="7764073" y="497565"/>
          <a:ext cx="3207990" cy="1603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[</a:t>
          </a:r>
          <a:r>
            <a:rPr lang="en-US" sz="3500" kern="1200" dirty="0" err="1" smtClean="0"/>
            <a:t>Algo</a:t>
          </a:r>
          <a:r>
            <a:rPr lang="en-US" sz="3500" kern="1200" dirty="0" smtClean="0"/>
            <a:t>]</a:t>
          </a:r>
          <a:r>
            <a:rPr lang="en-US" sz="3500" kern="1200" dirty="0" err="1" smtClean="0"/>
            <a:t>Cng</a:t>
          </a:r>
          <a:endParaRPr lang="en-US" sz="3500" kern="1200" dirty="0"/>
        </a:p>
      </dsp:txBody>
      <dsp:txXfrm>
        <a:off x="7764073" y="497565"/>
        <a:ext cx="3207990" cy="1603995"/>
      </dsp:txXfrm>
    </dsp:sp>
    <dsp:sp modelId="{E1FE96F2-301F-462D-897A-AFA80B54E483}">
      <dsp:nvSpPr>
        <dsp:cNvPr id="0" name=""/>
        <dsp:cNvSpPr/>
      </dsp:nvSpPr>
      <dsp:spPr>
        <a:xfrm>
          <a:off x="7764073" y="2775238"/>
          <a:ext cx="3207990" cy="1603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Bcrypt.dll</a:t>
          </a:r>
          <a:endParaRPr lang="en-US" sz="3500" kern="1200" dirty="0"/>
        </a:p>
      </dsp:txBody>
      <dsp:txXfrm>
        <a:off x="7764073" y="2775238"/>
        <a:ext cx="3207990" cy="1603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71B35-63EB-6341-BE4F-A9D3A40BB68A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D4BB4-7869-2A49-A2C1-2D077647B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55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native and hardware implementations</a:t>
            </a:r>
          </a:p>
          <a:p>
            <a:r>
              <a:rPr lang="en-US" dirty="0" smtClean="0"/>
              <a:t>Can be configured by policies</a:t>
            </a:r>
          </a:p>
          <a:p>
            <a:r>
              <a:rPr lang="en-US" dirty="0" smtClean="0"/>
              <a:t>Managed Wrappers in since .NET 1.1 and CAPICOM</a:t>
            </a:r>
          </a:p>
          <a:p>
            <a:endParaRPr lang="en-US" i="1" dirty="0" smtClean="0"/>
          </a:p>
          <a:p>
            <a:r>
              <a:rPr lang="en-US" i="1" dirty="0" err="1" smtClean="0"/>
              <a:t>System.Security.Cryptography</a:t>
            </a:r>
            <a:r>
              <a:rPr lang="en-US" dirty="0" smtClean="0"/>
              <a:t> contains wrappers for the certified native algorithms but also managed implementations</a:t>
            </a:r>
          </a:p>
          <a:p>
            <a:r>
              <a:rPr lang="is-IS" dirty="0" smtClean="0"/>
              <a:t>…</a:t>
            </a:r>
            <a:r>
              <a:rPr lang="en-US" dirty="0" smtClean="0"/>
              <a:t>provides cryptographic services, including secure encoding and decoding of data, as well as many other operations, such as hashing, random number generation, and message authentication. For more information.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D4BB4-7869-2A49-A2C1-2D077647B18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64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Cryptography API: Next Generation (CNG) brings two main advantages over the CryptoAPI technologies that it replaces: better API factoring to allow the same functions to work using a wide range of cryptographic algorithms, and the inclusion of a number of newer algorithms that are part of the National Security Agency (NSA) Suite B.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D4BB4-7869-2A49-A2C1-2D077647B18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395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NSA and NIST recommended</a:t>
            </a:r>
          </a:p>
          <a:p>
            <a:r>
              <a:rPr lang="en-US" dirty="0" smtClean="0"/>
              <a:t>Available since Windows Vista (CNG)</a:t>
            </a:r>
          </a:p>
          <a:p>
            <a:r>
              <a:rPr lang="en-US" dirty="0" smtClean="0"/>
              <a:t>Minimum Standard used in Windows</a:t>
            </a:r>
          </a:p>
          <a:p>
            <a:r>
              <a:rPr lang="en-US" dirty="0" smtClean="0"/>
              <a:t>Algorithms, Block-Sizes, Key-Sizes, …</a:t>
            </a:r>
          </a:p>
          <a:p>
            <a:r>
              <a:rPr lang="en-US" dirty="0" smtClean="0"/>
              <a:t>Suite-A nuclear security</a:t>
            </a:r>
          </a:p>
          <a:p>
            <a:r>
              <a:rPr lang="en-US" dirty="0" smtClean="0"/>
              <a:t>Encryption: AES</a:t>
            </a:r>
          </a:p>
          <a:p>
            <a:r>
              <a:rPr lang="en-US" dirty="0" smtClean="0"/>
              <a:t>Digital Signature: EC-DSA</a:t>
            </a:r>
          </a:p>
          <a:p>
            <a:r>
              <a:rPr lang="en-US" dirty="0" smtClean="0"/>
              <a:t>Key Exchange: EC-DH or EC-MQV</a:t>
            </a:r>
          </a:p>
          <a:p>
            <a:r>
              <a:rPr lang="en-US" dirty="0" smtClean="0"/>
              <a:t>Hashing: SHA-2</a:t>
            </a:r>
          </a:p>
          <a:p>
            <a:endParaRPr lang="en-US" dirty="0" smtClean="0"/>
          </a:p>
          <a:p>
            <a:r>
              <a:rPr lang="de-DE" dirty="0" smtClean="0"/>
              <a:t>Softwarehersteller können ihre Produkte, die auf Suite-B-Algorithmen basieren, zertifizieren und auf Sicherheit überprüfen lassen. Für einige Einsatzbereiche in hochsensiblen Datenumgebungen (z.B. Regierung) ist eine Überprüfung Pflicht.</a:t>
            </a:r>
            <a:endParaRPr lang="en-US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D4BB4-7869-2A49-A2C1-2D077647B18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185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Schnittstellenbeschreibung!!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D4BB4-7869-2A49-A2C1-2D077647B18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60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34B1B8A-5464-4087-BA72-9BF624DAFB52}" type="datetimeFigureOut">
              <a:rPr lang="de-DE" smtClean="0"/>
              <a:t>27.01.16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EF27FF-4425-4951-B315-254CC017DFBE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</a:t>
            </a:r>
            <a:r>
              <a:rPr lang="en-US" dirty="0" smtClean="0"/>
              <a:t>Crypto API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SFS - Philipp Haider, Martina </a:t>
            </a:r>
            <a:r>
              <a:rPr lang="de-DE" sz="1800" dirty="0" err="1" smtClean="0"/>
              <a:t>Haslehner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0166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716" y="2231261"/>
            <a:ext cx="10363200" cy="2200275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63084" y="4535207"/>
            <a:ext cx="10363200" cy="150018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102823" y="45960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75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64" y="312749"/>
            <a:ext cx="10515600" cy="1325563"/>
          </a:xfrm>
        </p:spPr>
        <p:txBody>
          <a:bodyPr/>
          <a:lstStyle/>
          <a:p>
            <a:r>
              <a:rPr lang="en-US" dirty="0" err="1" smtClean="0"/>
              <a:t>Übersicht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508" y="1429978"/>
            <a:ext cx="10972800" cy="4876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de-DE" dirty="0"/>
              <a:t>Schnittstelle zur Bereitstellung kryptographischer </a:t>
            </a:r>
            <a:r>
              <a:rPr lang="de-DE" dirty="0" smtClean="0"/>
              <a:t>Funktionalität</a:t>
            </a:r>
          </a:p>
          <a:p>
            <a:endParaRPr lang="de-DE" dirty="0" smtClean="0"/>
          </a:p>
          <a:p>
            <a:r>
              <a:rPr lang="en-US" dirty="0" smtClean="0"/>
              <a:t>1996 </a:t>
            </a:r>
            <a:r>
              <a:rPr lang="en-US" dirty="0" err="1" smtClean="0"/>
              <a:t>gemeinsam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NT 4.0 </a:t>
            </a:r>
            <a:r>
              <a:rPr lang="en-US" dirty="0" err="1" smtClean="0"/>
              <a:t>eingeführt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2007 </a:t>
            </a:r>
            <a:r>
              <a:rPr lang="en-US" dirty="0" err="1" smtClean="0"/>
              <a:t>mit</a:t>
            </a:r>
            <a:r>
              <a:rPr lang="en-US" dirty="0" smtClean="0"/>
              <a:t> Windows </a:t>
            </a:r>
            <a:r>
              <a:rPr lang="en-US" dirty="0" smtClean="0"/>
              <a:t>Vista </a:t>
            </a:r>
            <a:r>
              <a:rPr lang="en-US" dirty="0" err="1" smtClean="0"/>
              <a:t>ersetzt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CNG (“Cryptography API: Next Generation)</a:t>
            </a:r>
          </a:p>
          <a:p>
            <a:endParaRPr lang="en-US" dirty="0"/>
          </a:p>
          <a:p>
            <a:r>
              <a:rPr lang="en-US" dirty="0" smtClean="0"/>
              <a:t>Can be configured by policies</a:t>
            </a:r>
          </a:p>
        </p:txBody>
      </p:sp>
    </p:spTree>
    <p:extLst>
      <p:ext uri="{BB962C8B-B14F-4D97-AF65-F5344CB8AC3E}">
        <p14:creationId xmlns:p14="http://schemas.microsoft.com/office/powerpoint/2010/main" val="130494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des </a:t>
            </a:r>
            <a:r>
              <a:rPr lang="de-DE" dirty="0" err="1" smtClean="0"/>
              <a:t>Crypto</a:t>
            </a:r>
            <a:r>
              <a:rPr lang="de-DE" dirty="0" smtClean="0"/>
              <a:t> API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379" y="1826739"/>
            <a:ext cx="7318576" cy="45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6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Algorithm-Variants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380728"/>
              </p:ext>
            </p:extLst>
          </p:nvPr>
        </p:nvGraphicFramePr>
        <p:xfrm>
          <a:off x="609600" y="1600200"/>
          <a:ext cx="10972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900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NSA Suite</a:t>
            </a:r>
            <a:r>
              <a:rPr lang="en-US" dirty="0" smtClean="0"/>
              <a:t>-</a:t>
            </a:r>
            <a:r>
              <a:rPr lang="en-US" dirty="0" smtClean="0"/>
              <a:t>B Cryptography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smtClean="0"/>
              <a:t>2005 von der NSA zusammengestellt</a:t>
            </a:r>
          </a:p>
          <a:p>
            <a:endParaRPr lang="de-DE" dirty="0"/>
          </a:p>
          <a:p>
            <a:r>
              <a:rPr lang="de-DE" dirty="0" smtClean="0"/>
              <a:t>Suite-A für hochsensitive Informationen</a:t>
            </a:r>
          </a:p>
          <a:p>
            <a:endParaRPr lang="de-DE" dirty="0"/>
          </a:p>
          <a:p>
            <a:r>
              <a:rPr lang="de-DE" dirty="0" smtClean="0"/>
              <a:t>Einstufung der Sicherheit möglich</a:t>
            </a:r>
          </a:p>
          <a:p>
            <a:endParaRPr lang="de-DE" dirty="0"/>
          </a:p>
          <a:p>
            <a:r>
              <a:rPr lang="de-DE" dirty="0" smtClean="0"/>
              <a:t>Algorithmen für</a:t>
            </a:r>
          </a:p>
          <a:p>
            <a:pPr lvl="2"/>
            <a:r>
              <a:rPr lang="de-DE" dirty="0" smtClean="0"/>
              <a:t>Verschlüsselung</a:t>
            </a:r>
          </a:p>
          <a:p>
            <a:pPr lvl="2"/>
            <a:r>
              <a:rPr lang="de-DE" dirty="0" smtClean="0"/>
              <a:t>Digitale Signatur</a:t>
            </a:r>
          </a:p>
          <a:p>
            <a:pPr lvl="2"/>
            <a:r>
              <a:rPr lang="de-DE" dirty="0" smtClean="0"/>
              <a:t>Schlüsselaustausch</a:t>
            </a:r>
          </a:p>
          <a:p>
            <a:pPr lvl="2"/>
            <a:r>
              <a:rPr lang="de-DE" dirty="0" smtClean="0"/>
              <a:t>Hashfunktionen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560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30" y="2906877"/>
            <a:ext cx="10742050" cy="263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8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7" y="533400"/>
            <a:ext cx="10972800" cy="990600"/>
          </a:xfrm>
        </p:spPr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Protection</a:t>
            </a:r>
            <a:r>
              <a:rPr lang="de-DE" dirty="0" smtClean="0"/>
              <a:t> 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Bestandteil des Betriebssystems</a:t>
            </a:r>
          </a:p>
          <a:p>
            <a:endParaRPr lang="de-AT" dirty="0"/>
          </a:p>
          <a:p>
            <a:r>
              <a:rPr lang="de-AT" dirty="0" smtClean="0"/>
              <a:t>Verschlüsselung / Entschlüsselung von Daten</a:t>
            </a:r>
            <a:r>
              <a:rPr lang="en-US" dirty="0"/>
              <a:t> </a:t>
            </a:r>
            <a:r>
              <a:rPr lang="en-US" dirty="0" smtClean="0"/>
              <a:t>auf </a:t>
            </a:r>
            <a:r>
              <a:rPr lang="en-US" dirty="0" err="1" smtClean="0"/>
              <a:t>Maschinen</a:t>
            </a:r>
            <a:r>
              <a:rPr lang="en-US" dirty="0" smtClean="0"/>
              <a:t>-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Benutzerebene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Protect() </a:t>
            </a:r>
          </a:p>
          <a:p>
            <a:r>
              <a:rPr lang="en-US" dirty="0" smtClean="0"/>
              <a:t>Unprotect() </a:t>
            </a:r>
          </a:p>
        </p:txBody>
      </p:sp>
    </p:spTree>
    <p:extLst>
      <p:ext uri="{BB962C8B-B14F-4D97-AF65-F5344CB8AC3E}">
        <p14:creationId xmlns:p14="http://schemas.microsoft.com/office/powerpoint/2010/main" val="257666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Protection</a:t>
            </a:r>
            <a:r>
              <a:rPr lang="de-DE" dirty="0" smtClean="0"/>
              <a:t> API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17" y="3624046"/>
            <a:ext cx="7720578" cy="1357345"/>
          </a:xfrm>
          <a:prstGeom prst="rect">
            <a:avLst/>
          </a:prstGeom>
        </p:spPr>
      </p:pic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System.Sercurity.dll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919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 Server 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983952"/>
              </p:ext>
            </p:extLst>
          </p:nvPr>
        </p:nvGraphicFramePr>
        <p:xfrm>
          <a:off x="8781689" y="3495640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xmlns="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License File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145118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300509" y="3025302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5376000" y="3042861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de-DE" dirty="0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16200000" flipH="1">
            <a:off x="4049474" y="1716336"/>
            <a:ext cx="17559" cy="3057257"/>
          </a:xfrm>
          <a:prstGeom prst="curvedConnector3">
            <a:avLst>
              <a:gd name="adj1" fmla="val -3059679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3"/>
            <a:endCxn id="4" idx="5"/>
          </p:cNvCxnSpPr>
          <p:nvPr/>
        </p:nvCxnSpPr>
        <p:spPr>
          <a:xfrm rot="5400000" flipH="1">
            <a:off x="4049475" y="2734571"/>
            <a:ext cx="17559" cy="3057257"/>
          </a:xfrm>
          <a:prstGeom prst="curvedConnector3">
            <a:avLst>
              <a:gd name="adj1" fmla="val -3026926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14158" y="1690688"/>
            <a:ext cx="22049" cy="42327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81420" y="2365656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License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3587401" y="479924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License</a:t>
            </a:r>
            <a:endParaRPr lang="de-DE" dirty="0"/>
          </a:p>
        </p:txBody>
      </p:sp>
      <p:cxnSp>
        <p:nvCxnSpPr>
          <p:cNvPr id="21" name="Curved Connector 20"/>
          <p:cNvCxnSpPr>
            <a:stCxn id="7" idx="0"/>
            <a:endCxn id="5" idx="7"/>
          </p:cNvCxnSpPr>
          <p:nvPr/>
        </p:nvCxnSpPr>
        <p:spPr>
          <a:xfrm rot="16200000" flipV="1">
            <a:off x="8055894" y="1802967"/>
            <a:ext cx="241896" cy="3143449"/>
          </a:xfrm>
          <a:prstGeom prst="curvedConnector3">
            <a:avLst>
              <a:gd name="adj1" fmla="val 28168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84948" y="2427228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8800380" y="4817764"/>
            <a:ext cx="1915064" cy="701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 Generator</a:t>
            </a:r>
            <a:endParaRPr lang="de-DE" dirty="0"/>
          </a:p>
        </p:txBody>
      </p:sp>
      <p:cxnSp>
        <p:nvCxnSpPr>
          <p:cNvPr id="26" name="Curved Connector 25"/>
          <p:cNvCxnSpPr>
            <a:stCxn id="25" idx="0"/>
            <a:endCxn id="7" idx="2"/>
          </p:cNvCxnSpPr>
          <p:nvPr/>
        </p:nvCxnSpPr>
        <p:spPr>
          <a:xfrm rot="16200000" flipV="1">
            <a:off x="9359398" y="4419250"/>
            <a:ext cx="787682" cy="9346"/>
          </a:xfrm>
          <a:prstGeom prst="curvedConnector3">
            <a:avLst>
              <a:gd name="adj1" fmla="val 4416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48566" y="4231145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2000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Klarheit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Klarheit.thmx</Template>
  <TotalTime>0</TotalTime>
  <Words>364</Words>
  <Application>Microsoft Macintosh PowerPoint</Application>
  <PresentationFormat>Benutzerdefiniert</PresentationFormat>
  <Paragraphs>77</Paragraphs>
  <Slides>10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Klarheit</vt:lpstr>
      <vt:lpstr>.NET Crypto API</vt:lpstr>
      <vt:lpstr>Übersicht</vt:lpstr>
      <vt:lpstr>Architektur des Crypto API</vt:lpstr>
      <vt:lpstr>Algorithm-Variants</vt:lpstr>
      <vt:lpstr>NSA Suite-B Cryptography</vt:lpstr>
      <vt:lpstr>Algorithms</vt:lpstr>
      <vt:lpstr>Data Protection API</vt:lpstr>
      <vt:lpstr>Data Protection API</vt:lpstr>
      <vt:lpstr>License Server 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Crypto</dc:title>
  <dc:creator>Philipp Haider</dc:creator>
  <cp:lastModifiedBy>Martina</cp:lastModifiedBy>
  <cp:revision>23</cp:revision>
  <dcterms:created xsi:type="dcterms:W3CDTF">2016-01-25T18:23:22Z</dcterms:created>
  <dcterms:modified xsi:type="dcterms:W3CDTF">2016-01-27T19:48:48Z</dcterms:modified>
</cp:coreProperties>
</file>