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ttangolo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ttangolo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ttangolo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ttangolo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ttangolo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ttangolo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Rettangolo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ttangolo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Gruppo 60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Ovale 61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Ovale 62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Ovale 63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Ovale 64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Ovale 65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Ovale 67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Ovale 68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Ovale 69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Ovale 70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Ovale 71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Ovale 72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Ovale 73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Ovale 74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Ovale 75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Immagine 76"/>
          <p:cNvPicPr/>
          <p:nvPr/>
        </p:nvPicPr>
        <p:blipFill>
          <a:blip r:embed="rId15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CasellaDiTesto 77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it-IT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lang="it-IT" sz="1000" b="0" strike="noStrike" spc="-1">
                <a:solidFill>
                  <a:srgbClr val="000000"/>
                </a:solidFill>
                <a:latin typeface="Lato"/>
                <a:ea typeface="Noto Sans CJK SC"/>
                <a:hlinkClick r:id="rId16"/>
              </a:rPr>
              <a:t>Pixeltrue</a:t>
            </a:r>
            <a:r>
              <a:rPr lang="it-IT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lang="it-IT" sz="1000" b="0" strike="noStrike" spc="-1">
                <a:solidFill>
                  <a:srgbClr val="000000"/>
                </a:solidFill>
                <a:latin typeface="Lato"/>
                <a:hlinkClick r:id="rId17"/>
              </a:rPr>
              <a:t>icons8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Noto Sans"/>
              </a:rPr>
              <a:t>Fai clic per modificare il formato del testo del titolo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grpSp>
        <p:nvGrpSpPr>
          <p:cNvPr id="117" name="Gruppo 11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Rettangolo 11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Rettangolo 11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Rettangolo 11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Rettangolo 12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Rettangolo 12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Rettangolo 12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Rettangolo 12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Rettangolo 12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Rettangolo 12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Rettangolo 12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Rettangolo 12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Rettangolo 12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Ovale 12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169" name="Ovale 168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Ovale 169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Ovale 170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Figura a mano libera: forma 171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Figura a mano libera: forma 172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Figura a mano libera: forma 173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Ovale 174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Ovale 175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Ovale 176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216" name="Ovale 215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vale 216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Ovale 217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vale 218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uppo 219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Parallelogramma 220"/>
            <p:cNvSpPr/>
            <p:nvPr/>
          </p:nvSpPr>
          <p:spPr>
            <a:xfrm rot="5330400" flipH="1" flipV="1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Parallelogramma 221"/>
            <p:cNvSpPr/>
            <p:nvPr/>
          </p:nvSpPr>
          <p:spPr>
            <a:xfrm rot="5330400" flipH="1" flipV="1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Parallelogramma 222"/>
            <p:cNvSpPr/>
            <p:nvPr/>
          </p:nvSpPr>
          <p:spPr>
            <a:xfrm rot="5330400" flipH="1" flipV="1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Parallelogramma 223"/>
            <p:cNvSpPr/>
            <p:nvPr/>
          </p:nvSpPr>
          <p:spPr>
            <a:xfrm rot="5330400" flipH="1" flipV="1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Parallelogramma 224"/>
            <p:cNvSpPr/>
            <p:nvPr/>
          </p:nvSpPr>
          <p:spPr>
            <a:xfrm rot="5330400" flipH="1" flipV="1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Parallelogramma 225"/>
            <p:cNvSpPr/>
            <p:nvPr/>
          </p:nvSpPr>
          <p:spPr>
            <a:xfrm rot="5330400" flipH="1" flipV="1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265" name="Rettangolo 264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ttangolo 265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Ovale 266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Ovale 267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Ovale 268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Figura a mano libera: forma 269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Figura a mano libera: forma 270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igura a mano libera: forma 271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ttangolo 272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ttangolo 273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grpSp>
        <p:nvGrpSpPr>
          <p:cNvPr id="313" name="Gruppo 312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Rettangolo 313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Rettangolo 314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Gruppo 315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Figura a mano libera: forma 316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Figura a mano libera: forma 317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Figura a mano libera: forma 318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igura a mano libera: forma 319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Figura a mano libera: forma 320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Figura a mano libera: forma 321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Figura a mano libera: forma 322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Figura a mano libera: forma 323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Figura a mano libera: forma 324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Figura a mano libera: forma 325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igura a mano libera: forma 326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Figura a mano libera: forma 327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igura a mano libera: forma 328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Figura a mano libera: forma 329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igura a mano libera: forma 330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Figura a mano libera: forma 331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igura a mano libera: forma 332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igura a mano libera: forma 333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igura a mano libera: forma 334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Figura a mano libera: forma 335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igura a mano libera: forma 336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igura a mano libera: forma 337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Figura a mano libera: forma 338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Figura a mano libera: forma 339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Figura a mano libera: forma 340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Figura a mano libera: forma 341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Figura a mano libera: forma 342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Figura a mano libera: forma 343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Figura a mano libera: forma 344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Figura a mano libera: forma 345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Figura a mano libera: forma 346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Figura a mano libera: forma 347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Figura a mano libera: forma 348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igura a mano libera: forma 349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CasellaDiTesto 350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52" name="CasellaDiTesto 351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53" name="Figura a mano libera: forma 352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Ovale 353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e 354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ttangolo 355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395" name="Ovale 394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vale 395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Gruppo 396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Ovale 397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Ovale 398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Ovale 399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Ovale 400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Ovale 401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Ovale 402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Ovale 403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Ovale 404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Ovale 405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Ovale 406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Ovale 407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Ovale 408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Gruppo 409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Ovale 410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Ovale 411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Ovale 412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Ovale 413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Ovale 414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Ovale 415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Ovale 416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Ovale 417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Ovale 418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Ovale 419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Ovale 420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Ovale 421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Ovale 422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62" name="Rettangolo 461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ttangolo 462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ttangolo 463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ttangolo 464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ttangolo 465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ttangolo 466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ttangolo 467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2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asellaDiTesto 504"/>
          <p:cNvSpPr txBox="1"/>
          <p:nvPr/>
        </p:nvSpPr>
        <p:spPr>
          <a:xfrm>
            <a:off x="2880000" y="2520000"/>
            <a:ext cx="2779200" cy="99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it-IT" sz="3200" b="1" strike="noStrike" spc="-1">
                <a:solidFill>
                  <a:srgbClr val="FFFFFF"/>
                </a:solidFill>
                <a:latin typeface="Noto Sans"/>
              </a:rPr>
              <a:t>SocialMesh</a:t>
            </a:r>
            <a:endParaRPr lang="it-IT" sz="3200" b="0" strike="noStrike" spc="-1">
              <a:solidFill>
                <a:srgbClr val="FFFFFF"/>
              </a:solidFill>
              <a:latin typeface="Arial"/>
            </a:endParaRPr>
          </a:p>
          <a:p>
            <a:pPr algn="r"/>
            <a:r>
              <a:rPr lang="it-IT" sz="2000" b="0" strike="noStrike" spc="-1">
                <a:solidFill>
                  <a:srgbClr val="FFFFFF"/>
                </a:solidFill>
                <a:latin typeface="Noto Sans"/>
              </a:rPr>
              <a:t>Gruppo APPyHour</a:t>
            </a:r>
            <a:endParaRPr lang="it-IT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CasellaDiTesto 505"/>
          <p:cNvSpPr txBox="1"/>
          <p:nvPr/>
        </p:nvSpPr>
        <p:spPr>
          <a:xfrm>
            <a:off x="5902560" y="2700000"/>
            <a:ext cx="2377440" cy="76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300" b="0" strike="noStrike" spc="-1">
                <a:solidFill>
                  <a:srgbClr val="FFFFFF"/>
                </a:solidFill>
                <a:latin typeface="Noto Sans"/>
              </a:rPr>
              <a:t>Martina Kenna 879403</a:t>
            </a:r>
            <a:endParaRPr lang="it-IT" sz="13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it-IT" sz="1300" b="0" strike="noStrike" spc="-1">
                <a:solidFill>
                  <a:srgbClr val="FFFFFF"/>
                </a:solidFill>
                <a:latin typeface="Noto Sans"/>
              </a:rPr>
              <a:t>Giovanni Mensi 886516</a:t>
            </a:r>
            <a:endParaRPr lang="it-IT" sz="1300" b="0" strike="noStrike" spc="-1">
              <a:solidFill>
                <a:srgbClr val="FFFFFF"/>
              </a:solidFill>
              <a:latin typeface="Arial"/>
            </a:endParaRPr>
          </a:p>
          <a:p>
            <a:r>
              <a:rPr lang="it-IT" sz="1300" b="0" strike="noStrike" spc="-1">
                <a:solidFill>
                  <a:srgbClr val="FFFFFF"/>
                </a:solidFill>
                <a:latin typeface="Noto Sans"/>
              </a:rPr>
              <a:t>Francesco Barresi 905027</a:t>
            </a:r>
            <a:endParaRPr lang="it-IT" sz="1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7" name="Connettore diritto 506"/>
          <p:cNvSpPr/>
          <p:nvPr/>
        </p:nvSpPr>
        <p:spPr>
          <a:xfrm>
            <a:off x="5722560" y="2594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08" name="Immagine 507"/>
          <p:cNvPicPr/>
          <p:nvPr/>
        </p:nvPicPr>
        <p:blipFill>
          <a:blip r:embed="rId2"/>
          <a:srcRect t="23992" r="451" b="23974"/>
          <a:stretch/>
        </p:blipFill>
        <p:spPr>
          <a:xfrm>
            <a:off x="1800000" y="2429640"/>
            <a:ext cx="1259640" cy="11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2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6836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1" strike="noStrike" spc="-1" dirty="0">
                <a:solidFill>
                  <a:srgbClr val="FFFFFF"/>
                </a:solidFill>
                <a:latin typeface="Arial"/>
              </a:rPr>
              <a:t>Funzionalità</a:t>
            </a: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468360" y="1391760"/>
            <a:ext cx="9431640" cy="400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 lnSpcReduction="10000"/>
          </a:bodyPr>
          <a:lstStyle/>
          <a:p>
            <a:pPr marL="565200" indent="-457200">
              <a:spcBef>
                <a:spcPts val="1417"/>
              </a:spcBef>
              <a:buClr>
                <a:schemeClr val="bg1"/>
              </a:buClr>
              <a:buSzPct val="57000"/>
              <a:buFont typeface="Wingdings" panose="05000000000000000000" pitchFamily="2" charset="2"/>
              <a:buChar char="Ø"/>
            </a:pPr>
            <a:r>
              <a:rPr lang="it-IT" sz="3200" b="0" strike="noStrike" spc="-1" dirty="0">
                <a:solidFill>
                  <a:srgbClr val="FFFFFF"/>
                </a:solidFill>
                <a:latin typeface="Arial"/>
              </a:rPr>
              <a:t>Creazione di utenti con relativo profilo.</a:t>
            </a:r>
          </a:p>
          <a:p>
            <a:pPr marL="565200" indent="-457200">
              <a:spcBef>
                <a:spcPts val="1417"/>
              </a:spcBef>
              <a:buClr>
                <a:schemeClr val="bg1"/>
              </a:buClr>
              <a:buSzPct val="57000"/>
              <a:buFont typeface="Wingdings" panose="05000000000000000000" pitchFamily="2" charset="2"/>
              <a:buChar char="Ø"/>
            </a:pPr>
            <a:r>
              <a:rPr lang="it-IT" sz="3200" b="0" strike="noStrike" spc="-1" dirty="0">
                <a:solidFill>
                  <a:srgbClr val="FFFFFF"/>
                </a:solidFill>
                <a:latin typeface="Arial"/>
              </a:rPr>
              <a:t>Ricerca di eventi, sia generica sia in base alla posizione dell’utente.</a:t>
            </a:r>
          </a:p>
          <a:p>
            <a:pPr marL="565200" indent="-457200">
              <a:spcBef>
                <a:spcPts val="1417"/>
              </a:spcBef>
              <a:buClr>
                <a:schemeClr val="bg1"/>
              </a:buClr>
              <a:buSzPct val="57000"/>
              <a:buFont typeface="Wingdings" panose="05000000000000000000" pitchFamily="2" charset="2"/>
              <a:buChar char="Ø"/>
            </a:pPr>
            <a:r>
              <a:rPr lang="it-IT" sz="3200" b="0" strike="noStrike" spc="-1" dirty="0">
                <a:solidFill>
                  <a:srgbClr val="FFFFFF"/>
                </a:solidFill>
                <a:latin typeface="Arial"/>
              </a:rPr>
              <a:t>Visualizzazione degli eventi sia a lista che sulla mappa.</a:t>
            </a:r>
          </a:p>
          <a:p>
            <a:pPr marL="565200" indent="-457200">
              <a:spcBef>
                <a:spcPts val="1417"/>
              </a:spcBef>
              <a:buClr>
                <a:schemeClr val="bg1"/>
              </a:buClr>
              <a:buSzPct val="57000"/>
              <a:buFont typeface="Wingdings" panose="05000000000000000000" pitchFamily="2" charset="2"/>
              <a:buChar char="Ø"/>
            </a:pPr>
            <a:r>
              <a:rPr lang="it-IT" sz="3200" b="0" strike="noStrike" spc="-1" dirty="0">
                <a:solidFill>
                  <a:srgbClr val="FFFFFF"/>
                </a:solidFill>
                <a:latin typeface="Arial"/>
              </a:rPr>
              <a:t>Match con altri partecipanti agli eventi comuni.</a:t>
            </a:r>
          </a:p>
          <a:p>
            <a:pPr marL="565200" indent="-457200">
              <a:spcBef>
                <a:spcPts val="1417"/>
              </a:spcBef>
              <a:buClr>
                <a:schemeClr val="bg1"/>
              </a:buClr>
              <a:buSzPct val="57000"/>
              <a:buFont typeface="Wingdings" panose="05000000000000000000" pitchFamily="2" charset="2"/>
              <a:buChar char="Ø"/>
            </a:pPr>
            <a:r>
              <a:rPr lang="it-IT" sz="3200" b="0" strike="noStrike" spc="-1" dirty="0">
                <a:solidFill>
                  <a:srgbClr val="FFFFFF"/>
                </a:solidFill>
                <a:latin typeface="Arial"/>
              </a:rPr>
              <a:t>Chat con gli utenti “matchati”.</a:t>
            </a:r>
          </a:p>
          <a:p>
            <a:pPr marL="565200" indent="-457200">
              <a:spcBef>
                <a:spcPts val="1417"/>
              </a:spcBef>
              <a:buClr>
                <a:schemeClr val="bg1"/>
              </a:buClr>
              <a:buSzPct val="57000"/>
              <a:buFont typeface="Wingdings" panose="05000000000000000000" pitchFamily="2" charset="2"/>
              <a:buChar char="Ø"/>
            </a:pPr>
            <a:r>
              <a:rPr lang="it-IT" sz="3200" b="0" strike="noStrike" spc="-1" dirty="0">
                <a:solidFill>
                  <a:srgbClr val="FFFFFF"/>
                </a:solidFill>
                <a:latin typeface="Arial"/>
              </a:rPr>
              <a:t>Profilo utente personalizzabile.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2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68360" y="67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1" strike="noStrike" spc="-1">
                <a:solidFill>
                  <a:srgbClr val="FFFFFF"/>
                </a:solidFill>
                <a:latin typeface="Arial"/>
              </a:rPr>
              <a:t>Architettura</a:t>
            </a:r>
          </a:p>
        </p:txBody>
      </p:sp>
      <p:pic>
        <p:nvPicPr>
          <p:cNvPr id="512" name="Immagine 511"/>
          <p:cNvPicPr/>
          <p:nvPr/>
        </p:nvPicPr>
        <p:blipFill>
          <a:blip r:embed="rId2"/>
          <a:stretch/>
        </p:blipFill>
        <p:spPr>
          <a:xfrm>
            <a:off x="1007640" y="1887840"/>
            <a:ext cx="7812360" cy="268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63</Words>
  <Application>Microsoft Office PowerPoint</Application>
  <PresentationFormat>Personalizzato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3</vt:i4>
      </vt:variant>
    </vt:vector>
  </HeadingPairs>
  <TitlesOfParts>
    <vt:vector size="17" baseType="lpstr">
      <vt:lpstr>Arial</vt:lpstr>
      <vt:lpstr>Lato</vt:lpstr>
      <vt:lpstr>Noto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Funzionalità</vt:lpstr>
      <vt:lpstr>Architettura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>KennaMFatima</dc:creator>
  <dc:description/>
  <cp:lastModifiedBy>Miriam Kenna</cp:lastModifiedBy>
  <cp:revision>5</cp:revision>
  <dcterms:created xsi:type="dcterms:W3CDTF">2024-01-18T12:15:53Z</dcterms:created>
  <dcterms:modified xsi:type="dcterms:W3CDTF">2024-01-18T16:32:19Z</dcterms:modified>
  <dc:language>it-IT</dc:language>
</cp:coreProperties>
</file>