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01/04/2022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Ruberto Martina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1000004205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FFC81A-8A5E-4B53-9819-E156CB15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973" y="-20280"/>
            <a:ext cx="3900682" cy="34676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371618A-82B7-4A2A-8CC0-E0461D71074E}"/>
              </a:ext>
            </a:extLst>
          </p:cNvPr>
          <p:cNvSpPr txBox="1"/>
          <p:nvPr/>
        </p:nvSpPr>
        <p:spPr>
          <a:xfrm>
            <a:off x="7801655" y="-57510"/>
            <a:ext cx="166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2540C9-8482-49B9-B554-52B5CBAE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370" y="3807370"/>
            <a:ext cx="6338582" cy="30404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42EE0F3-7E60-46B5-AC28-AF9FB077566E}"/>
              </a:ext>
            </a:extLst>
          </p:cNvPr>
          <p:cNvSpPr txBox="1"/>
          <p:nvPr/>
        </p:nvSpPr>
        <p:spPr>
          <a:xfrm>
            <a:off x="5713509" y="3491530"/>
            <a:ext cx="101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Versione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Mobile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8B58AD1-5E82-452B-85D0-67BC94E6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387" y="0"/>
            <a:ext cx="3219226" cy="6858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D4EE67C-3E0D-43B9-8E62-875E34EB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13" y="-10142"/>
            <a:ext cx="3278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progetto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web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intitolato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« Pizzeria Prestige»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E’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diviso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cinque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sezioni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Menù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cui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troviamo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link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riferiti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ad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sezioni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 in cui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troviamo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della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pizzeria e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link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fontAlgn="base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Header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troviamo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immagine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sfondo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,il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titolo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del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 il button per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l'acquisto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prodotti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Sezione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cui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breve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descrizione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e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citano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prodotti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più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richiesti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modo da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invogliare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il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per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l'acquisto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footer in cui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info 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sul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creator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fontAlgn="base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457200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11" name="Segnaposto contenuto 10" descr="Immagine che contiene testo, cibo&#10;&#10;Descrizione generata automaticamente">
            <a:extLst>
              <a:ext uri="{FF2B5EF4-FFF2-40B4-BE49-F238E27FC236}">
                <a16:creationId xmlns:a16="http://schemas.microsoft.com/office/drawing/2014/main" id="{22CD765A-7D4E-464E-B89F-E72D2DC2C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83" y="16860"/>
            <a:ext cx="4621109" cy="6804000"/>
          </a:xfrm>
        </p:spPr>
      </p:pic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705FC32B-2B73-4EF9-95DE-510294241728}"/>
              </a:ext>
            </a:extLst>
          </p:cNvPr>
          <p:cNvSpPr/>
          <p:nvPr/>
        </p:nvSpPr>
        <p:spPr>
          <a:xfrm>
            <a:off x="10496550" y="10138"/>
            <a:ext cx="114300" cy="18281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6E3042A7-A0ED-47BC-9946-BA092860B4C9}"/>
              </a:ext>
            </a:extLst>
          </p:cNvPr>
          <p:cNvSpPr/>
          <p:nvPr/>
        </p:nvSpPr>
        <p:spPr>
          <a:xfrm>
            <a:off x="10422294" y="6260841"/>
            <a:ext cx="74256" cy="5532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664606DF-12F9-4283-9E58-9DF7EDE5762D}"/>
              </a:ext>
            </a:extLst>
          </p:cNvPr>
          <p:cNvSpPr/>
          <p:nvPr/>
        </p:nvSpPr>
        <p:spPr>
          <a:xfrm rot="5400000">
            <a:off x="5815453" y="2089430"/>
            <a:ext cx="188577" cy="3725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graffa chiusa 18">
            <a:extLst>
              <a:ext uri="{FF2B5EF4-FFF2-40B4-BE49-F238E27FC236}">
                <a16:creationId xmlns:a16="http://schemas.microsoft.com/office/drawing/2014/main" id="{B1C57491-5A8A-450C-A505-283A3BFC1895}"/>
              </a:ext>
            </a:extLst>
          </p:cNvPr>
          <p:cNvSpPr/>
          <p:nvPr/>
        </p:nvSpPr>
        <p:spPr>
          <a:xfrm rot="16200000">
            <a:off x="6850379" y="2306954"/>
            <a:ext cx="89535" cy="1160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Parentesi graffa chiusa 20">
            <a:extLst>
              <a:ext uri="{FF2B5EF4-FFF2-40B4-BE49-F238E27FC236}">
                <a16:creationId xmlns:a16="http://schemas.microsoft.com/office/drawing/2014/main" id="{7F8D48A2-78AB-4201-B211-DF287D54A02A}"/>
              </a:ext>
            </a:extLst>
          </p:cNvPr>
          <p:cNvSpPr/>
          <p:nvPr/>
        </p:nvSpPr>
        <p:spPr>
          <a:xfrm>
            <a:off x="7475219" y="2931794"/>
            <a:ext cx="175261" cy="10763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D195A4E-5BC7-4E34-BB61-30260378D661}"/>
              </a:ext>
            </a:extLst>
          </p:cNvPr>
          <p:cNvSpPr txBox="1"/>
          <p:nvPr/>
        </p:nvSpPr>
        <p:spPr>
          <a:xfrm>
            <a:off x="5741839" y="2331877"/>
            <a:ext cx="6640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>
                <a:solidFill>
                  <a:schemeClr val="bg1"/>
                </a:solidFill>
              </a:rPr>
              <a:t>15px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DBB7855-2007-4731-9DA6-D3A536A3D0FB}"/>
              </a:ext>
            </a:extLst>
          </p:cNvPr>
          <p:cNvSpPr txBox="1"/>
          <p:nvPr/>
        </p:nvSpPr>
        <p:spPr>
          <a:xfrm>
            <a:off x="10722954" y="754954"/>
            <a:ext cx="82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600px</a:t>
            </a:r>
            <a:endParaRPr lang="it-IT" sz="7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98D2DFA-1DDA-4F91-8B82-AEC0018520DA}"/>
              </a:ext>
            </a:extLst>
          </p:cNvPr>
          <p:cNvSpPr txBox="1"/>
          <p:nvPr/>
        </p:nvSpPr>
        <p:spPr>
          <a:xfrm>
            <a:off x="10553700" y="6322262"/>
            <a:ext cx="95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100px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59A1E7B-C430-4A4E-8392-CBE769BE9E7D}"/>
              </a:ext>
            </a:extLst>
          </p:cNvPr>
          <p:cNvSpPr txBox="1"/>
          <p:nvPr/>
        </p:nvSpPr>
        <p:spPr>
          <a:xfrm>
            <a:off x="7614920" y="3327400"/>
            <a:ext cx="817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A1C8D9C-EA3A-4AAB-A1A8-4CB35790851D}"/>
              </a:ext>
            </a:extLst>
          </p:cNvPr>
          <p:cNvSpPr txBox="1"/>
          <p:nvPr/>
        </p:nvSpPr>
        <p:spPr>
          <a:xfrm>
            <a:off x="7216139" y="2670184"/>
            <a:ext cx="518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CACB9-8AE3-4375-9B89-96BAEFA7F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0138"/>
            <a:ext cx="3944874" cy="17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C83A0C-6BBA-41D5-BEEF-4D19B5351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7" y="1800838"/>
            <a:ext cx="3944874" cy="50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4D2A8A-7460-4A76-9FF8-D6B3D27C1B71}"/>
              </a:ext>
            </a:extLst>
          </p:cNvPr>
          <p:cNvSpPr txBox="1"/>
          <p:nvPr/>
        </p:nvSpPr>
        <p:spPr>
          <a:xfrm>
            <a:off x="4037826" y="-101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rgbClr val="FFFFFF"/>
                </a:solidFill>
              </a:rPr>
              <a:t>Header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FA7EDE2-D5ED-4316-9E13-859424C3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17" y="10138"/>
            <a:ext cx="2845663" cy="685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45725E-C57F-461A-960F-E70E94B2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63" y="0"/>
            <a:ext cx="2647454" cy="685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944B2CF-1C9E-4D32-B171-5121CE57F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081" y="10139"/>
            <a:ext cx="2661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6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6CCCB0-0DBE-4619-AA33-564EF04D97F2}"/>
              </a:ext>
            </a:extLst>
          </p:cNvPr>
          <p:cNvSpPr txBox="1"/>
          <p:nvPr/>
        </p:nvSpPr>
        <p:spPr>
          <a:xfrm>
            <a:off x="5302897" y="326722"/>
            <a:ext cx="11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273747-9079-46DB-BE3E-697642E3C26D}"/>
              </a:ext>
            </a:extLst>
          </p:cNvPr>
          <p:cNvSpPr txBox="1"/>
          <p:nvPr/>
        </p:nvSpPr>
        <p:spPr>
          <a:xfrm>
            <a:off x="10139203" y="326722"/>
            <a:ext cx="11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9DCD5EB-1543-4308-B711-73C57D172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790592"/>
            <a:ext cx="3645715" cy="43513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0C73C6-32F1-45B8-B930-E6898AB9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160" y="790592"/>
            <a:ext cx="3799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69577FF-0E03-45C6-8C38-0D3B9B3DF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752" y="649288"/>
            <a:ext cx="5839533" cy="55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HTML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78B7853-9D42-4678-812E-99F050D3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826" y="10137"/>
            <a:ext cx="8151125" cy="36400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724D0F-62C5-4BB3-BE41-B2E21390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57" y="3646064"/>
            <a:ext cx="8173043" cy="32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CSS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3D5027-60C7-4A1B-A62C-303E5270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6" y="10138"/>
            <a:ext cx="3088624" cy="6858000"/>
          </a:xfrm>
          <a:prstGeom prst="rect">
            <a:avLst/>
          </a:prstGeom>
        </p:spPr>
      </p:pic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E5A0C22-EC22-467B-9853-6F1496F21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3311" y="10138"/>
            <a:ext cx="3088624" cy="435133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E239849-544F-4B03-A329-334871E2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311" y="4363432"/>
            <a:ext cx="3088624" cy="2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152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Header CSS</vt:lpstr>
      <vt:lpstr>Menù navigazione</vt:lpstr>
      <vt:lpstr>Sezione contenuti</vt:lpstr>
      <vt:lpstr>Sezione contenuti HTML</vt:lpstr>
      <vt:lpstr>Sezione contenuti CSS</vt:lpstr>
      <vt:lpstr>Footer</vt:lpstr>
      <vt:lpstr>Versione 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marti.ruberto.2000@gmail.com</cp:lastModifiedBy>
  <cp:revision>3</cp:revision>
  <dcterms:created xsi:type="dcterms:W3CDTF">2021-03-24T16:57:46Z</dcterms:created>
  <dcterms:modified xsi:type="dcterms:W3CDTF">2022-04-01T13:39:00Z</dcterms:modified>
</cp:coreProperties>
</file>