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0" r:id="rId5"/>
    <p:sldId id="261" r:id="rId6"/>
    <p:sldId id="262"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A11BD1-736A-410C-9347-9BB1065DC6FA}" v="1" dt="2022-04-29T16:32:26.255"/>
    <p1510:client id="{6C828B80-07BA-3797-B78A-D3A817F5E53B}" v="684" dt="2022-04-30T07:57:58.522"/>
    <p1510:client id="{941FEFD8-DF00-49AD-9C92-2303B97D2445}" v="1002" dt="2022-04-30T07:32:00.6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A RUBERTO" userId="S::rbrmtn00t68c351g@studium.unict.it::7497d527-e4a2-4324-b1c9-cc036dca28b3" providerId="AD" clId="Web-{941FEFD8-DF00-49AD-9C92-2303B97D2445}"/>
    <pc:docChg chg="addSld delSld modSld">
      <pc:chgData name="MARTINA RUBERTO" userId="S::rbrmtn00t68c351g@studium.unict.it::7497d527-e4a2-4324-b1c9-cc036dca28b3" providerId="AD" clId="Web-{941FEFD8-DF00-49AD-9C92-2303B97D2445}" dt="2022-04-30T07:32:00.678" v="707" actId="20577"/>
      <pc:docMkLst>
        <pc:docMk/>
      </pc:docMkLst>
      <pc:sldChg chg="modSp">
        <pc:chgData name="MARTINA RUBERTO" userId="S::rbrmtn00t68c351g@studium.unict.it::7497d527-e4a2-4324-b1c9-cc036dca28b3" providerId="AD" clId="Web-{941FEFD8-DF00-49AD-9C92-2303B97D2445}" dt="2022-04-30T06:16:14.150" v="66" actId="14100"/>
        <pc:sldMkLst>
          <pc:docMk/>
          <pc:sldMk cId="3962583941" sldId="256"/>
        </pc:sldMkLst>
        <pc:spChg chg="mod">
          <ac:chgData name="MARTINA RUBERTO" userId="S::rbrmtn00t68c351g@studium.unict.it::7497d527-e4a2-4324-b1c9-cc036dca28b3" providerId="AD" clId="Web-{941FEFD8-DF00-49AD-9C92-2303B97D2445}" dt="2022-04-30T06:13:48.301" v="4" actId="1076"/>
          <ac:spMkLst>
            <pc:docMk/>
            <pc:sldMk cId="3962583941" sldId="256"/>
            <ac:spMk id="2" creationId="{00000000-0000-0000-0000-000000000000}"/>
          </ac:spMkLst>
        </pc:spChg>
        <pc:spChg chg="mod">
          <ac:chgData name="MARTINA RUBERTO" userId="S::rbrmtn00t68c351g@studium.unict.it::7497d527-e4a2-4324-b1c9-cc036dca28b3" providerId="AD" clId="Web-{941FEFD8-DF00-49AD-9C92-2303B97D2445}" dt="2022-04-30T06:16:14.150" v="66" actId="14100"/>
          <ac:spMkLst>
            <pc:docMk/>
            <pc:sldMk cId="3962583941" sldId="256"/>
            <ac:spMk id="3" creationId="{00000000-0000-0000-0000-000000000000}"/>
          </ac:spMkLst>
        </pc:spChg>
      </pc:sldChg>
      <pc:sldChg chg="modSp">
        <pc:chgData name="MARTINA RUBERTO" userId="S::rbrmtn00t68c351g@studium.unict.it::7497d527-e4a2-4324-b1c9-cc036dca28b3" providerId="AD" clId="Web-{941FEFD8-DF00-49AD-9C92-2303B97D2445}" dt="2022-04-30T06:20:57.395" v="146" actId="20577"/>
        <pc:sldMkLst>
          <pc:docMk/>
          <pc:sldMk cId="850351556" sldId="257"/>
        </pc:sldMkLst>
        <pc:spChg chg="mod">
          <ac:chgData name="MARTINA RUBERTO" userId="S::rbrmtn00t68c351g@studium.unict.it::7497d527-e4a2-4324-b1c9-cc036dca28b3" providerId="AD" clId="Web-{941FEFD8-DF00-49AD-9C92-2303B97D2445}" dt="2022-04-30T06:17:03.589" v="74" actId="20577"/>
          <ac:spMkLst>
            <pc:docMk/>
            <pc:sldMk cId="850351556" sldId="257"/>
            <ac:spMk id="2" creationId="{6C59BAE6-62F1-585E-AA93-8668E68B3F2A}"/>
          </ac:spMkLst>
        </pc:spChg>
        <pc:spChg chg="mod">
          <ac:chgData name="MARTINA RUBERTO" userId="S::rbrmtn00t68c351g@studium.unict.it::7497d527-e4a2-4324-b1c9-cc036dca28b3" providerId="AD" clId="Web-{941FEFD8-DF00-49AD-9C92-2303B97D2445}" dt="2022-04-30T06:20:57.395" v="146" actId="20577"/>
          <ac:spMkLst>
            <pc:docMk/>
            <pc:sldMk cId="850351556" sldId="257"/>
            <ac:spMk id="3" creationId="{C7EBA2CB-2E41-A30F-105E-662D9680D34C}"/>
          </ac:spMkLst>
        </pc:spChg>
      </pc:sldChg>
      <pc:sldChg chg="modSp new del">
        <pc:chgData name="MARTINA RUBERTO" userId="S::rbrmtn00t68c351g@studium.unict.it::7497d527-e4a2-4324-b1c9-cc036dca28b3" providerId="AD" clId="Web-{941FEFD8-DF00-49AD-9C92-2303B97D2445}" dt="2022-04-30T06:23:15.607" v="157"/>
        <pc:sldMkLst>
          <pc:docMk/>
          <pc:sldMk cId="2656255689" sldId="258"/>
        </pc:sldMkLst>
        <pc:spChg chg="mod">
          <ac:chgData name="MARTINA RUBERTO" userId="S::rbrmtn00t68c351g@studium.unict.it::7497d527-e4a2-4324-b1c9-cc036dca28b3" providerId="AD" clId="Web-{941FEFD8-DF00-49AD-9C92-2303B97D2445}" dt="2022-04-30T06:22:50.012" v="154" actId="14100"/>
          <ac:spMkLst>
            <pc:docMk/>
            <pc:sldMk cId="2656255689" sldId="258"/>
            <ac:spMk id="2" creationId="{DFCCBB63-9A63-9D21-F01B-57539CB13B96}"/>
          </ac:spMkLst>
        </pc:spChg>
        <pc:spChg chg="mod">
          <ac:chgData name="MARTINA RUBERTO" userId="S::rbrmtn00t68c351g@studium.unict.it::7497d527-e4a2-4324-b1c9-cc036dca28b3" providerId="AD" clId="Web-{941FEFD8-DF00-49AD-9C92-2303B97D2445}" dt="2022-04-30T06:22:57.544" v="156" actId="14100"/>
          <ac:spMkLst>
            <pc:docMk/>
            <pc:sldMk cId="2656255689" sldId="258"/>
            <ac:spMk id="3" creationId="{5781F377-8CA0-D951-4E86-4FF43642A9E2}"/>
          </ac:spMkLst>
        </pc:spChg>
      </pc:sldChg>
      <pc:sldChg chg="addSp delSp modSp new">
        <pc:chgData name="MARTINA RUBERTO" userId="S::rbrmtn00t68c351g@studium.unict.it::7497d527-e4a2-4324-b1c9-cc036dca28b3" providerId="AD" clId="Web-{941FEFD8-DF00-49AD-9C92-2303B97D2445}" dt="2022-04-30T06:39:48.427" v="311" actId="14100"/>
        <pc:sldMkLst>
          <pc:docMk/>
          <pc:sldMk cId="2812401767" sldId="258"/>
        </pc:sldMkLst>
        <pc:spChg chg="add mod">
          <ac:chgData name="MARTINA RUBERTO" userId="S::rbrmtn00t68c351g@studium.unict.it::7497d527-e4a2-4324-b1c9-cc036dca28b3" providerId="AD" clId="Web-{941FEFD8-DF00-49AD-9C92-2303B97D2445}" dt="2022-04-30T06:34:10.172" v="202" actId="1076"/>
          <ac:spMkLst>
            <pc:docMk/>
            <pc:sldMk cId="2812401767" sldId="258"/>
            <ac:spMk id="2" creationId="{CC0686E3-4B54-847E-7E76-1313AD254B53}"/>
          </ac:spMkLst>
        </pc:spChg>
        <pc:spChg chg="add mod">
          <ac:chgData name="MARTINA RUBERTO" userId="S::rbrmtn00t68c351g@studium.unict.it::7497d527-e4a2-4324-b1c9-cc036dca28b3" providerId="AD" clId="Web-{941FEFD8-DF00-49AD-9C92-2303B97D2445}" dt="2022-04-30T06:39:48.427" v="311" actId="14100"/>
          <ac:spMkLst>
            <pc:docMk/>
            <pc:sldMk cId="2812401767" sldId="258"/>
            <ac:spMk id="5" creationId="{369885AF-BCAA-FC45-9771-B91D6C790A1E}"/>
          </ac:spMkLst>
        </pc:spChg>
        <pc:picChg chg="add mod">
          <ac:chgData name="MARTINA RUBERTO" userId="S::rbrmtn00t68c351g@studium.unict.it::7497d527-e4a2-4324-b1c9-cc036dca28b3" providerId="AD" clId="Web-{941FEFD8-DF00-49AD-9C92-2303B97D2445}" dt="2022-04-30T06:34:25.234" v="205" actId="14100"/>
          <ac:picMkLst>
            <pc:docMk/>
            <pc:sldMk cId="2812401767" sldId="258"/>
            <ac:picMk id="3" creationId="{DAE4BD65-28C4-3551-6DCC-55DBE56F63C4}"/>
          </ac:picMkLst>
        </pc:picChg>
        <pc:picChg chg="add mod">
          <ac:chgData name="MARTINA RUBERTO" userId="S::rbrmtn00t68c351g@studium.unict.it::7497d527-e4a2-4324-b1c9-cc036dca28b3" providerId="AD" clId="Web-{941FEFD8-DF00-49AD-9C92-2303B97D2445}" dt="2022-04-30T06:34:35.282" v="206" actId="14100"/>
          <ac:picMkLst>
            <pc:docMk/>
            <pc:sldMk cId="2812401767" sldId="258"/>
            <ac:picMk id="4" creationId="{223AB12C-4289-7E6E-03EB-A84123E6935A}"/>
          </ac:picMkLst>
        </pc:picChg>
        <pc:picChg chg="add del mod">
          <ac:chgData name="MARTINA RUBERTO" userId="S::rbrmtn00t68c351g@studium.unict.it::7497d527-e4a2-4324-b1c9-cc036dca28b3" providerId="AD" clId="Web-{941FEFD8-DF00-49AD-9C92-2303B97D2445}" dt="2022-04-30T06:35:45.785" v="249"/>
          <ac:picMkLst>
            <pc:docMk/>
            <pc:sldMk cId="2812401767" sldId="258"/>
            <ac:picMk id="6" creationId="{4968144F-7300-297D-96AF-5903C3558434}"/>
          </ac:picMkLst>
        </pc:picChg>
      </pc:sldChg>
      <pc:sldChg chg="addSp modSp new del">
        <pc:chgData name="MARTINA RUBERTO" userId="S::rbrmtn00t68c351g@studium.unict.it::7497d527-e4a2-4324-b1c9-cc036dca28b3" providerId="AD" clId="Web-{941FEFD8-DF00-49AD-9C92-2303B97D2445}" dt="2022-04-30T06:52:33.908" v="489"/>
        <pc:sldMkLst>
          <pc:docMk/>
          <pc:sldMk cId="1111654074" sldId="259"/>
        </pc:sldMkLst>
        <pc:spChg chg="add mod">
          <ac:chgData name="MARTINA RUBERTO" userId="S::rbrmtn00t68c351g@studium.unict.it::7497d527-e4a2-4324-b1c9-cc036dca28b3" providerId="AD" clId="Web-{941FEFD8-DF00-49AD-9C92-2303B97D2445}" dt="2022-04-30T06:52:28.018" v="488" actId="20577"/>
          <ac:spMkLst>
            <pc:docMk/>
            <pc:sldMk cId="1111654074" sldId="259"/>
            <ac:spMk id="2" creationId="{69EB08DC-6FED-E3DE-0C35-FEC1D87F72EB}"/>
          </ac:spMkLst>
        </pc:spChg>
      </pc:sldChg>
      <pc:sldChg chg="modSp new">
        <pc:chgData name="MARTINA RUBERTO" userId="S::rbrmtn00t68c351g@studium.unict.it::7497d527-e4a2-4324-b1c9-cc036dca28b3" providerId="AD" clId="Web-{941FEFD8-DF00-49AD-9C92-2303B97D2445}" dt="2022-04-30T06:57:17.935" v="548" actId="20577"/>
        <pc:sldMkLst>
          <pc:docMk/>
          <pc:sldMk cId="1558747445" sldId="260"/>
        </pc:sldMkLst>
        <pc:spChg chg="mod">
          <ac:chgData name="MARTINA RUBERTO" userId="S::rbrmtn00t68c351g@studium.unict.it::7497d527-e4a2-4324-b1c9-cc036dca28b3" providerId="AD" clId="Web-{941FEFD8-DF00-49AD-9C92-2303B97D2445}" dt="2022-04-30T06:57:17.935" v="548" actId="20577"/>
          <ac:spMkLst>
            <pc:docMk/>
            <pc:sldMk cId="1558747445" sldId="260"/>
            <ac:spMk id="2" creationId="{5B81F326-2EA5-1B15-4C64-9F7DC90CCFDE}"/>
          </ac:spMkLst>
        </pc:spChg>
        <pc:spChg chg="mod">
          <ac:chgData name="MARTINA RUBERTO" userId="S::rbrmtn00t68c351g@studium.unict.it::7497d527-e4a2-4324-b1c9-cc036dca28b3" providerId="AD" clId="Web-{941FEFD8-DF00-49AD-9C92-2303B97D2445}" dt="2022-04-30T06:56:06.793" v="537" actId="1076"/>
          <ac:spMkLst>
            <pc:docMk/>
            <pc:sldMk cId="1558747445" sldId="260"/>
            <ac:spMk id="3" creationId="{21059786-3F6C-9DD5-90DF-DDB964C48D5D}"/>
          </ac:spMkLst>
        </pc:spChg>
      </pc:sldChg>
      <pc:sldChg chg="addSp modSp new">
        <pc:chgData name="MARTINA RUBERTO" userId="S::rbrmtn00t68c351g@studium.unict.it::7497d527-e4a2-4324-b1c9-cc036dca28b3" providerId="AD" clId="Web-{941FEFD8-DF00-49AD-9C92-2303B97D2445}" dt="2022-04-30T07:24:17.865" v="629" actId="14100"/>
        <pc:sldMkLst>
          <pc:docMk/>
          <pc:sldMk cId="4154544378" sldId="261"/>
        </pc:sldMkLst>
        <pc:spChg chg="add mod">
          <ac:chgData name="MARTINA RUBERTO" userId="S::rbrmtn00t68c351g@studium.unict.it::7497d527-e4a2-4324-b1c9-cc036dca28b3" providerId="AD" clId="Web-{941FEFD8-DF00-49AD-9C92-2303B97D2445}" dt="2022-04-30T07:24:06.146" v="626" actId="1076"/>
          <ac:spMkLst>
            <pc:docMk/>
            <pc:sldMk cId="4154544378" sldId="261"/>
            <ac:spMk id="2" creationId="{E2D33F00-1FE3-53D4-3E30-9915E697A5B2}"/>
          </ac:spMkLst>
        </pc:spChg>
        <pc:picChg chg="add mod">
          <ac:chgData name="MARTINA RUBERTO" userId="S::rbrmtn00t68c351g@studium.unict.it::7497d527-e4a2-4324-b1c9-cc036dca28b3" providerId="AD" clId="Web-{941FEFD8-DF00-49AD-9C92-2303B97D2445}" dt="2022-04-30T07:24:17.865" v="629" actId="14100"/>
          <ac:picMkLst>
            <pc:docMk/>
            <pc:sldMk cId="4154544378" sldId="261"/>
            <ac:picMk id="3" creationId="{282DAB2D-4909-1A57-7627-CB8FB18EA481}"/>
          </ac:picMkLst>
        </pc:picChg>
        <pc:picChg chg="add mod">
          <ac:chgData name="MARTINA RUBERTO" userId="S::rbrmtn00t68c351g@studium.unict.it::7497d527-e4a2-4324-b1c9-cc036dca28b3" providerId="AD" clId="Web-{941FEFD8-DF00-49AD-9C92-2303B97D2445}" dt="2022-04-30T07:23:04.691" v="612" actId="1076"/>
          <ac:picMkLst>
            <pc:docMk/>
            <pc:sldMk cId="4154544378" sldId="261"/>
            <ac:picMk id="4" creationId="{CB84592E-D635-F677-D496-48FAA7E39487}"/>
          </ac:picMkLst>
        </pc:picChg>
        <pc:picChg chg="add mod">
          <ac:chgData name="MARTINA RUBERTO" userId="S::rbrmtn00t68c351g@studium.unict.it::7497d527-e4a2-4324-b1c9-cc036dca28b3" providerId="AD" clId="Web-{941FEFD8-DF00-49AD-9C92-2303B97D2445}" dt="2022-04-30T07:23:10.926" v="613" actId="1076"/>
          <ac:picMkLst>
            <pc:docMk/>
            <pc:sldMk cId="4154544378" sldId="261"/>
            <ac:picMk id="5" creationId="{02CC3BBB-9629-C36D-00F9-9EA6E01D776B}"/>
          </ac:picMkLst>
        </pc:picChg>
        <pc:picChg chg="add mod">
          <ac:chgData name="MARTINA RUBERTO" userId="S::rbrmtn00t68c351g@studium.unict.it::7497d527-e4a2-4324-b1c9-cc036dca28b3" providerId="AD" clId="Web-{941FEFD8-DF00-49AD-9C92-2303B97D2445}" dt="2022-04-30T07:23:48.239" v="623" actId="14100"/>
          <ac:picMkLst>
            <pc:docMk/>
            <pc:sldMk cId="4154544378" sldId="261"/>
            <ac:picMk id="6" creationId="{81378832-5B32-CA9B-C2CF-37AFAF165CDA}"/>
          </ac:picMkLst>
        </pc:picChg>
      </pc:sldChg>
      <pc:sldChg chg="addSp modSp new">
        <pc:chgData name="MARTINA RUBERTO" userId="S::rbrmtn00t68c351g@studium.unict.it::7497d527-e4a2-4324-b1c9-cc036dca28b3" providerId="AD" clId="Web-{941FEFD8-DF00-49AD-9C92-2303B97D2445}" dt="2022-04-30T07:32:00.678" v="707" actId="20577"/>
        <pc:sldMkLst>
          <pc:docMk/>
          <pc:sldMk cId="2397161804" sldId="262"/>
        </pc:sldMkLst>
        <pc:spChg chg="add mod">
          <ac:chgData name="MARTINA RUBERTO" userId="S::rbrmtn00t68c351g@studium.unict.it::7497d527-e4a2-4324-b1c9-cc036dca28b3" providerId="AD" clId="Web-{941FEFD8-DF00-49AD-9C92-2303B97D2445}" dt="2022-04-30T07:32:00.678" v="707" actId="20577"/>
          <ac:spMkLst>
            <pc:docMk/>
            <pc:sldMk cId="2397161804" sldId="262"/>
            <ac:spMk id="2" creationId="{CA28997F-DA25-6B8B-276F-C32ABE11EC9E}"/>
          </ac:spMkLst>
        </pc:spChg>
      </pc:sldChg>
    </pc:docChg>
  </pc:docChgLst>
  <pc:docChgLst>
    <pc:chgData name="MARTINA RUBERTO" userId="S::rbrmtn00t68c351g@studium.unict.it::7497d527-e4a2-4324-b1c9-cc036dca28b3" providerId="AD" clId="Web-{6C828B80-07BA-3797-B78A-D3A817F5E53B}"/>
    <pc:docChg chg="modSld">
      <pc:chgData name="MARTINA RUBERTO" userId="S::rbrmtn00t68c351g@studium.unict.it::7497d527-e4a2-4324-b1c9-cc036dca28b3" providerId="AD" clId="Web-{6C828B80-07BA-3797-B78A-D3A817F5E53B}" dt="2022-04-30T07:57:58.522" v="381" actId="1076"/>
      <pc:docMkLst>
        <pc:docMk/>
      </pc:docMkLst>
      <pc:sldChg chg="modSp">
        <pc:chgData name="MARTINA RUBERTO" userId="S::rbrmtn00t68c351g@studium.unict.it::7497d527-e4a2-4324-b1c9-cc036dca28b3" providerId="AD" clId="Web-{6C828B80-07BA-3797-B78A-D3A817F5E53B}" dt="2022-04-30T07:54:51.861" v="345" actId="20577"/>
        <pc:sldMkLst>
          <pc:docMk/>
          <pc:sldMk cId="850351556" sldId="257"/>
        </pc:sldMkLst>
        <pc:spChg chg="mod">
          <ac:chgData name="MARTINA RUBERTO" userId="S::rbrmtn00t68c351g@studium.unict.it::7497d527-e4a2-4324-b1c9-cc036dca28b3" providerId="AD" clId="Web-{6C828B80-07BA-3797-B78A-D3A817F5E53B}" dt="2022-04-30T07:54:51.861" v="345" actId="20577"/>
          <ac:spMkLst>
            <pc:docMk/>
            <pc:sldMk cId="850351556" sldId="257"/>
            <ac:spMk id="3" creationId="{C7EBA2CB-2E41-A30F-105E-662D9680D34C}"/>
          </ac:spMkLst>
        </pc:spChg>
      </pc:sldChg>
      <pc:sldChg chg="modSp">
        <pc:chgData name="MARTINA RUBERTO" userId="S::rbrmtn00t68c351g@studium.unict.it::7497d527-e4a2-4324-b1c9-cc036dca28b3" providerId="AD" clId="Web-{6C828B80-07BA-3797-B78A-D3A817F5E53B}" dt="2022-04-30T07:57:58.522" v="381" actId="1076"/>
        <pc:sldMkLst>
          <pc:docMk/>
          <pc:sldMk cId="2812401767" sldId="258"/>
        </pc:sldMkLst>
        <pc:spChg chg="mod">
          <ac:chgData name="MARTINA RUBERTO" userId="S::rbrmtn00t68c351g@studium.unict.it::7497d527-e4a2-4324-b1c9-cc036dca28b3" providerId="AD" clId="Web-{6C828B80-07BA-3797-B78A-D3A817F5E53B}" dt="2022-04-30T07:55:21.815" v="347" actId="20577"/>
          <ac:spMkLst>
            <pc:docMk/>
            <pc:sldMk cId="2812401767" sldId="258"/>
            <ac:spMk id="5" creationId="{369885AF-BCAA-FC45-9771-B91D6C790A1E}"/>
          </ac:spMkLst>
        </pc:spChg>
        <pc:picChg chg="mod">
          <ac:chgData name="MARTINA RUBERTO" userId="S::rbrmtn00t68c351g@studium.unict.it::7497d527-e4a2-4324-b1c9-cc036dca28b3" providerId="AD" clId="Web-{6C828B80-07BA-3797-B78A-D3A817F5E53B}" dt="2022-04-30T07:57:58.522" v="381" actId="1076"/>
          <ac:picMkLst>
            <pc:docMk/>
            <pc:sldMk cId="2812401767" sldId="258"/>
            <ac:picMk id="3" creationId="{DAE4BD65-28C4-3551-6DCC-55DBE56F63C4}"/>
          </ac:picMkLst>
        </pc:picChg>
        <pc:picChg chg="mod">
          <ac:chgData name="MARTINA RUBERTO" userId="S::rbrmtn00t68c351g@studium.unict.it::7497d527-e4a2-4324-b1c9-cc036dca28b3" providerId="AD" clId="Web-{6C828B80-07BA-3797-B78A-D3A817F5E53B}" dt="2022-04-30T07:57:54.475" v="380" actId="1076"/>
          <ac:picMkLst>
            <pc:docMk/>
            <pc:sldMk cId="2812401767" sldId="258"/>
            <ac:picMk id="4" creationId="{223AB12C-4289-7E6E-03EB-A84123E6935A}"/>
          </ac:picMkLst>
        </pc:picChg>
      </pc:sldChg>
      <pc:sldChg chg="modSp">
        <pc:chgData name="MARTINA RUBERTO" userId="S::rbrmtn00t68c351g@studium.unict.it::7497d527-e4a2-4324-b1c9-cc036dca28b3" providerId="AD" clId="Web-{6C828B80-07BA-3797-B78A-D3A817F5E53B}" dt="2022-04-30T07:57:34.427" v="376" actId="20577"/>
        <pc:sldMkLst>
          <pc:docMk/>
          <pc:sldMk cId="1558747445" sldId="260"/>
        </pc:sldMkLst>
        <pc:spChg chg="mod">
          <ac:chgData name="MARTINA RUBERTO" userId="S::rbrmtn00t68c351g@studium.unict.it::7497d527-e4a2-4324-b1c9-cc036dca28b3" providerId="AD" clId="Web-{6C828B80-07BA-3797-B78A-D3A817F5E53B}" dt="2022-04-30T07:57:34.427" v="376" actId="20577"/>
          <ac:spMkLst>
            <pc:docMk/>
            <pc:sldMk cId="1558747445" sldId="260"/>
            <ac:spMk id="2" creationId="{5B81F326-2EA5-1B15-4C64-9F7DC90CCFDE}"/>
          </ac:spMkLst>
        </pc:spChg>
      </pc:sldChg>
      <pc:sldChg chg="addSp modSp">
        <pc:chgData name="MARTINA RUBERTO" userId="S::rbrmtn00t68c351g@studium.unict.it::7497d527-e4a2-4324-b1c9-cc036dca28b3" providerId="AD" clId="Web-{6C828B80-07BA-3797-B78A-D3A817F5E53B}" dt="2022-04-30T07:54:00.876" v="344" actId="20577"/>
        <pc:sldMkLst>
          <pc:docMk/>
          <pc:sldMk cId="2397161804" sldId="262"/>
        </pc:sldMkLst>
        <pc:spChg chg="mod">
          <ac:chgData name="MARTINA RUBERTO" userId="S::rbrmtn00t68c351g@studium.unict.it::7497d527-e4a2-4324-b1c9-cc036dca28b3" providerId="AD" clId="Web-{6C828B80-07BA-3797-B78A-D3A817F5E53B}" dt="2022-04-30T07:54:00.876" v="344" actId="20577"/>
          <ac:spMkLst>
            <pc:docMk/>
            <pc:sldMk cId="2397161804" sldId="262"/>
            <ac:spMk id="2" creationId="{CA28997F-DA25-6B8B-276F-C32ABE11EC9E}"/>
          </ac:spMkLst>
        </pc:spChg>
        <pc:spChg chg="add mod">
          <ac:chgData name="MARTINA RUBERTO" userId="S::rbrmtn00t68c351g@studium.unict.it::7497d527-e4a2-4324-b1c9-cc036dca28b3" providerId="AD" clId="Web-{6C828B80-07BA-3797-B78A-D3A817F5E53B}" dt="2022-04-30T07:53:47.735" v="340" actId="1076"/>
          <ac:spMkLst>
            <pc:docMk/>
            <pc:sldMk cId="2397161804" sldId="262"/>
            <ac:spMk id="3" creationId="{23C4DEA0-85BB-52F7-1501-096011FB2E72}"/>
          </ac:spMkLst>
        </pc:spChg>
      </pc:sldChg>
    </pc:docChg>
  </pc:docChgLst>
  <pc:docChgLst>
    <pc:chgData name="MARTINA RUBERTO" userId="S::rbrmtn00t68c351g@studium.unict.it::7497d527-e4a2-4324-b1c9-cc036dca28b3" providerId="AD" clId="Web-{2DA11BD1-736A-410C-9347-9BB1065DC6FA}"/>
    <pc:docChg chg="addSld modSld addMainMaster delMainMaster">
      <pc:chgData name="MARTINA RUBERTO" userId="S::rbrmtn00t68c351g@studium.unict.it::7497d527-e4a2-4324-b1c9-cc036dca28b3" providerId="AD" clId="Web-{2DA11BD1-736A-410C-9347-9BB1065DC6FA}" dt="2022-04-29T16:32:26.255" v="1"/>
      <pc:docMkLst>
        <pc:docMk/>
      </pc:docMkLst>
      <pc:sldChg chg="addSp modSp mod setBg modClrScheme chgLayout">
        <pc:chgData name="MARTINA RUBERTO" userId="S::rbrmtn00t68c351g@studium.unict.it::7497d527-e4a2-4324-b1c9-cc036dca28b3" providerId="AD" clId="Web-{2DA11BD1-736A-410C-9347-9BB1065DC6FA}" dt="2022-04-29T16:32:14.957" v="0"/>
        <pc:sldMkLst>
          <pc:docMk/>
          <pc:sldMk cId="3962583941" sldId="256"/>
        </pc:sldMkLst>
        <pc:spChg chg="mod">
          <ac:chgData name="MARTINA RUBERTO" userId="S::rbrmtn00t68c351g@studium.unict.it::7497d527-e4a2-4324-b1c9-cc036dca28b3" providerId="AD" clId="Web-{2DA11BD1-736A-410C-9347-9BB1065DC6FA}" dt="2022-04-29T16:32:14.957" v="0"/>
          <ac:spMkLst>
            <pc:docMk/>
            <pc:sldMk cId="3962583941" sldId="256"/>
            <ac:spMk id="2" creationId="{00000000-0000-0000-0000-000000000000}"/>
          </ac:spMkLst>
        </pc:spChg>
        <pc:spChg chg="mod">
          <ac:chgData name="MARTINA RUBERTO" userId="S::rbrmtn00t68c351g@studium.unict.it::7497d527-e4a2-4324-b1c9-cc036dca28b3" providerId="AD" clId="Web-{2DA11BD1-736A-410C-9347-9BB1065DC6FA}" dt="2022-04-29T16:32:14.957" v="0"/>
          <ac:spMkLst>
            <pc:docMk/>
            <pc:sldMk cId="3962583941" sldId="256"/>
            <ac:spMk id="3" creationId="{00000000-0000-0000-0000-000000000000}"/>
          </ac:spMkLst>
        </pc:spChg>
        <pc:spChg chg="add">
          <ac:chgData name="MARTINA RUBERTO" userId="S::rbrmtn00t68c351g@studium.unict.it::7497d527-e4a2-4324-b1c9-cc036dca28b3" providerId="AD" clId="Web-{2DA11BD1-736A-410C-9347-9BB1065DC6FA}" dt="2022-04-29T16:32:14.957" v="0"/>
          <ac:spMkLst>
            <pc:docMk/>
            <pc:sldMk cId="3962583941" sldId="256"/>
            <ac:spMk id="9" creationId="{A88F843D-1C1B-C740-AC27-E3238D0F5F47}"/>
          </ac:spMkLst>
        </pc:spChg>
        <pc:spChg chg="add">
          <ac:chgData name="MARTINA RUBERTO" userId="S::rbrmtn00t68c351g@studium.unict.it::7497d527-e4a2-4324-b1c9-cc036dca28b3" providerId="AD" clId="Web-{2DA11BD1-736A-410C-9347-9BB1065DC6FA}" dt="2022-04-29T16:32:14.957" v="0"/>
          <ac:spMkLst>
            <pc:docMk/>
            <pc:sldMk cId="3962583941" sldId="256"/>
            <ac:spMk id="11" creationId="{A21C8291-E3D5-4240-8FF4-E5213CBCC453}"/>
          </ac:spMkLst>
        </pc:spChg>
        <pc:spChg chg="add">
          <ac:chgData name="MARTINA RUBERTO" userId="S::rbrmtn00t68c351g@studium.unict.it::7497d527-e4a2-4324-b1c9-cc036dca28b3" providerId="AD" clId="Web-{2DA11BD1-736A-410C-9347-9BB1065DC6FA}" dt="2022-04-29T16:32:14.957" v="0"/>
          <ac:spMkLst>
            <pc:docMk/>
            <pc:sldMk cId="3962583941" sldId="256"/>
            <ac:spMk id="13" creationId="{08B44AFE-C181-7047-8CC9-CA00BD385EEA}"/>
          </ac:spMkLst>
        </pc:spChg>
        <pc:picChg chg="add">
          <ac:chgData name="MARTINA RUBERTO" userId="S::rbrmtn00t68c351g@studium.unict.it::7497d527-e4a2-4324-b1c9-cc036dca28b3" providerId="AD" clId="Web-{2DA11BD1-736A-410C-9347-9BB1065DC6FA}" dt="2022-04-29T16:32:14.957" v="0"/>
          <ac:picMkLst>
            <pc:docMk/>
            <pc:sldMk cId="3962583941" sldId="256"/>
            <ac:picMk id="4" creationId="{B6F30D76-1B06-88E8-9C90-7A90AA8B0476}"/>
          </ac:picMkLst>
        </pc:picChg>
      </pc:sldChg>
      <pc:sldChg chg="new">
        <pc:chgData name="MARTINA RUBERTO" userId="S::rbrmtn00t68c351g@studium.unict.it::7497d527-e4a2-4324-b1c9-cc036dca28b3" providerId="AD" clId="Web-{2DA11BD1-736A-410C-9347-9BB1065DC6FA}" dt="2022-04-29T16:32:26.255" v="1"/>
        <pc:sldMkLst>
          <pc:docMk/>
          <pc:sldMk cId="850351556" sldId="257"/>
        </pc:sldMkLst>
      </pc:sldChg>
      <pc:sldMasterChg chg="del delSldLayout">
        <pc:chgData name="MARTINA RUBERTO" userId="S::rbrmtn00t68c351g@studium.unict.it::7497d527-e4a2-4324-b1c9-cc036dca28b3" providerId="AD" clId="Web-{2DA11BD1-736A-410C-9347-9BB1065DC6FA}" dt="2022-04-29T16:32:14.957" v="0"/>
        <pc:sldMasterMkLst>
          <pc:docMk/>
          <pc:sldMasterMk cId="1801931499" sldId="2147483648"/>
        </pc:sldMasterMkLst>
        <pc:sldLayoutChg chg="del">
          <pc:chgData name="MARTINA RUBERTO" userId="S::rbrmtn00t68c351g@studium.unict.it::7497d527-e4a2-4324-b1c9-cc036dca28b3" providerId="AD" clId="Web-{2DA11BD1-736A-410C-9347-9BB1065DC6FA}" dt="2022-04-29T16:32:14.957" v="0"/>
          <pc:sldLayoutMkLst>
            <pc:docMk/>
            <pc:sldMasterMk cId="1801931499" sldId="2147483648"/>
            <pc:sldLayoutMk cId="3186192645" sldId="2147483649"/>
          </pc:sldLayoutMkLst>
        </pc:sldLayoutChg>
        <pc:sldLayoutChg chg="del">
          <pc:chgData name="MARTINA RUBERTO" userId="S::rbrmtn00t68c351g@studium.unict.it::7497d527-e4a2-4324-b1c9-cc036dca28b3" providerId="AD" clId="Web-{2DA11BD1-736A-410C-9347-9BB1065DC6FA}" dt="2022-04-29T16:32:14.957" v="0"/>
          <pc:sldLayoutMkLst>
            <pc:docMk/>
            <pc:sldMasterMk cId="1801931499" sldId="2147483648"/>
            <pc:sldLayoutMk cId="126318104" sldId="2147483650"/>
          </pc:sldLayoutMkLst>
        </pc:sldLayoutChg>
        <pc:sldLayoutChg chg="del">
          <pc:chgData name="MARTINA RUBERTO" userId="S::rbrmtn00t68c351g@studium.unict.it::7497d527-e4a2-4324-b1c9-cc036dca28b3" providerId="AD" clId="Web-{2DA11BD1-736A-410C-9347-9BB1065DC6FA}" dt="2022-04-29T16:32:14.957" v="0"/>
          <pc:sldLayoutMkLst>
            <pc:docMk/>
            <pc:sldMasterMk cId="1801931499" sldId="2147483648"/>
            <pc:sldLayoutMk cId="3577393581" sldId="2147483651"/>
          </pc:sldLayoutMkLst>
        </pc:sldLayoutChg>
        <pc:sldLayoutChg chg="del">
          <pc:chgData name="MARTINA RUBERTO" userId="S::rbrmtn00t68c351g@studium.unict.it::7497d527-e4a2-4324-b1c9-cc036dca28b3" providerId="AD" clId="Web-{2DA11BD1-736A-410C-9347-9BB1065DC6FA}" dt="2022-04-29T16:32:14.957" v="0"/>
          <pc:sldLayoutMkLst>
            <pc:docMk/>
            <pc:sldMasterMk cId="1801931499" sldId="2147483648"/>
            <pc:sldLayoutMk cId="1284089777" sldId="2147483652"/>
          </pc:sldLayoutMkLst>
        </pc:sldLayoutChg>
        <pc:sldLayoutChg chg="del">
          <pc:chgData name="MARTINA RUBERTO" userId="S::rbrmtn00t68c351g@studium.unict.it::7497d527-e4a2-4324-b1c9-cc036dca28b3" providerId="AD" clId="Web-{2DA11BD1-736A-410C-9347-9BB1065DC6FA}" dt="2022-04-29T16:32:14.957" v="0"/>
          <pc:sldLayoutMkLst>
            <pc:docMk/>
            <pc:sldMasterMk cId="1801931499" sldId="2147483648"/>
            <pc:sldLayoutMk cId="2747982985" sldId="2147483653"/>
          </pc:sldLayoutMkLst>
        </pc:sldLayoutChg>
        <pc:sldLayoutChg chg="del">
          <pc:chgData name="MARTINA RUBERTO" userId="S::rbrmtn00t68c351g@studium.unict.it::7497d527-e4a2-4324-b1c9-cc036dca28b3" providerId="AD" clId="Web-{2DA11BD1-736A-410C-9347-9BB1065DC6FA}" dt="2022-04-29T16:32:14.957" v="0"/>
          <pc:sldLayoutMkLst>
            <pc:docMk/>
            <pc:sldMasterMk cId="1801931499" sldId="2147483648"/>
            <pc:sldLayoutMk cId="331782546" sldId="2147483654"/>
          </pc:sldLayoutMkLst>
        </pc:sldLayoutChg>
        <pc:sldLayoutChg chg="del">
          <pc:chgData name="MARTINA RUBERTO" userId="S::rbrmtn00t68c351g@studium.unict.it::7497d527-e4a2-4324-b1c9-cc036dca28b3" providerId="AD" clId="Web-{2DA11BD1-736A-410C-9347-9BB1065DC6FA}" dt="2022-04-29T16:32:14.957" v="0"/>
          <pc:sldLayoutMkLst>
            <pc:docMk/>
            <pc:sldMasterMk cId="1801931499" sldId="2147483648"/>
            <pc:sldLayoutMk cId="1894095149" sldId="2147483655"/>
          </pc:sldLayoutMkLst>
        </pc:sldLayoutChg>
        <pc:sldLayoutChg chg="del">
          <pc:chgData name="MARTINA RUBERTO" userId="S::rbrmtn00t68c351g@studium.unict.it::7497d527-e4a2-4324-b1c9-cc036dca28b3" providerId="AD" clId="Web-{2DA11BD1-736A-410C-9347-9BB1065DC6FA}" dt="2022-04-29T16:32:14.957" v="0"/>
          <pc:sldLayoutMkLst>
            <pc:docMk/>
            <pc:sldMasterMk cId="1801931499" sldId="2147483648"/>
            <pc:sldLayoutMk cId="2365816325" sldId="2147483656"/>
          </pc:sldLayoutMkLst>
        </pc:sldLayoutChg>
        <pc:sldLayoutChg chg="del">
          <pc:chgData name="MARTINA RUBERTO" userId="S::rbrmtn00t68c351g@studium.unict.it::7497d527-e4a2-4324-b1c9-cc036dca28b3" providerId="AD" clId="Web-{2DA11BD1-736A-410C-9347-9BB1065DC6FA}" dt="2022-04-29T16:32:14.957" v="0"/>
          <pc:sldLayoutMkLst>
            <pc:docMk/>
            <pc:sldMasterMk cId="1801931499" sldId="2147483648"/>
            <pc:sldLayoutMk cId="1688576698" sldId="2147483657"/>
          </pc:sldLayoutMkLst>
        </pc:sldLayoutChg>
        <pc:sldLayoutChg chg="del">
          <pc:chgData name="MARTINA RUBERTO" userId="S::rbrmtn00t68c351g@studium.unict.it::7497d527-e4a2-4324-b1c9-cc036dca28b3" providerId="AD" clId="Web-{2DA11BD1-736A-410C-9347-9BB1065DC6FA}" dt="2022-04-29T16:32:14.957" v="0"/>
          <pc:sldLayoutMkLst>
            <pc:docMk/>
            <pc:sldMasterMk cId="1801931499" sldId="2147483648"/>
            <pc:sldLayoutMk cId="3424469029" sldId="2147483658"/>
          </pc:sldLayoutMkLst>
        </pc:sldLayoutChg>
        <pc:sldLayoutChg chg="del">
          <pc:chgData name="MARTINA RUBERTO" userId="S::rbrmtn00t68c351g@studium.unict.it::7497d527-e4a2-4324-b1c9-cc036dca28b3" providerId="AD" clId="Web-{2DA11BD1-736A-410C-9347-9BB1065DC6FA}" dt="2022-04-29T16:32:14.957" v="0"/>
          <pc:sldLayoutMkLst>
            <pc:docMk/>
            <pc:sldMasterMk cId="1801931499" sldId="2147483648"/>
            <pc:sldLayoutMk cId="1026842362" sldId="2147483659"/>
          </pc:sldLayoutMkLst>
        </pc:sldLayoutChg>
      </pc:sldMasterChg>
      <pc:sldMasterChg chg="add addSldLayout">
        <pc:chgData name="MARTINA RUBERTO" userId="S::rbrmtn00t68c351g@studium.unict.it::7497d527-e4a2-4324-b1c9-cc036dca28b3" providerId="AD" clId="Web-{2DA11BD1-736A-410C-9347-9BB1065DC6FA}" dt="2022-04-29T16:32:14.957" v="0"/>
        <pc:sldMasterMkLst>
          <pc:docMk/>
          <pc:sldMasterMk cId="489913289" sldId="2147483738"/>
        </pc:sldMasterMkLst>
        <pc:sldLayoutChg chg="add">
          <pc:chgData name="MARTINA RUBERTO" userId="S::rbrmtn00t68c351g@studium.unict.it::7497d527-e4a2-4324-b1c9-cc036dca28b3" providerId="AD" clId="Web-{2DA11BD1-736A-410C-9347-9BB1065DC6FA}" dt="2022-04-29T16:32:14.957" v="0"/>
          <pc:sldLayoutMkLst>
            <pc:docMk/>
            <pc:sldMasterMk cId="489913289" sldId="2147483738"/>
            <pc:sldLayoutMk cId="4214787213" sldId="2147483727"/>
          </pc:sldLayoutMkLst>
        </pc:sldLayoutChg>
        <pc:sldLayoutChg chg="add">
          <pc:chgData name="MARTINA RUBERTO" userId="S::rbrmtn00t68c351g@studium.unict.it::7497d527-e4a2-4324-b1c9-cc036dca28b3" providerId="AD" clId="Web-{2DA11BD1-736A-410C-9347-9BB1065DC6FA}" dt="2022-04-29T16:32:14.957" v="0"/>
          <pc:sldLayoutMkLst>
            <pc:docMk/>
            <pc:sldMasterMk cId="489913289" sldId="2147483738"/>
            <pc:sldLayoutMk cId="3739274281" sldId="2147483728"/>
          </pc:sldLayoutMkLst>
        </pc:sldLayoutChg>
        <pc:sldLayoutChg chg="add">
          <pc:chgData name="MARTINA RUBERTO" userId="S::rbrmtn00t68c351g@studium.unict.it::7497d527-e4a2-4324-b1c9-cc036dca28b3" providerId="AD" clId="Web-{2DA11BD1-736A-410C-9347-9BB1065DC6FA}" dt="2022-04-29T16:32:14.957" v="0"/>
          <pc:sldLayoutMkLst>
            <pc:docMk/>
            <pc:sldMasterMk cId="489913289" sldId="2147483738"/>
            <pc:sldLayoutMk cId="2933471259" sldId="2147483729"/>
          </pc:sldLayoutMkLst>
        </pc:sldLayoutChg>
        <pc:sldLayoutChg chg="add">
          <pc:chgData name="MARTINA RUBERTO" userId="S::rbrmtn00t68c351g@studium.unict.it::7497d527-e4a2-4324-b1c9-cc036dca28b3" providerId="AD" clId="Web-{2DA11BD1-736A-410C-9347-9BB1065DC6FA}" dt="2022-04-29T16:32:14.957" v="0"/>
          <pc:sldLayoutMkLst>
            <pc:docMk/>
            <pc:sldMasterMk cId="489913289" sldId="2147483738"/>
            <pc:sldLayoutMk cId="3667075593" sldId="2147483730"/>
          </pc:sldLayoutMkLst>
        </pc:sldLayoutChg>
        <pc:sldLayoutChg chg="add">
          <pc:chgData name="MARTINA RUBERTO" userId="S::rbrmtn00t68c351g@studium.unict.it::7497d527-e4a2-4324-b1c9-cc036dca28b3" providerId="AD" clId="Web-{2DA11BD1-736A-410C-9347-9BB1065DC6FA}" dt="2022-04-29T16:32:14.957" v="0"/>
          <pc:sldLayoutMkLst>
            <pc:docMk/>
            <pc:sldMasterMk cId="489913289" sldId="2147483738"/>
            <pc:sldLayoutMk cId="3415798021" sldId="2147483731"/>
          </pc:sldLayoutMkLst>
        </pc:sldLayoutChg>
        <pc:sldLayoutChg chg="add">
          <pc:chgData name="MARTINA RUBERTO" userId="S::rbrmtn00t68c351g@studium.unict.it::7497d527-e4a2-4324-b1c9-cc036dca28b3" providerId="AD" clId="Web-{2DA11BD1-736A-410C-9347-9BB1065DC6FA}" dt="2022-04-29T16:32:14.957" v="0"/>
          <pc:sldLayoutMkLst>
            <pc:docMk/>
            <pc:sldMasterMk cId="489913289" sldId="2147483738"/>
            <pc:sldLayoutMk cId="3419285597" sldId="2147483732"/>
          </pc:sldLayoutMkLst>
        </pc:sldLayoutChg>
        <pc:sldLayoutChg chg="add">
          <pc:chgData name="MARTINA RUBERTO" userId="S::rbrmtn00t68c351g@studium.unict.it::7497d527-e4a2-4324-b1c9-cc036dca28b3" providerId="AD" clId="Web-{2DA11BD1-736A-410C-9347-9BB1065DC6FA}" dt="2022-04-29T16:32:14.957" v="0"/>
          <pc:sldLayoutMkLst>
            <pc:docMk/>
            <pc:sldMasterMk cId="489913289" sldId="2147483738"/>
            <pc:sldLayoutMk cId="3598746996" sldId="2147483733"/>
          </pc:sldLayoutMkLst>
        </pc:sldLayoutChg>
        <pc:sldLayoutChg chg="add">
          <pc:chgData name="MARTINA RUBERTO" userId="S::rbrmtn00t68c351g@studium.unict.it::7497d527-e4a2-4324-b1c9-cc036dca28b3" providerId="AD" clId="Web-{2DA11BD1-736A-410C-9347-9BB1065DC6FA}" dt="2022-04-29T16:32:14.957" v="0"/>
          <pc:sldLayoutMkLst>
            <pc:docMk/>
            <pc:sldMasterMk cId="489913289" sldId="2147483738"/>
            <pc:sldLayoutMk cId="1825608499" sldId="2147483734"/>
          </pc:sldLayoutMkLst>
        </pc:sldLayoutChg>
        <pc:sldLayoutChg chg="add">
          <pc:chgData name="MARTINA RUBERTO" userId="S::rbrmtn00t68c351g@studium.unict.it::7497d527-e4a2-4324-b1c9-cc036dca28b3" providerId="AD" clId="Web-{2DA11BD1-736A-410C-9347-9BB1065DC6FA}" dt="2022-04-29T16:32:14.957" v="0"/>
          <pc:sldLayoutMkLst>
            <pc:docMk/>
            <pc:sldMasterMk cId="489913289" sldId="2147483738"/>
            <pc:sldLayoutMk cId="1894580384" sldId="2147483735"/>
          </pc:sldLayoutMkLst>
        </pc:sldLayoutChg>
        <pc:sldLayoutChg chg="add">
          <pc:chgData name="MARTINA RUBERTO" userId="S::rbrmtn00t68c351g@studium.unict.it::7497d527-e4a2-4324-b1c9-cc036dca28b3" providerId="AD" clId="Web-{2DA11BD1-736A-410C-9347-9BB1065DC6FA}" dt="2022-04-29T16:32:14.957" v="0"/>
          <pc:sldLayoutMkLst>
            <pc:docMk/>
            <pc:sldMasterMk cId="489913289" sldId="2147483738"/>
            <pc:sldLayoutMk cId="3869761640" sldId="2147483736"/>
          </pc:sldLayoutMkLst>
        </pc:sldLayoutChg>
        <pc:sldLayoutChg chg="add">
          <pc:chgData name="MARTINA RUBERTO" userId="S::rbrmtn00t68c351g@studium.unict.it::7497d527-e4a2-4324-b1c9-cc036dca28b3" providerId="AD" clId="Web-{2DA11BD1-736A-410C-9347-9BB1065DC6FA}" dt="2022-04-29T16:32:14.957" v="0"/>
          <pc:sldLayoutMkLst>
            <pc:docMk/>
            <pc:sldMasterMk cId="489913289" sldId="2147483738"/>
            <pc:sldLayoutMk cId="4057312875" sldId="214748373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4/30/2022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598746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4/30/2022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075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4/30/2022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928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4/30/2022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560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4/30/2022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89458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4/30/2022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9761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4/30/2022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31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4/30/2022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798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4/30/2022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4787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4/30/2022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274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4/30/2022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347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4/30/2022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48991328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themealdb.com/api.php"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spotify.com/documentation/web-api/"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fondo astratto triangolare">
            <a:extLst>
              <a:ext uri="{FF2B5EF4-FFF2-40B4-BE49-F238E27FC236}">
                <a16:creationId xmlns:a16="http://schemas.microsoft.com/office/drawing/2014/main" id="{B6F30D76-1B06-88E8-9C90-7A90AA8B0476}"/>
              </a:ext>
            </a:extLst>
          </p:cNvPr>
          <p:cNvPicPr>
            <a:picLocks noChangeAspect="1"/>
          </p:cNvPicPr>
          <p:nvPr/>
        </p:nvPicPr>
        <p:blipFill rotWithShape="1">
          <a:blip r:embed="rId2"/>
          <a:srcRect l="6176" r="21354" b="-3"/>
          <a:stretch/>
        </p:blipFill>
        <p:spPr>
          <a:xfrm>
            <a:off x="4735487" y="10"/>
            <a:ext cx="7456513" cy="6857990"/>
          </a:xfrm>
          <a:prstGeom prst="rect">
            <a:avLst/>
          </a:prstGeom>
        </p:spPr>
      </p:pic>
      <p:sp>
        <p:nvSpPr>
          <p:cNvPr id="11"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529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529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olo 1"/>
          <p:cNvSpPr>
            <a:spLocks noGrp="1"/>
          </p:cNvSpPr>
          <p:nvPr>
            <p:ph type="ctrTitle"/>
          </p:nvPr>
        </p:nvSpPr>
        <p:spPr>
          <a:xfrm>
            <a:off x="1043922" y="1922876"/>
            <a:ext cx="3608208" cy="1826203"/>
          </a:xfrm>
        </p:spPr>
        <p:txBody>
          <a:bodyPr>
            <a:normAutofit/>
          </a:bodyPr>
          <a:lstStyle/>
          <a:p>
            <a:r>
              <a:rPr lang="de-DE" sz="4800"/>
              <a:t>MHW3</a:t>
            </a:r>
          </a:p>
        </p:txBody>
      </p:sp>
      <p:sp>
        <p:nvSpPr>
          <p:cNvPr id="3" name="Sottotitolo 2"/>
          <p:cNvSpPr>
            <a:spLocks noGrp="1"/>
          </p:cNvSpPr>
          <p:nvPr>
            <p:ph type="subTitle" idx="1"/>
          </p:nvPr>
        </p:nvSpPr>
        <p:spPr>
          <a:xfrm>
            <a:off x="1043922" y="3193484"/>
            <a:ext cx="4643378" cy="1844078"/>
          </a:xfrm>
        </p:spPr>
        <p:txBody>
          <a:bodyPr vert="horz" lIns="91440" tIns="45720" rIns="91440" bIns="45720" rtlCol="0" anchor="b">
            <a:noAutofit/>
          </a:bodyPr>
          <a:lstStyle/>
          <a:p>
            <a:r>
              <a:rPr lang="de-DE" sz="2600" err="1"/>
              <a:t>Ruberto</a:t>
            </a:r>
            <a:r>
              <a:rPr lang="de-DE" sz="2600"/>
              <a:t> Martina</a:t>
            </a:r>
          </a:p>
          <a:p>
            <a:r>
              <a:rPr lang="de-DE" sz="2600"/>
              <a:t>1000004205</a:t>
            </a:r>
          </a:p>
          <a:p>
            <a:r>
              <a:rPr lang="de-DE" sz="2600"/>
              <a:t>30/04/2022</a:t>
            </a:r>
          </a:p>
        </p:txBody>
      </p:sp>
    </p:spTree>
    <p:extLst>
      <p:ext uri="{BB962C8B-B14F-4D97-AF65-F5344CB8AC3E}">
        <p14:creationId xmlns:p14="http://schemas.microsoft.com/office/powerpoint/2010/main" val="3962583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BAE6-62F1-585E-AA93-8668E68B3F2A}"/>
              </a:ext>
            </a:extLst>
          </p:cNvPr>
          <p:cNvSpPr>
            <a:spLocks noGrp="1"/>
          </p:cNvSpPr>
          <p:nvPr>
            <p:ph type="title"/>
          </p:nvPr>
        </p:nvSpPr>
        <p:spPr/>
        <p:txBody>
          <a:bodyPr/>
          <a:lstStyle/>
          <a:p>
            <a:r>
              <a:rPr lang="en-US" err="1"/>
              <a:t>Descrizione</a:t>
            </a:r>
            <a:r>
              <a:rPr lang="en-US"/>
              <a:t> del </a:t>
            </a:r>
            <a:r>
              <a:rPr lang="en-US" err="1"/>
              <a:t>progetto</a:t>
            </a:r>
          </a:p>
        </p:txBody>
      </p:sp>
      <p:sp>
        <p:nvSpPr>
          <p:cNvPr id="3" name="Content Placeholder 2">
            <a:extLst>
              <a:ext uri="{FF2B5EF4-FFF2-40B4-BE49-F238E27FC236}">
                <a16:creationId xmlns:a16="http://schemas.microsoft.com/office/drawing/2014/main" id="{C7EBA2CB-2E41-A30F-105E-662D9680D34C}"/>
              </a:ext>
            </a:extLst>
          </p:cNvPr>
          <p:cNvSpPr>
            <a:spLocks noGrp="1"/>
          </p:cNvSpPr>
          <p:nvPr>
            <p:ph idx="1"/>
          </p:nvPr>
        </p:nvSpPr>
        <p:spPr/>
        <p:txBody>
          <a:bodyPr vert="horz" lIns="91440" tIns="45720" rIns="91440" bIns="45720" rtlCol="0" anchor="t">
            <a:normAutofit/>
          </a:bodyPr>
          <a:lstStyle/>
          <a:p>
            <a:r>
              <a:rPr lang="en-US" err="1"/>
              <a:t>Aggiunta</a:t>
            </a:r>
            <a:r>
              <a:rPr lang="en-US"/>
              <a:t> </a:t>
            </a:r>
            <a:r>
              <a:rPr lang="en-US" err="1"/>
              <a:t>nel</a:t>
            </a:r>
            <a:r>
              <a:rPr lang="en-US"/>
              <a:t> mhw1 di 2 API Rest:</a:t>
            </a:r>
          </a:p>
          <a:p>
            <a:r>
              <a:rPr lang="en-US"/>
              <a:t>Spotify ( con </a:t>
            </a:r>
            <a:r>
              <a:rPr lang="en-US" err="1"/>
              <a:t>autenticazione</a:t>
            </a:r>
            <a:r>
              <a:rPr lang="en-US"/>
              <a:t> del </a:t>
            </a:r>
            <a:r>
              <a:rPr lang="en-US" err="1"/>
              <a:t>tipo</a:t>
            </a:r>
            <a:r>
              <a:rPr lang="en-US"/>
              <a:t> Oauth2 ) </a:t>
            </a:r>
          </a:p>
          <a:p>
            <a:r>
              <a:rPr lang="en-US" err="1"/>
              <a:t>TheMealDB</a:t>
            </a:r>
            <a:r>
              <a:rPr lang="en-US"/>
              <a:t> ( senza </a:t>
            </a:r>
            <a:r>
              <a:rPr lang="en-US" err="1">
                <a:ea typeface="+mn-lt"/>
                <a:cs typeface="+mn-lt"/>
              </a:rPr>
              <a:t>autenticazione</a:t>
            </a:r>
            <a:r>
              <a:rPr lang="en-US"/>
              <a:t>)</a:t>
            </a:r>
          </a:p>
          <a:p>
            <a:pPr marL="0" indent="0">
              <a:buNone/>
            </a:pPr>
            <a:endParaRPr lang="en-US" b="1"/>
          </a:p>
          <a:p>
            <a:endParaRPr lang="en-US"/>
          </a:p>
        </p:txBody>
      </p:sp>
    </p:spTree>
    <p:extLst>
      <p:ext uri="{BB962C8B-B14F-4D97-AF65-F5344CB8AC3E}">
        <p14:creationId xmlns:p14="http://schemas.microsoft.com/office/powerpoint/2010/main" val="85035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0686E3-4B54-847E-7E76-1313AD254B53}"/>
              </a:ext>
            </a:extLst>
          </p:cNvPr>
          <p:cNvSpPr txBox="1"/>
          <p:nvPr/>
        </p:nvSpPr>
        <p:spPr>
          <a:xfrm>
            <a:off x="5253146" y="3722"/>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err="1"/>
              <a:t>TheMealDB</a:t>
            </a:r>
            <a:endParaRPr lang="en-US" sz="2400"/>
          </a:p>
          <a:p>
            <a:endParaRPr lang="en-US" sz="2000"/>
          </a:p>
        </p:txBody>
      </p:sp>
      <p:pic>
        <p:nvPicPr>
          <p:cNvPr id="3" name="Picture 3">
            <a:extLst>
              <a:ext uri="{FF2B5EF4-FFF2-40B4-BE49-F238E27FC236}">
                <a16:creationId xmlns:a16="http://schemas.microsoft.com/office/drawing/2014/main" id="{DAE4BD65-28C4-3551-6DCC-55DBE56F63C4}"/>
              </a:ext>
            </a:extLst>
          </p:cNvPr>
          <p:cNvPicPr>
            <a:picLocks noChangeAspect="1"/>
          </p:cNvPicPr>
          <p:nvPr/>
        </p:nvPicPr>
        <p:blipFill>
          <a:blip r:embed="rId2"/>
          <a:stretch>
            <a:fillRect/>
          </a:stretch>
        </p:blipFill>
        <p:spPr>
          <a:xfrm>
            <a:off x="7051492" y="1029710"/>
            <a:ext cx="5081634" cy="3067791"/>
          </a:xfrm>
          <a:prstGeom prst="rect">
            <a:avLst/>
          </a:prstGeom>
        </p:spPr>
      </p:pic>
      <p:pic>
        <p:nvPicPr>
          <p:cNvPr id="4" name="Picture 4">
            <a:extLst>
              <a:ext uri="{FF2B5EF4-FFF2-40B4-BE49-F238E27FC236}">
                <a16:creationId xmlns:a16="http://schemas.microsoft.com/office/drawing/2014/main" id="{223AB12C-4289-7E6E-03EB-A84123E6935A}"/>
              </a:ext>
            </a:extLst>
          </p:cNvPr>
          <p:cNvPicPr>
            <a:picLocks noChangeAspect="1"/>
          </p:cNvPicPr>
          <p:nvPr/>
        </p:nvPicPr>
        <p:blipFill>
          <a:blip r:embed="rId3"/>
          <a:stretch>
            <a:fillRect/>
          </a:stretch>
        </p:blipFill>
        <p:spPr>
          <a:xfrm>
            <a:off x="1177185" y="1026903"/>
            <a:ext cx="5874618" cy="5745635"/>
          </a:xfrm>
          <a:prstGeom prst="rect">
            <a:avLst/>
          </a:prstGeom>
        </p:spPr>
      </p:pic>
      <p:sp>
        <p:nvSpPr>
          <p:cNvPr id="5" name="TextBox 4">
            <a:extLst>
              <a:ext uri="{FF2B5EF4-FFF2-40B4-BE49-F238E27FC236}">
                <a16:creationId xmlns:a16="http://schemas.microsoft.com/office/drawing/2014/main" id="{369885AF-BCAA-FC45-9771-B91D6C790A1E}"/>
              </a:ext>
            </a:extLst>
          </p:cNvPr>
          <p:cNvSpPr txBox="1"/>
          <p:nvPr/>
        </p:nvSpPr>
        <p:spPr>
          <a:xfrm>
            <a:off x="1172294" y="4105275"/>
            <a:ext cx="508670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p>
          <a:p>
            <a:endParaRPr lang="en-US"/>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281240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F326-2EA5-1B15-4C64-9F7DC90CCFDE}"/>
              </a:ext>
            </a:extLst>
          </p:cNvPr>
          <p:cNvSpPr>
            <a:spLocks noGrp="1"/>
          </p:cNvSpPr>
          <p:nvPr>
            <p:ph type="ctrTitle"/>
          </p:nvPr>
        </p:nvSpPr>
        <p:spPr>
          <a:xfrm>
            <a:off x="3230115" y="1717414"/>
            <a:ext cx="7891760" cy="3870815"/>
          </a:xfrm>
        </p:spPr>
        <p:txBody>
          <a:bodyPr vert="horz" lIns="91440" tIns="45720" rIns="91440" bIns="45720" rtlCol="0" anchor="t">
            <a:noAutofit/>
          </a:bodyPr>
          <a:lstStyle/>
          <a:p>
            <a:pPr>
              <a:spcBef>
                <a:spcPts val="0"/>
              </a:spcBef>
            </a:pPr>
            <a:br>
              <a:rPr lang="en-US" sz="1600" b="0">
                <a:ea typeface="+mj-lt"/>
                <a:cs typeface="+mj-lt"/>
              </a:rPr>
            </a:br>
            <a:br>
              <a:rPr lang="en-US" sz="1600" b="0">
                <a:ea typeface="+mj-lt"/>
                <a:cs typeface="+mj-lt"/>
              </a:rPr>
            </a:br>
            <a:r>
              <a:rPr lang="en-US" sz="1600" b="0">
                <a:ea typeface="+mj-lt"/>
                <a:cs typeface="+mj-lt"/>
                <a:hlinkClick r:id="rId2"/>
              </a:rPr>
              <a:t>Free Meal API | TheMealDB.com</a:t>
            </a:r>
            <a:endParaRPr lang="en-US" sz="1600" b="0">
              <a:ea typeface="+mj-lt"/>
              <a:cs typeface="+mj-lt"/>
            </a:endParaRPr>
          </a:p>
          <a:p>
            <a:pPr>
              <a:spcBef>
                <a:spcPts val="0"/>
              </a:spcBef>
            </a:pPr>
            <a:endParaRPr lang="en-US" sz="1600" b="0">
              <a:ea typeface="+mj-lt"/>
              <a:cs typeface="+mj-lt"/>
            </a:endParaRPr>
          </a:p>
          <a:p>
            <a:pPr>
              <a:spcBef>
                <a:spcPts val="0"/>
              </a:spcBef>
            </a:pPr>
            <a:r>
              <a:rPr lang="en-US" sz="1600" b="0">
                <a:ea typeface="+mj-lt"/>
                <a:cs typeface="+mj-lt"/>
              </a:rPr>
              <a:t>Tale API Rest non </a:t>
            </a:r>
            <a:r>
              <a:rPr lang="en-US" sz="1600" b="0" err="1">
                <a:ea typeface="+mj-lt"/>
                <a:cs typeface="+mj-lt"/>
              </a:rPr>
              <a:t>richiedeva</a:t>
            </a:r>
            <a:r>
              <a:rPr lang="en-US" sz="1600" b="0">
                <a:ea typeface="+mj-lt"/>
                <a:cs typeface="+mj-lt"/>
              </a:rPr>
              <a:t> </a:t>
            </a:r>
            <a:r>
              <a:rPr lang="en-US" sz="1600" b="0" err="1">
                <a:ea typeface="+mj-lt"/>
                <a:cs typeface="+mj-lt"/>
              </a:rPr>
              <a:t>nessuna</a:t>
            </a:r>
            <a:r>
              <a:rPr lang="en-US" sz="1600" b="0">
                <a:ea typeface="+mj-lt"/>
                <a:cs typeface="+mj-lt"/>
              </a:rPr>
              <a:t> </a:t>
            </a:r>
            <a:r>
              <a:rPr lang="en-US" sz="1600" b="0" err="1">
                <a:ea typeface="+mj-lt"/>
                <a:cs typeface="+mj-lt"/>
              </a:rPr>
              <a:t>autenticazione</a:t>
            </a:r>
            <a:r>
              <a:rPr lang="en-US" sz="1600" b="0">
                <a:ea typeface="+mj-lt"/>
                <a:cs typeface="+mj-lt"/>
              </a:rPr>
              <a:t> o di </a:t>
            </a:r>
            <a:r>
              <a:rPr lang="en-US" sz="1600" b="0" err="1">
                <a:ea typeface="+mj-lt"/>
                <a:cs typeface="+mj-lt"/>
              </a:rPr>
              <a:t>una</a:t>
            </a:r>
            <a:r>
              <a:rPr lang="en-US" sz="1600" b="0">
                <a:ea typeface="+mj-lt"/>
                <a:cs typeface="+mj-lt"/>
              </a:rPr>
              <a:t> API key.</a:t>
            </a:r>
            <a:br>
              <a:rPr lang="en-US"/>
            </a:br>
            <a:endParaRPr lang="en-US" sz="1600" b="0">
              <a:ea typeface="+mj-lt"/>
              <a:cs typeface="+mj-lt"/>
            </a:endParaRPr>
          </a:p>
          <a:p>
            <a:pPr>
              <a:spcBef>
                <a:spcPts val="0"/>
              </a:spcBef>
            </a:pPr>
            <a:r>
              <a:rPr lang="en-US" sz="1600" b="0" err="1">
                <a:ea typeface="+mj-lt"/>
                <a:cs typeface="+mj-lt"/>
              </a:rPr>
              <a:t>L'utilizzo</a:t>
            </a:r>
            <a:r>
              <a:rPr lang="en-US" sz="800" b="0">
                <a:ea typeface="+mj-lt"/>
                <a:cs typeface="+mj-lt"/>
              </a:rPr>
              <a:t>  d</a:t>
            </a:r>
            <a:r>
              <a:rPr lang="en-US" sz="1600" b="0">
                <a:ea typeface="+mj-lt"/>
                <a:cs typeface="+mj-lt"/>
              </a:rPr>
              <a:t>i </a:t>
            </a:r>
            <a:r>
              <a:rPr lang="en-US" sz="1600" b="0" err="1">
                <a:ea typeface="+mj-lt"/>
                <a:cs typeface="+mj-lt"/>
              </a:rPr>
              <a:t>questa</a:t>
            </a:r>
            <a:r>
              <a:rPr lang="en-US" sz="1600" b="0">
                <a:ea typeface="+mj-lt"/>
                <a:cs typeface="+mj-lt"/>
              </a:rPr>
              <a:t> API </a:t>
            </a:r>
            <a:r>
              <a:rPr lang="en-US" sz="1600" b="0" err="1">
                <a:ea typeface="+mj-lt"/>
                <a:cs typeface="+mj-lt"/>
              </a:rPr>
              <a:t>consiste</a:t>
            </a:r>
            <a:r>
              <a:rPr lang="en-US" sz="1600" b="0">
                <a:ea typeface="+mj-lt"/>
                <a:cs typeface="+mj-lt"/>
              </a:rPr>
              <a:t> </a:t>
            </a:r>
            <a:r>
              <a:rPr lang="en-US" sz="1600" b="0" err="1">
                <a:ea typeface="+mj-lt"/>
                <a:cs typeface="+mj-lt"/>
              </a:rPr>
              <a:t>nel</a:t>
            </a:r>
            <a:r>
              <a:rPr lang="en-US" sz="1600" b="0">
                <a:ea typeface="+mj-lt"/>
                <a:cs typeface="+mj-lt"/>
              </a:rPr>
              <a:t> </a:t>
            </a:r>
            <a:r>
              <a:rPr lang="en-US" sz="1600" b="0" err="1">
                <a:ea typeface="+mj-lt"/>
                <a:cs typeface="+mj-lt"/>
              </a:rPr>
              <a:t>generare</a:t>
            </a:r>
            <a:r>
              <a:rPr lang="en-US" sz="1600" b="0">
                <a:ea typeface="+mj-lt"/>
                <a:cs typeface="+mj-lt"/>
              </a:rPr>
              <a:t> </a:t>
            </a:r>
            <a:r>
              <a:rPr lang="en-US" sz="1600" b="0" err="1">
                <a:ea typeface="+mj-lt"/>
                <a:cs typeface="+mj-lt"/>
              </a:rPr>
              <a:t>piatti</a:t>
            </a:r>
            <a:r>
              <a:rPr lang="en-US" sz="1600" b="0">
                <a:ea typeface="+mj-lt"/>
                <a:cs typeface="+mj-lt"/>
              </a:rPr>
              <a:t> random </a:t>
            </a:r>
            <a:r>
              <a:rPr lang="en-US" sz="1600" b="0" err="1">
                <a:ea typeface="+mj-lt"/>
                <a:cs typeface="+mj-lt"/>
              </a:rPr>
              <a:t>attraverso</a:t>
            </a:r>
            <a:r>
              <a:rPr lang="en-US" sz="1600" b="0">
                <a:ea typeface="+mj-lt"/>
                <a:cs typeface="+mj-lt"/>
              </a:rPr>
              <a:t> il click </a:t>
            </a:r>
            <a:br>
              <a:rPr lang="en-US"/>
            </a:br>
            <a:endParaRPr lang="en-US" sz="1600" b="0">
              <a:ea typeface="+mj-lt"/>
              <a:cs typeface="+mj-lt"/>
            </a:endParaRPr>
          </a:p>
          <a:p>
            <a:pPr>
              <a:spcBef>
                <a:spcPts val="0"/>
              </a:spcBef>
            </a:pPr>
            <a:r>
              <a:rPr lang="en-US" sz="1600" b="0">
                <a:ea typeface="+mj-lt"/>
                <a:cs typeface="+mj-lt"/>
              </a:rPr>
              <a:t>del </a:t>
            </a:r>
            <a:r>
              <a:rPr lang="en-US" sz="1600" b="0" err="1">
                <a:ea typeface="+mj-lt"/>
                <a:cs typeface="+mj-lt"/>
              </a:rPr>
              <a:t>pulsante</a:t>
            </a:r>
            <a:r>
              <a:rPr lang="en-US" sz="1600" b="0">
                <a:ea typeface="+mj-lt"/>
                <a:cs typeface="+mj-lt"/>
              </a:rPr>
              <a:t>  "Get meal", sotto la </a:t>
            </a:r>
            <a:r>
              <a:rPr lang="en-US" sz="1600" b="0" err="1">
                <a:ea typeface="+mj-lt"/>
                <a:cs typeface="+mj-lt"/>
              </a:rPr>
              <a:t>sezione</a:t>
            </a:r>
            <a:r>
              <a:rPr lang="en-US" sz="1600" b="0">
                <a:ea typeface="+mj-lt"/>
                <a:cs typeface="+mj-lt"/>
              </a:rPr>
              <a:t> </a:t>
            </a:r>
            <a:r>
              <a:rPr lang="en-US" sz="1600" b="0" err="1">
                <a:ea typeface="+mj-lt"/>
                <a:cs typeface="+mj-lt"/>
              </a:rPr>
              <a:t>contenuti</a:t>
            </a:r>
            <a:r>
              <a:rPr lang="en-US" sz="1600" b="0">
                <a:ea typeface="+mj-lt"/>
                <a:cs typeface="+mj-lt"/>
              </a:rPr>
              <a:t>.</a:t>
            </a:r>
            <a:br>
              <a:rPr lang="en-US" sz="1600" b="0">
                <a:ea typeface="+mj-lt"/>
                <a:cs typeface="+mj-lt"/>
              </a:rPr>
            </a:br>
            <a:endParaRPr lang="en-US" sz="1600" b="0">
              <a:ea typeface="+mj-lt"/>
              <a:cs typeface="+mj-lt"/>
            </a:endParaRPr>
          </a:p>
          <a:p>
            <a:pPr>
              <a:spcBef>
                <a:spcPts val="0"/>
              </a:spcBef>
            </a:pPr>
            <a:r>
              <a:rPr lang="en-US" sz="1600" b="0" err="1">
                <a:ea typeface="+mj-lt"/>
                <a:cs typeface="+mj-lt"/>
              </a:rPr>
              <a:t>Cliccato</a:t>
            </a:r>
            <a:r>
              <a:rPr lang="en-US" sz="1600" b="0">
                <a:ea typeface="+mj-lt"/>
                <a:cs typeface="+mj-lt"/>
              </a:rPr>
              <a:t> il </a:t>
            </a:r>
            <a:r>
              <a:rPr lang="en-US" sz="1600" b="0" err="1">
                <a:ea typeface="+mj-lt"/>
                <a:cs typeface="+mj-lt"/>
              </a:rPr>
              <a:t>bottone</a:t>
            </a:r>
            <a:r>
              <a:rPr lang="en-US" sz="1600" b="0">
                <a:ea typeface="+mj-lt"/>
                <a:cs typeface="+mj-lt"/>
              </a:rPr>
              <a:t>, </a:t>
            </a:r>
            <a:r>
              <a:rPr lang="en-US" sz="1600" b="0" err="1">
                <a:ea typeface="+mj-lt"/>
                <a:cs typeface="+mj-lt"/>
              </a:rPr>
              <a:t>verrà</a:t>
            </a:r>
            <a:r>
              <a:rPr lang="en-US" sz="1600" b="0">
                <a:ea typeface="+mj-lt"/>
                <a:cs typeface="+mj-lt"/>
              </a:rPr>
              <a:t> </a:t>
            </a:r>
            <a:r>
              <a:rPr lang="en-US" sz="1600" b="0" err="1">
                <a:ea typeface="+mj-lt"/>
                <a:cs typeface="+mj-lt"/>
              </a:rPr>
              <a:t>esegiuta</a:t>
            </a:r>
            <a:r>
              <a:rPr lang="en-US" sz="1600" b="0">
                <a:ea typeface="+mj-lt"/>
                <a:cs typeface="+mj-lt"/>
              </a:rPr>
              <a:t> la </a:t>
            </a:r>
            <a:r>
              <a:rPr lang="en-US" sz="1600" b="0" err="1">
                <a:ea typeface="+mj-lt"/>
                <a:cs typeface="+mj-lt"/>
              </a:rPr>
              <a:t>richiesta</a:t>
            </a:r>
            <a:r>
              <a:rPr lang="en-US" sz="1600" b="0">
                <a:ea typeface="+mj-lt"/>
                <a:cs typeface="+mj-lt"/>
              </a:rPr>
              <a:t> al </a:t>
            </a:r>
            <a:r>
              <a:rPr lang="en-US" sz="1600" b="0" err="1">
                <a:ea typeface="+mj-lt"/>
                <a:cs typeface="+mj-lt"/>
              </a:rPr>
              <a:t>sito</a:t>
            </a:r>
            <a:r>
              <a:rPr lang="en-US" sz="1600" b="0">
                <a:ea typeface="+mj-lt"/>
                <a:cs typeface="+mj-lt"/>
              </a:rPr>
              <a:t>, il quale in </a:t>
            </a:r>
            <a:r>
              <a:rPr lang="en-US" sz="1600" b="0" err="1">
                <a:ea typeface="+mj-lt"/>
                <a:cs typeface="+mj-lt"/>
              </a:rPr>
              <a:t>risposta</a:t>
            </a:r>
            <a:r>
              <a:rPr lang="en-US" sz="1600" b="0">
                <a:ea typeface="+mj-lt"/>
                <a:cs typeface="+mj-lt"/>
              </a:rPr>
              <a:t> </a:t>
            </a:r>
            <a:r>
              <a:rPr lang="en-US" sz="1600" b="0" err="1">
                <a:ea typeface="+mj-lt"/>
                <a:cs typeface="+mj-lt"/>
              </a:rPr>
              <a:t>invierà</a:t>
            </a:r>
            <a:br>
              <a:rPr lang="en-US" sz="1600" b="0">
                <a:ea typeface="+mj-lt"/>
                <a:cs typeface="+mj-lt"/>
              </a:rPr>
            </a:br>
            <a:br>
              <a:rPr lang="en-US" sz="1600" b="0">
                <a:ea typeface="+mj-lt"/>
                <a:cs typeface="+mj-lt"/>
              </a:rPr>
            </a:br>
            <a:r>
              <a:rPr lang="en-US" sz="1600" b="0">
                <a:ea typeface="+mj-lt"/>
                <a:cs typeface="+mj-lt"/>
              </a:rPr>
              <a:t> </a:t>
            </a:r>
            <a:r>
              <a:rPr lang="en-US" sz="1600" b="0" err="1">
                <a:ea typeface="+mj-lt"/>
                <a:cs typeface="+mj-lt"/>
              </a:rPr>
              <a:t>una</a:t>
            </a:r>
            <a:r>
              <a:rPr lang="en-US" sz="1600" b="0">
                <a:ea typeface="+mj-lt"/>
                <a:cs typeface="+mj-lt"/>
              </a:rPr>
              <a:t> </a:t>
            </a:r>
            <a:r>
              <a:rPr lang="en-US" sz="1600" b="0" err="1">
                <a:ea typeface="+mj-lt"/>
                <a:cs typeface="+mj-lt"/>
              </a:rPr>
              <a:t>delle</a:t>
            </a:r>
            <a:r>
              <a:rPr lang="en-US" sz="1600" b="0">
                <a:ea typeface="+mj-lt"/>
                <a:cs typeface="+mj-lt"/>
              </a:rPr>
              <a:t>  </a:t>
            </a:r>
            <a:r>
              <a:rPr lang="en-US" sz="1600" b="0" err="1">
                <a:ea typeface="+mj-lt"/>
                <a:cs typeface="+mj-lt"/>
              </a:rPr>
              <a:t>immagini</a:t>
            </a:r>
            <a:r>
              <a:rPr lang="en-US" sz="1600" b="0">
                <a:ea typeface="+mj-lt"/>
                <a:cs typeface="+mj-lt"/>
              </a:rPr>
              <a:t> del </a:t>
            </a:r>
            <a:r>
              <a:rPr lang="en-US" sz="1600" b="0" err="1">
                <a:ea typeface="+mj-lt"/>
                <a:cs typeface="+mj-lt"/>
              </a:rPr>
              <a:t>sito</a:t>
            </a:r>
            <a:r>
              <a:rPr lang="en-US" sz="1600" b="0">
                <a:ea typeface="+mj-lt"/>
                <a:cs typeface="+mj-lt"/>
              </a:rPr>
              <a:t> "themealdb.com".</a:t>
            </a:r>
            <a:br>
              <a:rPr lang="en-US" sz="1600" b="0">
                <a:ea typeface="+mj-lt"/>
                <a:cs typeface="+mj-lt"/>
              </a:rPr>
            </a:br>
            <a:endParaRPr lang="en-US" sz="1600" b="0">
              <a:ea typeface="+mj-lt"/>
              <a:cs typeface="+mj-lt"/>
            </a:endParaRPr>
          </a:p>
          <a:p>
            <a:pPr>
              <a:spcBef>
                <a:spcPts val="0"/>
              </a:spcBef>
            </a:pPr>
            <a:r>
              <a:rPr lang="en-US" sz="1600" b="0">
                <a:ea typeface="+mj-lt"/>
                <a:cs typeface="+mj-lt"/>
              </a:rPr>
              <a:t>La </a:t>
            </a:r>
            <a:r>
              <a:rPr lang="en-US" sz="1600" b="0" err="1">
                <a:ea typeface="+mj-lt"/>
                <a:cs typeface="+mj-lt"/>
              </a:rPr>
              <a:t>risposta</a:t>
            </a:r>
            <a:r>
              <a:rPr lang="en-US" sz="1600" b="0">
                <a:ea typeface="+mj-lt"/>
                <a:cs typeface="+mj-lt"/>
              </a:rPr>
              <a:t> </a:t>
            </a:r>
            <a:r>
              <a:rPr lang="en-US" sz="1600" b="0" err="1">
                <a:ea typeface="+mj-lt"/>
                <a:cs typeface="+mj-lt"/>
              </a:rPr>
              <a:t>viene</a:t>
            </a:r>
            <a:r>
              <a:rPr lang="en-US" sz="1600" b="0">
                <a:ea typeface="+mj-lt"/>
                <a:cs typeface="+mj-lt"/>
              </a:rPr>
              <a:t> poi </a:t>
            </a:r>
            <a:r>
              <a:rPr lang="en-US" sz="1600" b="0" err="1">
                <a:ea typeface="+mj-lt"/>
                <a:cs typeface="+mj-lt"/>
              </a:rPr>
              <a:t>integrata</a:t>
            </a:r>
            <a:r>
              <a:rPr lang="en-US" sz="1600" b="0">
                <a:ea typeface="+mj-lt"/>
                <a:cs typeface="+mj-lt"/>
              </a:rPr>
              <a:t> </a:t>
            </a:r>
            <a:r>
              <a:rPr lang="en-US" sz="1600" b="0" err="1">
                <a:ea typeface="+mj-lt"/>
                <a:cs typeface="+mj-lt"/>
              </a:rPr>
              <a:t>dinamicamente</a:t>
            </a:r>
            <a:r>
              <a:rPr lang="en-US" sz="1600" b="0">
                <a:ea typeface="+mj-lt"/>
                <a:cs typeface="+mj-lt"/>
              </a:rPr>
              <a:t> al div: "div id="meal".</a:t>
            </a:r>
          </a:p>
          <a:p>
            <a:pPr>
              <a:spcBef>
                <a:spcPts val="0"/>
              </a:spcBef>
            </a:pPr>
            <a:endParaRPr lang="en-US" sz="1600" b="0"/>
          </a:p>
        </p:txBody>
      </p:sp>
      <p:sp>
        <p:nvSpPr>
          <p:cNvPr id="3" name="Subtitle 2">
            <a:extLst>
              <a:ext uri="{FF2B5EF4-FFF2-40B4-BE49-F238E27FC236}">
                <a16:creationId xmlns:a16="http://schemas.microsoft.com/office/drawing/2014/main" id="{21059786-3F6C-9DD5-90DF-DDB964C48D5D}"/>
              </a:ext>
            </a:extLst>
          </p:cNvPr>
          <p:cNvSpPr>
            <a:spLocks noGrp="1"/>
          </p:cNvSpPr>
          <p:nvPr>
            <p:ph type="subTitle" idx="1"/>
          </p:nvPr>
        </p:nvSpPr>
        <p:spPr>
          <a:xfrm flipH="1">
            <a:off x="5590652" y="-67639"/>
            <a:ext cx="2032168" cy="1268984"/>
          </a:xfrm>
        </p:spPr>
        <p:txBody>
          <a:bodyPr/>
          <a:lstStyle/>
          <a:p>
            <a:r>
              <a:rPr lang="en-US" err="1"/>
              <a:t>TheMealDB</a:t>
            </a:r>
          </a:p>
        </p:txBody>
      </p:sp>
    </p:spTree>
    <p:extLst>
      <p:ext uri="{BB962C8B-B14F-4D97-AF65-F5344CB8AC3E}">
        <p14:creationId xmlns:p14="http://schemas.microsoft.com/office/powerpoint/2010/main" val="1558747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D33F00-1FE3-53D4-3E30-9915E697A5B2}"/>
              </a:ext>
            </a:extLst>
          </p:cNvPr>
          <p:cNvSpPr txBox="1"/>
          <p:nvPr/>
        </p:nvSpPr>
        <p:spPr>
          <a:xfrm>
            <a:off x="5181600" y="0"/>
            <a:ext cx="1694329" cy="46166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 SPOTIFY</a:t>
            </a:r>
          </a:p>
        </p:txBody>
      </p:sp>
      <p:pic>
        <p:nvPicPr>
          <p:cNvPr id="3" name="Picture 3">
            <a:extLst>
              <a:ext uri="{FF2B5EF4-FFF2-40B4-BE49-F238E27FC236}">
                <a16:creationId xmlns:a16="http://schemas.microsoft.com/office/drawing/2014/main" id="{282DAB2D-4909-1A57-7627-CB8FB18EA481}"/>
              </a:ext>
            </a:extLst>
          </p:cNvPr>
          <p:cNvPicPr>
            <a:picLocks noChangeAspect="1"/>
          </p:cNvPicPr>
          <p:nvPr/>
        </p:nvPicPr>
        <p:blipFill>
          <a:blip r:embed="rId2"/>
          <a:stretch>
            <a:fillRect/>
          </a:stretch>
        </p:blipFill>
        <p:spPr>
          <a:xfrm>
            <a:off x="3352799" y="463488"/>
            <a:ext cx="5351928" cy="2363071"/>
          </a:xfrm>
          <a:prstGeom prst="rect">
            <a:avLst/>
          </a:prstGeom>
        </p:spPr>
      </p:pic>
      <p:pic>
        <p:nvPicPr>
          <p:cNvPr id="4" name="Picture 4">
            <a:extLst>
              <a:ext uri="{FF2B5EF4-FFF2-40B4-BE49-F238E27FC236}">
                <a16:creationId xmlns:a16="http://schemas.microsoft.com/office/drawing/2014/main" id="{CB84592E-D635-F677-D496-48FAA7E39487}"/>
              </a:ext>
            </a:extLst>
          </p:cNvPr>
          <p:cNvPicPr>
            <a:picLocks noChangeAspect="1"/>
          </p:cNvPicPr>
          <p:nvPr/>
        </p:nvPicPr>
        <p:blipFill>
          <a:blip r:embed="rId3"/>
          <a:stretch>
            <a:fillRect/>
          </a:stretch>
        </p:blipFill>
        <p:spPr>
          <a:xfrm>
            <a:off x="1183340" y="2919574"/>
            <a:ext cx="3505199" cy="3869629"/>
          </a:xfrm>
          <a:prstGeom prst="rect">
            <a:avLst/>
          </a:prstGeom>
        </p:spPr>
      </p:pic>
      <p:pic>
        <p:nvPicPr>
          <p:cNvPr id="5" name="Picture 5">
            <a:extLst>
              <a:ext uri="{FF2B5EF4-FFF2-40B4-BE49-F238E27FC236}">
                <a16:creationId xmlns:a16="http://schemas.microsoft.com/office/drawing/2014/main" id="{02CC3BBB-9629-C36D-00F9-9EA6E01D776B}"/>
              </a:ext>
            </a:extLst>
          </p:cNvPr>
          <p:cNvPicPr>
            <a:picLocks noChangeAspect="1"/>
          </p:cNvPicPr>
          <p:nvPr/>
        </p:nvPicPr>
        <p:blipFill>
          <a:blip r:embed="rId4"/>
          <a:stretch>
            <a:fillRect/>
          </a:stretch>
        </p:blipFill>
        <p:spPr>
          <a:xfrm>
            <a:off x="4688541" y="2921598"/>
            <a:ext cx="3702422" cy="3865581"/>
          </a:xfrm>
          <a:prstGeom prst="rect">
            <a:avLst/>
          </a:prstGeom>
        </p:spPr>
      </p:pic>
      <p:pic>
        <p:nvPicPr>
          <p:cNvPr id="6" name="Picture 6">
            <a:extLst>
              <a:ext uri="{FF2B5EF4-FFF2-40B4-BE49-F238E27FC236}">
                <a16:creationId xmlns:a16="http://schemas.microsoft.com/office/drawing/2014/main" id="{81378832-5B32-CA9B-C2CF-37AFAF165CDA}"/>
              </a:ext>
            </a:extLst>
          </p:cNvPr>
          <p:cNvPicPr>
            <a:picLocks noChangeAspect="1"/>
          </p:cNvPicPr>
          <p:nvPr/>
        </p:nvPicPr>
        <p:blipFill>
          <a:blip r:embed="rId5"/>
          <a:stretch>
            <a:fillRect/>
          </a:stretch>
        </p:blipFill>
        <p:spPr>
          <a:xfrm>
            <a:off x="8390964" y="2925740"/>
            <a:ext cx="3801035" cy="2763600"/>
          </a:xfrm>
          <a:prstGeom prst="rect">
            <a:avLst/>
          </a:prstGeom>
        </p:spPr>
      </p:pic>
    </p:spTree>
    <p:extLst>
      <p:ext uri="{BB962C8B-B14F-4D97-AF65-F5344CB8AC3E}">
        <p14:creationId xmlns:p14="http://schemas.microsoft.com/office/powerpoint/2010/main" val="415454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28997F-DA25-6B8B-276F-C32ABE11EC9E}"/>
              </a:ext>
            </a:extLst>
          </p:cNvPr>
          <p:cNvSpPr txBox="1"/>
          <p:nvPr/>
        </p:nvSpPr>
        <p:spPr>
          <a:xfrm>
            <a:off x="2819400" y="1348316"/>
            <a:ext cx="725769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Il link </a:t>
            </a:r>
            <a:r>
              <a:rPr lang="en-US" err="1"/>
              <a:t>usato</a:t>
            </a:r>
            <a:r>
              <a:rPr lang="en-US"/>
              <a:t> è </a:t>
            </a:r>
            <a:r>
              <a:rPr lang="en-US" err="1"/>
              <a:t>questo</a:t>
            </a:r>
            <a:r>
              <a:rPr lang="en-US"/>
              <a:t> :</a:t>
            </a:r>
            <a:r>
              <a:rPr lang="en-US">
                <a:ea typeface="+mn-lt"/>
                <a:cs typeface="+mn-lt"/>
              </a:rPr>
              <a:t> </a:t>
            </a:r>
            <a:r>
              <a:rPr lang="en-US">
                <a:ea typeface="+mn-lt"/>
                <a:cs typeface="+mn-lt"/>
                <a:hlinkClick r:id="rId2"/>
              </a:rPr>
              <a:t>Web API | Spotify for Developers</a:t>
            </a:r>
            <a:endParaRPr lang="en-US"/>
          </a:p>
          <a:p>
            <a:r>
              <a:rPr lang="en-US"/>
              <a:t>Questa API Rest </a:t>
            </a:r>
            <a:r>
              <a:rPr lang="en-US" err="1"/>
              <a:t>richiede</a:t>
            </a:r>
            <a:r>
              <a:rPr lang="en-US"/>
              <a:t> </a:t>
            </a:r>
            <a:r>
              <a:rPr lang="en-US" err="1"/>
              <a:t>l'autenticazione</a:t>
            </a:r>
            <a:r>
              <a:rPr lang="en-US"/>
              <a:t> Oauth2, </a:t>
            </a:r>
            <a:r>
              <a:rPr lang="en-US" err="1"/>
              <a:t>dunque</a:t>
            </a:r>
            <a:r>
              <a:rPr lang="en-US"/>
              <a:t> è </a:t>
            </a:r>
            <a:r>
              <a:rPr lang="en-US" err="1"/>
              <a:t>necessario</a:t>
            </a:r>
            <a:r>
              <a:rPr lang="en-US"/>
              <a:t> </a:t>
            </a:r>
            <a:r>
              <a:rPr lang="en-US" err="1"/>
              <a:t>richiedere</a:t>
            </a:r>
            <a:r>
              <a:rPr lang="en-US"/>
              <a:t> in un primo </a:t>
            </a:r>
            <a:r>
              <a:rPr lang="en-US" err="1"/>
              <a:t>momento</a:t>
            </a:r>
            <a:r>
              <a:rPr lang="en-US"/>
              <a:t> il token </a:t>
            </a:r>
            <a:r>
              <a:rPr lang="en-US" err="1"/>
              <a:t>attraverso</a:t>
            </a:r>
            <a:r>
              <a:rPr lang="en-US"/>
              <a:t> il </a:t>
            </a:r>
            <a:r>
              <a:rPr lang="en-US" err="1"/>
              <a:t>metodo</a:t>
            </a:r>
            <a:r>
              <a:rPr lang="en-US"/>
              <a:t> POST, </a:t>
            </a:r>
            <a:r>
              <a:rPr lang="en-US" err="1"/>
              <a:t>inserendo</a:t>
            </a:r>
            <a:r>
              <a:rPr lang="en-US"/>
              <a:t> </a:t>
            </a:r>
            <a:r>
              <a:rPr lang="en-US">
                <a:ea typeface="+mn-lt"/>
                <a:cs typeface="+mn-lt"/>
              </a:rPr>
              <a:t> </a:t>
            </a:r>
            <a:r>
              <a:rPr lang="en-US" err="1">
                <a:ea typeface="+mn-lt"/>
                <a:cs typeface="+mn-lt"/>
              </a:rPr>
              <a:t>id_client</a:t>
            </a:r>
            <a:r>
              <a:rPr lang="en-US">
                <a:ea typeface="+mn-lt"/>
                <a:cs typeface="+mn-lt"/>
              </a:rPr>
              <a:t> e </a:t>
            </a:r>
            <a:r>
              <a:rPr lang="en-US" err="1">
                <a:ea typeface="+mn-lt"/>
                <a:cs typeface="+mn-lt"/>
              </a:rPr>
              <a:t>id_Client_Secret</a:t>
            </a:r>
            <a:r>
              <a:rPr lang="en-US">
                <a:ea typeface="+mn-lt"/>
                <a:cs typeface="+mn-lt"/>
              </a:rPr>
              <a:t>.</a:t>
            </a:r>
            <a:endParaRPr lang="en-US" err="1"/>
          </a:p>
          <a:p>
            <a:r>
              <a:rPr lang="en-US"/>
              <a:t>Il </a:t>
            </a:r>
            <a:r>
              <a:rPr lang="en-US" err="1">
                <a:ea typeface="+mn-lt"/>
                <a:cs typeface="+mn-lt"/>
              </a:rPr>
              <a:t>id_client</a:t>
            </a:r>
            <a:r>
              <a:rPr lang="en-US">
                <a:ea typeface="+mn-lt"/>
                <a:cs typeface="+mn-lt"/>
              </a:rPr>
              <a:t> e </a:t>
            </a:r>
            <a:r>
              <a:rPr lang="en-US" err="1">
                <a:ea typeface="+mn-lt"/>
                <a:cs typeface="+mn-lt"/>
              </a:rPr>
              <a:t>id_Client_Secret</a:t>
            </a:r>
            <a:r>
              <a:rPr lang="en-US">
                <a:ea typeface="+mn-lt"/>
                <a:cs typeface="+mn-lt"/>
              </a:rPr>
              <a:t> </a:t>
            </a:r>
            <a:r>
              <a:rPr lang="en-US" err="1">
                <a:ea typeface="+mn-lt"/>
                <a:cs typeface="+mn-lt"/>
              </a:rPr>
              <a:t>si</a:t>
            </a:r>
            <a:r>
              <a:rPr lang="en-US">
                <a:ea typeface="+mn-lt"/>
                <a:cs typeface="+mn-lt"/>
              </a:rPr>
              <a:t> </a:t>
            </a:r>
            <a:r>
              <a:rPr lang="en-US" err="1">
                <a:ea typeface="+mn-lt"/>
                <a:cs typeface="+mn-lt"/>
              </a:rPr>
              <a:t>ottengono</a:t>
            </a:r>
            <a:r>
              <a:rPr lang="en-US">
                <a:ea typeface="+mn-lt"/>
                <a:cs typeface="+mn-lt"/>
              </a:rPr>
              <a:t>  </a:t>
            </a:r>
            <a:r>
              <a:rPr lang="en-US" err="1">
                <a:ea typeface="+mn-lt"/>
                <a:cs typeface="+mn-lt"/>
              </a:rPr>
              <a:t>accendendo</a:t>
            </a:r>
            <a:r>
              <a:rPr lang="en-US">
                <a:ea typeface="+mn-lt"/>
                <a:cs typeface="+mn-lt"/>
              </a:rPr>
              <a:t> prima al </a:t>
            </a:r>
            <a:r>
              <a:rPr lang="en-US" err="1">
                <a:ea typeface="+mn-lt"/>
                <a:cs typeface="+mn-lt"/>
              </a:rPr>
              <a:t>sito</a:t>
            </a:r>
            <a:r>
              <a:rPr lang="en-US">
                <a:ea typeface="+mn-lt"/>
                <a:cs typeface="+mn-lt"/>
              </a:rPr>
              <a:t> poi </a:t>
            </a:r>
            <a:r>
              <a:rPr lang="en-US" err="1">
                <a:ea typeface="+mn-lt"/>
                <a:cs typeface="+mn-lt"/>
              </a:rPr>
              <a:t>alla</a:t>
            </a:r>
            <a:r>
              <a:rPr lang="en-US">
                <a:ea typeface="+mn-lt"/>
                <a:cs typeface="+mn-lt"/>
              </a:rPr>
              <a:t> Dashboard di </a:t>
            </a:r>
            <a:r>
              <a:rPr lang="en-US" err="1">
                <a:ea typeface="+mn-lt"/>
                <a:cs typeface="+mn-lt"/>
              </a:rPr>
              <a:t>esso</a:t>
            </a:r>
            <a:r>
              <a:rPr lang="en-US">
                <a:ea typeface="+mn-lt"/>
                <a:cs typeface="+mn-lt"/>
              </a:rPr>
              <a:t>, ed in fine </a:t>
            </a:r>
            <a:r>
              <a:rPr lang="en-US" err="1">
                <a:ea typeface="+mn-lt"/>
                <a:cs typeface="+mn-lt"/>
              </a:rPr>
              <a:t>creare</a:t>
            </a:r>
            <a:r>
              <a:rPr lang="en-US">
                <a:ea typeface="+mn-lt"/>
                <a:cs typeface="+mn-lt"/>
              </a:rPr>
              <a:t> un </a:t>
            </a:r>
            <a:r>
              <a:rPr lang="en-US" err="1">
                <a:ea typeface="+mn-lt"/>
                <a:cs typeface="+mn-lt"/>
              </a:rPr>
              <a:t>progetto</a:t>
            </a:r>
            <a:r>
              <a:rPr lang="en-US">
                <a:ea typeface="+mn-lt"/>
                <a:cs typeface="+mn-lt"/>
              </a:rPr>
              <a:t>.</a:t>
            </a:r>
            <a:endParaRPr lang="en-US" err="1"/>
          </a:p>
          <a:p>
            <a:r>
              <a:rPr lang="en-US"/>
              <a:t>Come </a:t>
            </a:r>
            <a:r>
              <a:rPr lang="en-US" err="1"/>
              <a:t>funziona</a:t>
            </a:r>
            <a:r>
              <a:rPr lang="en-US"/>
              <a:t>?</a:t>
            </a:r>
          </a:p>
          <a:p>
            <a:r>
              <a:rPr lang="en-US"/>
              <a:t>Dopo aver </a:t>
            </a:r>
            <a:r>
              <a:rPr lang="en-US" err="1"/>
              <a:t>inserito</a:t>
            </a:r>
            <a:r>
              <a:rPr lang="en-US"/>
              <a:t> </a:t>
            </a:r>
            <a:r>
              <a:rPr lang="en-US" err="1"/>
              <a:t>nella</a:t>
            </a:r>
            <a:r>
              <a:rPr lang="en-US"/>
              <a:t> barra di </a:t>
            </a:r>
            <a:r>
              <a:rPr lang="en-US" err="1"/>
              <a:t>ricerca</a:t>
            </a:r>
            <a:r>
              <a:rPr lang="en-US"/>
              <a:t> la canzone, </a:t>
            </a:r>
            <a:r>
              <a:rPr lang="en-US" err="1"/>
              <a:t>viene</a:t>
            </a:r>
            <a:r>
              <a:rPr lang="en-US"/>
              <a:t> </a:t>
            </a:r>
            <a:r>
              <a:rPr lang="en-US" err="1"/>
              <a:t>fatta</a:t>
            </a:r>
            <a:r>
              <a:rPr lang="en-US"/>
              <a:t> </a:t>
            </a:r>
            <a:r>
              <a:rPr lang="en-US" err="1"/>
              <a:t>visualizzare</a:t>
            </a:r>
            <a:r>
              <a:rPr lang="en-US"/>
              <a:t> la </a:t>
            </a:r>
            <a:r>
              <a:rPr lang="en-US" err="1"/>
              <a:t>copertina</a:t>
            </a:r>
            <a:r>
              <a:rPr lang="en-US"/>
              <a:t> </a:t>
            </a:r>
            <a:r>
              <a:rPr lang="en-US" err="1"/>
              <a:t>della</a:t>
            </a:r>
            <a:r>
              <a:rPr lang="en-US"/>
              <a:t> canzone ed il </a:t>
            </a:r>
            <a:r>
              <a:rPr lang="en-US" err="1"/>
              <a:t>nome</a:t>
            </a:r>
            <a:r>
              <a:rPr lang="en-US"/>
              <a:t> </a:t>
            </a:r>
            <a:r>
              <a:rPr lang="en-US" err="1"/>
              <a:t>all'utente</a:t>
            </a:r>
            <a:r>
              <a:rPr lang="en-US"/>
              <a:t> </a:t>
            </a:r>
            <a:r>
              <a:rPr lang="en-US" err="1"/>
              <a:t>tramite</a:t>
            </a:r>
            <a:r>
              <a:rPr lang="en-US"/>
              <a:t> </a:t>
            </a:r>
            <a:r>
              <a:rPr lang="en-US" err="1"/>
              <a:t>l'aggiunta</a:t>
            </a:r>
            <a:r>
              <a:rPr lang="en-US"/>
              <a:t> </a:t>
            </a:r>
            <a:r>
              <a:rPr lang="en-US" err="1"/>
              <a:t>dinamica</a:t>
            </a:r>
            <a:r>
              <a:rPr lang="en-US"/>
              <a:t> </a:t>
            </a:r>
            <a:r>
              <a:rPr lang="en-US" err="1"/>
              <a:t>nel</a:t>
            </a:r>
            <a:r>
              <a:rPr lang="en-US"/>
              <a:t> div: "</a:t>
            </a:r>
            <a:r>
              <a:rPr lang="en-US">
                <a:ea typeface="+mn-lt"/>
                <a:cs typeface="+mn-lt"/>
              </a:rPr>
              <a:t>&lt;div id="</a:t>
            </a:r>
            <a:r>
              <a:rPr lang="en-US" err="1">
                <a:ea typeface="+mn-lt"/>
                <a:cs typeface="+mn-lt"/>
              </a:rPr>
              <a:t>spotify</a:t>
            </a:r>
            <a:r>
              <a:rPr lang="en-US">
                <a:ea typeface="+mn-lt"/>
                <a:cs typeface="+mn-lt"/>
              </a:rPr>
              <a:t>-view"&gt;"</a:t>
            </a:r>
            <a:endParaRPr lang="en-US"/>
          </a:p>
          <a:p>
            <a:endParaRPr lang="en-US"/>
          </a:p>
          <a:p>
            <a:endParaRPr lang="en-US"/>
          </a:p>
          <a:p>
            <a:endParaRPr lang="en-US"/>
          </a:p>
          <a:p>
            <a:endParaRPr lang="en-US"/>
          </a:p>
          <a:p>
            <a:endParaRPr lang="en-US"/>
          </a:p>
        </p:txBody>
      </p:sp>
      <p:sp>
        <p:nvSpPr>
          <p:cNvPr id="3" name="TextBox 2">
            <a:extLst>
              <a:ext uri="{FF2B5EF4-FFF2-40B4-BE49-F238E27FC236}">
                <a16:creationId xmlns:a16="http://schemas.microsoft.com/office/drawing/2014/main" id="{23C4DEA0-85BB-52F7-1501-096011FB2E72}"/>
              </a:ext>
            </a:extLst>
          </p:cNvPr>
          <p:cNvSpPr txBox="1"/>
          <p:nvPr/>
        </p:nvSpPr>
        <p:spPr>
          <a:xfrm>
            <a:off x="4417483" y="162983"/>
            <a:ext cx="2933700" cy="46166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sz="2400"/>
              <a:t>SPOTIFY</a:t>
            </a:r>
          </a:p>
        </p:txBody>
      </p:sp>
    </p:spTree>
    <p:extLst>
      <p:ext uri="{BB962C8B-B14F-4D97-AF65-F5344CB8AC3E}">
        <p14:creationId xmlns:p14="http://schemas.microsoft.com/office/powerpoint/2010/main" val="2397161804"/>
      </p:ext>
    </p:extLst>
  </p:cSld>
  <p:clrMapOvr>
    <a:masterClrMapping/>
  </p:clrMapOvr>
</p:sld>
</file>

<file path=ppt/theme/theme1.xml><?xml version="1.0" encoding="utf-8"?>
<a:theme xmlns:a="http://schemas.openxmlformats.org/drawingml/2006/main" name="InterweaveVTI">
  <a:themeElements>
    <a:clrScheme name="AnalogousFromLightSeed_2SEEDS">
      <a:dk1>
        <a:srgbClr val="000000"/>
      </a:dk1>
      <a:lt1>
        <a:srgbClr val="FFFFFF"/>
      </a:lt1>
      <a:dk2>
        <a:srgbClr val="412429"/>
      </a:dk2>
      <a:lt2>
        <a:srgbClr val="E2E8E7"/>
      </a:lt2>
      <a:accent1>
        <a:srgbClr val="BB7E89"/>
      </a:accent1>
      <a:accent2>
        <a:srgbClr val="C795B3"/>
      </a:accent2>
      <a:accent3>
        <a:srgbClr val="C49B8F"/>
      </a:accent3>
      <a:accent4>
        <a:srgbClr val="75ADA1"/>
      </a:accent4>
      <a:accent5>
        <a:srgbClr val="7AA9B5"/>
      </a:accent5>
      <a:accent6>
        <a:srgbClr val="7E95BB"/>
      </a:accent6>
      <a:hlink>
        <a:srgbClr val="568E84"/>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InterweaveVTI</vt:lpstr>
      <vt:lpstr>MHW3</vt:lpstr>
      <vt:lpstr>Descrizione del progetto</vt:lpstr>
      <vt:lpstr>PowerPoint Presentation</vt:lpstr>
      <vt:lpstr>  Free Meal API | TheMealDB.com  Tale API Rest non richiedeva nessuna autenticazione o di una API key.  L'utilizzo  di questa API consiste nel generare piatti random attraverso il click   del pulsante  "Get meal", sotto la sezione contenuti.  Cliccato il bottone, verrà esegiuta la richiesta al sito, il quale in risposta invierà   una delle  immagini del sito "themealdb.com".  La risposta viene poi integrata dinamicamente al div: "div id="meal".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2022-04-29T16:31:39Z</dcterms:created>
  <dcterms:modified xsi:type="dcterms:W3CDTF">2022-04-30T07:58:19Z</dcterms:modified>
</cp:coreProperties>
</file>