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59" r:id="rId6"/>
    <p:sldId id="260" r:id="rId7"/>
    <p:sldId id="266" r:id="rId8"/>
    <p:sldId id="267" r:id="rId9"/>
    <p:sldId id="268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78B397-9194-42D1-B93B-7D2E57F6BBD4}" v="1200" dt="2025-08-13T07:48:37.3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125"/>
    <p:restoredTop sz="94811"/>
  </p:normalViewPr>
  <p:slideViewPr>
    <p:cSldViewPr snapToGrid="0" snapToObjects="1">
      <p:cViewPr varScale="1">
        <p:scale>
          <a:sx n="43" d="100"/>
          <a:sy n="43" d="100"/>
        </p:scale>
        <p:origin x="2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a castellucci" userId="4e2a8cf5de48ac53" providerId="LiveId" clId="{3378B397-9194-42D1-B93B-7D2E57F6BBD4}"/>
    <pc:docChg chg="undo redo custSel addSld delSld modSld sldOrd">
      <pc:chgData name="martina castellucci" userId="4e2a8cf5de48ac53" providerId="LiveId" clId="{3378B397-9194-42D1-B93B-7D2E57F6BBD4}" dt="2025-08-13T07:49:02.110" v="3077" actId="14100"/>
      <pc:docMkLst>
        <pc:docMk/>
      </pc:docMkLst>
      <pc:sldChg chg="addSp delSp modSp mod">
        <pc:chgData name="martina castellucci" userId="4e2a8cf5de48ac53" providerId="LiveId" clId="{3378B397-9194-42D1-B93B-7D2E57F6BBD4}" dt="2025-08-12T21:28:56.578" v="2641" actId="255"/>
        <pc:sldMkLst>
          <pc:docMk/>
          <pc:sldMk cId="324767958" sldId="256"/>
        </pc:sldMkLst>
        <pc:spChg chg="mod">
          <ac:chgData name="martina castellucci" userId="4e2a8cf5de48ac53" providerId="LiveId" clId="{3378B397-9194-42D1-B93B-7D2E57F6BBD4}" dt="2025-08-12T21:28:49.428" v="2640" actId="255"/>
          <ac:spMkLst>
            <pc:docMk/>
            <pc:sldMk cId="324767958" sldId="256"/>
            <ac:spMk id="2" creationId="{60DFB408-EA2E-D34F-B6D1-E27FB4C6AD2E}"/>
          </ac:spMkLst>
        </pc:spChg>
        <pc:spChg chg="mod">
          <ac:chgData name="martina castellucci" userId="4e2a8cf5de48ac53" providerId="LiveId" clId="{3378B397-9194-42D1-B93B-7D2E57F6BBD4}" dt="2025-08-12T21:28:56.578" v="2641" actId="255"/>
          <ac:spMkLst>
            <pc:docMk/>
            <pc:sldMk cId="324767958" sldId="256"/>
            <ac:spMk id="3" creationId="{3FEE2EEF-6296-FA40-9257-C8766E3E9104}"/>
          </ac:spMkLst>
        </pc:spChg>
        <pc:spChg chg="mod">
          <ac:chgData name="martina castellucci" userId="4e2a8cf5de48ac53" providerId="LiveId" clId="{3378B397-9194-42D1-B93B-7D2E57F6BBD4}" dt="2025-08-06T14:07:01.967" v="142" actId="207"/>
          <ac:spMkLst>
            <pc:docMk/>
            <pc:sldMk cId="324767958" sldId="256"/>
            <ac:spMk id="6" creationId="{F74E38FC-6783-4844-B15D-D4380825789C}"/>
          </ac:spMkLst>
        </pc:spChg>
        <pc:spChg chg="mod">
          <ac:chgData name="martina castellucci" userId="4e2a8cf5de48ac53" providerId="LiveId" clId="{3378B397-9194-42D1-B93B-7D2E57F6BBD4}" dt="2025-08-12T18:15:13.256" v="845" actId="207"/>
          <ac:spMkLst>
            <pc:docMk/>
            <pc:sldMk cId="324767958" sldId="256"/>
            <ac:spMk id="7" creationId="{64EF19F9-2171-1940-B370-E6D67EC44787}"/>
          </ac:spMkLst>
        </pc:spChg>
        <pc:picChg chg="add del mod">
          <ac:chgData name="martina castellucci" userId="4e2a8cf5de48ac53" providerId="LiveId" clId="{3378B397-9194-42D1-B93B-7D2E57F6BBD4}" dt="2025-08-12T12:44:33.644" v="538" actId="1440"/>
          <ac:picMkLst>
            <pc:docMk/>
            <pc:sldMk cId="324767958" sldId="256"/>
            <ac:picMk id="5" creationId="{968A6F7F-4DA0-A941-BD6D-D975A5646252}"/>
          </ac:picMkLst>
        </pc:picChg>
        <pc:picChg chg="add del mod">
          <ac:chgData name="martina castellucci" userId="4e2a8cf5de48ac53" providerId="LiveId" clId="{3378B397-9194-42D1-B93B-7D2E57F6BBD4}" dt="2025-08-12T12:25:55.533" v="431" actId="478"/>
          <ac:picMkLst>
            <pc:docMk/>
            <pc:sldMk cId="324767958" sldId="256"/>
            <ac:picMk id="8" creationId="{5D70B4BC-ECC8-4FF0-8DC8-C034893D1D87}"/>
          </ac:picMkLst>
        </pc:picChg>
        <pc:picChg chg="add del mod">
          <ac:chgData name="martina castellucci" userId="4e2a8cf5de48ac53" providerId="LiveId" clId="{3378B397-9194-42D1-B93B-7D2E57F6BBD4}" dt="2025-08-12T12:28:15.536" v="461" actId="478"/>
          <ac:picMkLst>
            <pc:docMk/>
            <pc:sldMk cId="324767958" sldId="256"/>
            <ac:picMk id="10" creationId="{2DF79786-A349-CB2B-B6E0-AE28786CABD3}"/>
          </ac:picMkLst>
        </pc:picChg>
        <pc:picChg chg="add del mod">
          <ac:chgData name="martina castellucci" userId="4e2a8cf5de48ac53" providerId="LiveId" clId="{3378B397-9194-42D1-B93B-7D2E57F6BBD4}" dt="2025-08-12T12:31:51.819" v="472" actId="478"/>
          <ac:picMkLst>
            <pc:docMk/>
            <pc:sldMk cId="324767958" sldId="256"/>
            <ac:picMk id="12" creationId="{1BDEA8FE-C3B0-4246-52C1-AFC87A9CA01C}"/>
          </ac:picMkLst>
        </pc:picChg>
        <pc:picChg chg="add del mod">
          <ac:chgData name="martina castellucci" userId="4e2a8cf5de48ac53" providerId="LiveId" clId="{3378B397-9194-42D1-B93B-7D2E57F6BBD4}" dt="2025-08-12T12:27:57.093" v="456" actId="478"/>
          <ac:picMkLst>
            <pc:docMk/>
            <pc:sldMk cId="324767958" sldId="256"/>
            <ac:picMk id="13" creationId="{437CB2C5-6E5F-E15B-DA0E-90586AEE920F}"/>
          </ac:picMkLst>
        </pc:picChg>
        <pc:picChg chg="add del mod">
          <ac:chgData name="martina castellucci" userId="4e2a8cf5de48ac53" providerId="LiveId" clId="{3378B397-9194-42D1-B93B-7D2E57F6BBD4}" dt="2025-08-12T12:25:32.171" v="421" actId="478"/>
          <ac:picMkLst>
            <pc:docMk/>
            <pc:sldMk cId="324767958" sldId="256"/>
            <ac:picMk id="14" creationId="{D15BE0B7-3BA5-9261-D7F9-C79AF03ED90D}"/>
          </ac:picMkLst>
        </pc:picChg>
        <pc:picChg chg="add del mod ord">
          <ac:chgData name="martina castellucci" userId="4e2a8cf5de48ac53" providerId="LiveId" clId="{3378B397-9194-42D1-B93B-7D2E57F6BBD4}" dt="2025-08-12T12:35:41.731" v="495" actId="478"/>
          <ac:picMkLst>
            <pc:docMk/>
            <pc:sldMk cId="324767958" sldId="256"/>
            <ac:picMk id="16" creationId="{003B52B2-FF86-0F72-1629-EEFB2D8395F5}"/>
          </ac:picMkLst>
        </pc:picChg>
        <pc:picChg chg="add del mod">
          <ac:chgData name="martina castellucci" userId="4e2a8cf5de48ac53" providerId="LiveId" clId="{3378B397-9194-42D1-B93B-7D2E57F6BBD4}" dt="2025-08-12T21:28:12.541" v="2635" actId="478"/>
          <ac:picMkLst>
            <pc:docMk/>
            <pc:sldMk cId="324767958" sldId="256"/>
            <ac:picMk id="17" creationId="{938DA34C-0525-EE92-65BC-FE58D71F6483}"/>
          </ac:picMkLst>
        </pc:picChg>
        <pc:picChg chg="add mod">
          <ac:chgData name="martina castellucci" userId="4e2a8cf5de48ac53" providerId="LiveId" clId="{3378B397-9194-42D1-B93B-7D2E57F6BBD4}" dt="2025-08-12T21:28:36.919" v="2638" actId="1076"/>
          <ac:picMkLst>
            <pc:docMk/>
            <pc:sldMk cId="324767958" sldId="256"/>
            <ac:picMk id="19" creationId="{F5A01099-529D-3979-0F6A-5F39175307CF}"/>
          </ac:picMkLst>
        </pc:picChg>
        <pc:picChg chg="add del mod">
          <ac:chgData name="martina castellucci" userId="4e2a8cf5de48ac53" providerId="LiveId" clId="{3378B397-9194-42D1-B93B-7D2E57F6BBD4}" dt="2025-08-12T12:33:13.527" v="476" actId="478"/>
          <ac:picMkLst>
            <pc:docMk/>
            <pc:sldMk cId="324767958" sldId="256"/>
            <ac:picMk id="21" creationId="{00977BE6-5E08-8859-8E5D-982EFE7B2B7A}"/>
          </ac:picMkLst>
        </pc:picChg>
        <pc:picChg chg="add mod modCrop">
          <ac:chgData name="martina castellucci" userId="4e2a8cf5de48ac53" providerId="LiveId" clId="{3378B397-9194-42D1-B93B-7D2E57F6BBD4}" dt="2025-08-12T12:40:43.232" v="517" actId="1440"/>
          <ac:picMkLst>
            <pc:docMk/>
            <pc:sldMk cId="324767958" sldId="256"/>
            <ac:picMk id="23" creationId="{AE45FCFC-7610-5520-4D01-4F23E326CED1}"/>
          </ac:picMkLst>
        </pc:picChg>
        <pc:picChg chg="add mod">
          <ac:chgData name="martina castellucci" userId="4e2a8cf5de48ac53" providerId="LiveId" clId="{3378B397-9194-42D1-B93B-7D2E57F6BBD4}" dt="2025-08-12T12:37:50.457" v="504" actId="14100"/>
          <ac:picMkLst>
            <pc:docMk/>
            <pc:sldMk cId="324767958" sldId="256"/>
            <ac:picMk id="25" creationId="{61672A24-A85A-96C3-4F29-132B012B85E9}"/>
          </ac:picMkLst>
        </pc:picChg>
        <pc:picChg chg="add del mod">
          <ac:chgData name="martina castellucci" userId="4e2a8cf5de48ac53" providerId="LiveId" clId="{3378B397-9194-42D1-B93B-7D2E57F6BBD4}" dt="2025-08-12T12:43:08.605" v="535"/>
          <ac:picMkLst>
            <pc:docMk/>
            <pc:sldMk cId="324767958" sldId="256"/>
            <ac:picMk id="27" creationId="{4626CC56-6AFC-8E98-4F90-EF2D963DBE5C}"/>
          </ac:picMkLst>
        </pc:picChg>
        <pc:picChg chg="add mod">
          <ac:chgData name="martina castellucci" userId="4e2a8cf5de48ac53" providerId="LiveId" clId="{3378B397-9194-42D1-B93B-7D2E57F6BBD4}" dt="2025-08-12T12:43:06.443" v="531"/>
          <ac:picMkLst>
            <pc:docMk/>
            <pc:sldMk cId="324767958" sldId="256"/>
            <ac:picMk id="29" creationId="{E18C05F7-7AA0-4226-6CC8-3DD3BD74F25C}"/>
          </ac:picMkLst>
        </pc:picChg>
      </pc:sldChg>
      <pc:sldChg chg="addSp delSp modSp mod">
        <pc:chgData name="martina castellucci" userId="4e2a8cf5de48ac53" providerId="LiveId" clId="{3378B397-9194-42D1-B93B-7D2E57F6BBD4}" dt="2025-08-13T07:28:21.211" v="2891" actId="113"/>
        <pc:sldMkLst>
          <pc:docMk/>
          <pc:sldMk cId="2547341285" sldId="257"/>
        </pc:sldMkLst>
        <pc:spChg chg="mod">
          <ac:chgData name="martina castellucci" userId="4e2a8cf5de48ac53" providerId="LiveId" clId="{3378B397-9194-42D1-B93B-7D2E57F6BBD4}" dt="2025-08-13T07:23:30.297" v="2833" actId="1076"/>
          <ac:spMkLst>
            <pc:docMk/>
            <pc:sldMk cId="2547341285" sldId="257"/>
            <ac:spMk id="2" creationId="{BAF3B54D-1F3F-7248-BCBE-7D505AC9A182}"/>
          </ac:spMkLst>
        </pc:spChg>
        <pc:spChg chg="mod ord">
          <ac:chgData name="martina castellucci" userId="4e2a8cf5de48ac53" providerId="LiveId" clId="{3378B397-9194-42D1-B93B-7D2E57F6BBD4}" dt="2025-08-13T07:28:21.211" v="2891" actId="113"/>
          <ac:spMkLst>
            <pc:docMk/>
            <pc:sldMk cId="2547341285" sldId="257"/>
            <ac:spMk id="3" creationId="{A7138A82-7398-6D4B-9667-CAA5B4CF4318}"/>
          </ac:spMkLst>
        </pc:spChg>
        <pc:spChg chg="mod">
          <ac:chgData name="martina castellucci" userId="4e2a8cf5de48ac53" providerId="LiveId" clId="{3378B397-9194-42D1-B93B-7D2E57F6BBD4}" dt="2025-08-06T15:56:38.987" v="267" actId="207"/>
          <ac:spMkLst>
            <pc:docMk/>
            <pc:sldMk cId="2547341285" sldId="257"/>
            <ac:spMk id="4" creationId="{8115D2E5-3507-1B4C-9D6D-389B09F2913E}"/>
          </ac:spMkLst>
        </pc:spChg>
        <pc:spChg chg="mod">
          <ac:chgData name="martina castellucci" userId="4e2a8cf5de48ac53" providerId="LiveId" clId="{3378B397-9194-42D1-B93B-7D2E57F6BBD4}" dt="2025-08-12T18:14:17.885" v="843" actId="207"/>
          <ac:spMkLst>
            <pc:docMk/>
            <pc:sldMk cId="2547341285" sldId="257"/>
            <ac:spMk id="5" creationId="{6CEA2C28-0934-BC4A-87E8-7F8B0155CB0E}"/>
          </ac:spMkLst>
        </pc:spChg>
        <pc:spChg chg="add mod">
          <ac:chgData name="martina castellucci" userId="4e2a8cf5de48ac53" providerId="LiveId" clId="{3378B397-9194-42D1-B93B-7D2E57F6BBD4}" dt="2025-08-13T07:27:30.137" v="2883" actId="14100"/>
          <ac:spMkLst>
            <pc:docMk/>
            <pc:sldMk cId="2547341285" sldId="257"/>
            <ac:spMk id="37" creationId="{867FE7AF-D0B2-1B9A-591F-18B7B2AF727F}"/>
          </ac:spMkLst>
        </pc:spChg>
        <pc:picChg chg="add del mod">
          <ac:chgData name="martina castellucci" userId="4e2a8cf5de48ac53" providerId="LiveId" clId="{3378B397-9194-42D1-B93B-7D2E57F6BBD4}" dt="2025-08-12T20:11:40.808" v="2085" actId="478"/>
          <ac:picMkLst>
            <pc:docMk/>
            <pc:sldMk cId="2547341285" sldId="257"/>
            <ac:picMk id="7" creationId="{4226DC6B-3325-3412-27B0-BED423BAEF91}"/>
          </ac:picMkLst>
        </pc:picChg>
        <pc:picChg chg="add del mod">
          <ac:chgData name="martina castellucci" userId="4e2a8cf5de48ac53" providerId="LiveId" clId="{3378B397-9194-42D1-B93B-7D2E57F6BBD4}" dt="2025-08-12T20:14:07.478" v="2110" actId="478"/>
          <ac:picMkLst>
            <pc:docMk/>
            <pc:sldMk cId="2547341285" sldId="257"/>
            <ac:picMk id="9" creationId="{C4F60897-C12F-C6BF-BADA-E727FEF230E3}"/>
          </ac:picMkLst>
        </pc:picChg>
        <pc:picChg chg="add del mod">
          <ac:chgData name="martina castellucci" userId="4e2a8cf5de48ac53" providerId="LiveId" clId="{3378B397-9194-42D1-B93B-7D2E57F6BBD4}" dt="2025-08-12T20:12:42.692" v="2090" actId="478"/>
          <ac:picMkLst>
            <pc:docMk/>
            <pc:sldMk cId="2547341285" sldId="257"/>
            <ac:picMk id="11" creationId="{A2FBF4C8-BB09-8D46-C93F-A525EFB9B739}"/>
          </ac:picMkLst>
        </pc:picChg>
        <pc:picChg chg="add del mod">
          <ac:chgData name="martina castellucci" userId="4e2a8cf5de48ac53" providerId="LiveId" clId="{3378B397-9194-42D1-B93B-7D2E57F6BBD4}" dt="2025-08-12T20:13:57.775" v="2108" actId="478"/>
          <ac:picMkLst>
            <pc:docMk/>
            <pc:sldMk cId="2547341285" sldId="257"/>
            <ac:picMk id="13" creationId="{2D987CD5-5635-8444-E9F3-D5CE125FB807}"/>
          </ac:picMkLst>
        </pc:picChg>
        <pc:picChg chg="add del mod">
          <ac:chgData name="martina castellucci" userId="4e2a8cf5de48ac53" providerId="LiveId" clId="{3378B397-9194-42D1-B93B-7D2E57F6BBD4}" dt="2025-08-12T20:13:01.325" v="2098" actId="478"/>
          <ac:picMkLst>
            <pc:docMk/>
            <pc:sldMk cId="2547341285" sldId="257"/>
            <ac:picMk id="14" creationId="{A37440CD-5983-11D7-D571-C0A73252297C}"/>
          </ac:picMkLst>
        </pc:picChg>
        <pc:picChg chg="add mod">
          <ac:chgData name="martina castellucci" userId="4e2a8cf5de48ac53" providerId="LiveId" clId="{3378B397-9194-42D1-B93B-7D2E57F6BBD4}" dt="2025-08-12T20:31:35.018" v="2262" actId="14100"/>
          <ac:picMkLst>
            <pc:docMk/>
            <pc:sldMk cId="2547341285" sldId="257"/>
            <ac:picMk id="16" creationId="{9666A686-4709-A2E0-5550-A010770D6A08}"/>
          </ac:picMkLst>
        </pc:picChg>
        <pc:picChg chg="add mod">
          <ac:chgData name="martina castellucci" userId="4e2a8cf5de48ac53" providerId="LiveId" clId="{3378B397-9194-42D1-B93B-7D2E57F6BBD4}" dt="2025-08-12T20:31:38.248" v="2263" actId="14100"/>
          <ac:picMkLst>
            <pc:docMk/>
            <pc:sldMk cId="2547341285" sldId="257"/>
            <ac:picMk id="18" creationId="{EE37328F-FDB5-FD7C-BB38-36D62EA3388A}"/>
          </ac:picMkLst>
        </pc:picChg>
        <pc:picChg chg="add mod">
          <ac:chgData name="martina castellucci" userId="4e2a8cf5de48ac53" providerId="LiveId" clId="{3378B397-9194-42D1-B93B-7D2E57F6BBD4}" dt="2025-08-12T20:11:48.810" v="2089" actId="1440"/>
          <ac:picMkLst>
            <pc:docMk/>
            <pc:sldMk cId="2547341285" sldId="257"/>
            <ac:picMk id="22" creationId="{5F7CD204-736F-F7CF-98CD-EF131F9ED68C}"/>
          </ac:picMkLst>
        </pc:picChg>
        <pc:picChg chg="add mod">
          <ac:chgData name="martina castellucci" userId="4e2a8cf5de48ac53" providerId="LiveId" clId="{3378B397-9194-42D1-B93B-7D2E57F6BBD4}" dt="2025-08-12T20:12:58.738" v="2097" actId="1076"/>
          <ac:picMkLst>
            <pc:docMk/>
            <pc:sldMk cId="2547341285" sldId="257"/>
            <ac:picMk id="24" creationId="{2C11DEC9-4341-6D3B-71E7-659F92AE8943}"/>
          </ac:picMkLst>
        </pc:picChg>
        <pc:picChg chg="add mod">
          <ac:chgData name="martina castellucci" userId="4e2a8cf5de48ac53" providerId="LiveId" clId="{3378B397-9194-42D1-B93B-7D2E57F6BBD4}" dt="2025-08-12T20:13:51.240" v="2106" actId="1440"/>
          <ac:picMkLst>
            <pc:docMk/>
            <pc:sldMk cId="2547341285" sldId="257"/>
            <ac:picMk id="26" creationId="{D2239094-05E2-01DF-9761-345E321254DD}"/>
          </ac:picMkLst>
        </pc:picChg>
        <pc:picChg chg="add mod">
          <ac:chgData name="martina castellucci" userId="4e2a8cf5de48ac53" providerId="LiveId" clId="{3378B397-9194-42D1-B93B-7D2E57F6BBD4}" dt="2025-08-12T20:21:34.185" v="2156" actId="1076"/>
          <ac:picMkLst>
            <pc:docMk/>
            <pc:sldMk cId="2547341285" sldId="257"/>
            <ac:picMk id="27" creationId="{E342B74C-A7E4-8683-FC9B-7064429A5F88}"/>
          </ac:picMkLst>
        </pc:picChg>
        <pc:picChg chg="add del mod">
          <ac:chgData name="martina castellucci" userId="4e2a8cf5de48ac53" providerId="LiveId" clId="{3378B397-9194-42D1-B93B-7D2E57F6BBD4}" dt="2025-08-12T20:19:10.469" v="2128" actId="478"/>
          <ac:picMkLst>
            <pc:docMk/>
            <pc:sldMk cId="2547341285" sldId="257"/>
            <ac:picMk id="29" creationId="{AC77DB38-15A8-6B24-ED2A-CDD5C7A012D9}"/>
          </ac:picMkLst>
        </pc:picChg>
        <pc:picChg chg="add del mod">
          <ac:chgData name="martina castellucci" userId="4e2a8cf5de48ac53" providerId="LiveId" clId="{3378B397-9194-42D1-B93B-7D2E57F6BBD4}" dt="2025-08-12T20:17:07.026" v="2122" actId="478"/>
          <ac:picMkLst>
            <pc:docMk/>
            <pc:sldMk cId="2547341285" sldId="257"/>
            <ac:picMk id="31" creationId="{9873B74E-7E23-19C3-3AD2-747C0FF4593B}"/>
          </ac:picMkLst>
        </pc:picChg>
        <pc:picChg chg="add del mod">
          <ac:chgData name="martina castellucci" userId="4e2a8cf5de48ac53" providerId="LiveId" clId="{3378B397-9194-42D1-B93B-7D2E57F6BBD4}" dt="2025-08-12T20:20:28.089" v="2143" actId="478"/>
          <ac:picMkLst>
            <pc:docMk/>
            <pc:sldMk cId="2547341285" sldId="257"/>
            <ac:picMk id="36" creationId="{0A9BACF8-3A9B-0344-B37F-98C1ECE3C017}"/>
          </ac:picMkLst>
        </pc:picChg>
        <pc:cxnChg chg="add mod">
          <ac:chgData name="martina castellucci" userId="4e2a8cf5de48ac53" providerId="LiveId" clId="{3378B397-9194-42D1-B93B-7D2E57F6BBD4}" dt="2025-08-13T07:23:36.448" v="2834" actId="1076"/>
          <ac:cxnSpMkLst>
            <pc:docMk/>
            <pc:sldMk cId="2547341285" sldId="257"/>
            <ac:cxnSpMk id="19" creationId="{53622CDA-5B3F-500C-F301-BCE63C0D892E}"/>
          </ac:cxnSpMkLst>
        </pc:cxnChg>
        <pc:cxnChg chg="add del mod">
          <ac:chgData name="martina castellucci" userId="4e2a8cf5de48ac53" providerId="LiveId" clId="{3378B397-9194-42D1-B93B-7D2E57F6BBD4}" dt="2025-08-12T20:18:20.286" v="2127" actId="478"/>
          <ac:cxnSpMkLst>
            <pc:docMk/>
            <pc:sldMk cId="2547341285" sldId="257"/>
            <ac:cxnSpMk id="33" creationId="{C7FAA865-A2EB-41EF-534D-6940992D721D}"/>
          </ac:cxnSpMkLst>
        </pc:cxnChg>
      </pc:sldChg>
      <pc:sldChg chg="addSp delSp modSp mod ord">
        <pc:chgData name="martina castellucci" userId="4e2a8cf5de48ac53" providerId="LiveId" clId="{3378B397-9194-42D1-B93B-7D2E57F6BBD4}" dt="2025-08-12T21:30:41.034" v="2643"/>
        <pc:sldMkLst>
          <pc:docMk/>
          <pc:sldMk cId="3900983208" sldId="258"/>
        </pc:sldMkLst>
        <pc:spChg chg="mod">
          <ac:chgData name="martina castellucci" userId="4e2a8cf5de48ac53" providerId="LiveId" clId="{3378B397-9194-42D1-B93B-7D2E57F6BBD4}" dt="2025-08-12T18:17:48.087" v="853" actId="121"/>
          <ac:spMkLst>
            <pc:docMk/>
            <pc:sldMk cId="3900983208" sldId="258"/>
            <ac:spMk id="2" creationId="{9E271E75-E598-5349-B31C-ACF8414DB562}"/>
          </ac:spMkLst>
        </pc:spChg>
        <pc:spChg chg="del mod">
          <ac:chgData name="martina castellucci" userId="4e2a8cf5de48ac53" providerId="LiveId" clId="{3378B397-9194-42D1-B93B-7D2E57F6BBD4}" dt="2025-08-12T13:34:40.387" v="682" actId="478"/>
          <ac:spMkLst>
            <pc:docMk/>
            <pc:sldMk cId="3900983208" sldId="258"/>
            <ac:spMk id="3" creationId="{368BB220-0103-C942-8596-CE006EFF72E3}"/>
          </ac:spMkLst>
        </pc:spChg>
        <pc:spChg chg="mod">
          <ac:chgData name="martina castellucci" userId="4e2a8cf5de48ac53" providerId="LiveId" clId="{3378B397-9194-42D1-B93B-7D2E57F6BBD4}" dt="2025-08-12T18:14:05.011" v="842" actId="207"/>
          <ac:spMkLst>
            <pc:docMk/>
            <pc:sldMk cId="3900983208" sldId="258"/>
            <ac:spMk id="4" creationId="{A528991F-2F78-7F4C-8CAE-383F040B4196}"/>
          </ac:spMkLst>
        </pc:spChg>
        <pc:spChg chg="mod">
          <ac:chgData name="martina castellucci" userId="4e2a8cf5de48ac53" providerId="LiveId" clId="{3378B397-9194-42D1-B93B-7D2E57F6BBD4}" dt="2025-08-12T18:17:21.756" v="850" actId="207"/>
          <ac:spMkLst>
            <pc:docMk/>
            <pc:sldMk cId="3900983208" sldId="258"/>
            <ac:spMk id="5" creationId="{A619CB52-6BE6-CF4B-976D-4051F34C68E9}"/>
          </ac:spMkLst>
        </pc:spChg>
        <pc:spChg chg="del mod">
          <ac:chgData name="martina castellucci" userId="4e2a8cf5de48ac53" providerId="LiveId" clId="{3378B397-9194-42D1-B93B-7D2E57F6BBD4}" dt="2025-08-12T13:34:53.485" v="689" actId="478"/>
          <ac:spMkLst>
            <pc:docMk/>
            <pc:sldMk cId="3900983208" sldId="258"/>
            <ac:spMk id="6" creationId="{C6C34D17-DABC-F64F-BE34-A9205E3DC0C7}"/>
          </ac:spMkLst>
        </pc:spChg>
        <pc:spChg chg="add del mod">
          <ac:chgData name="martina castellucci" userId="4e2a8cf5de48ac53" providerId="LiveId" clId="{3378B397-9194-42D1-B93B-7D2E57F6BBD4}" dt="2025-08-12T13:40:37.553" v="729" actId="478"/>
          <ac:spMkLst>
            <pc:docMk/>
            <pc:sldMk cId="3900983208" sldId="258"/>
            <ac:spMk id="9" creationId="{5EB95B45-A658-887B-CBC2-980298DE3017}"/>
          </ac:spMkLst>
        </pc:spChg>
        <pc:spChg chg="add del mod">
          <ac:chgData name="martina castellucci" userId="4e2a8cf5de48ac53" providerId="LiveId" clId="{3378B397-9194-42D1-B93B-7D2E57F6BBD4}" dt="2025-08-12T13:40:22.077" v="724" actId="478"/>
          <ac:spMkLst>
            <pc:docMk/>
            <pc:sldMk cId="3900983208" sldId="258"/>
            <ac:spMk id="11" creationId="{FE7D3EA2-6E5D-BBA8-5C2F-6D2B08CF87E7}"/>
          </ac:spMkLst>
        </pc:spChg>
        <pc:spChg chg="add del">
          <ac:chgData name="martina castellucci" userId="4e2a8cf5de48ac53" providerId="LiveId" clId="{3378B397-9194-42D1-B93B-7D2E57F6BBD4}" dt="2025-08-12T13:40:30.995" v="727" actId="478"/>
          <ac:spMkLst>
            <pc:docMk/>
            <pc:sldMk cId="3900983208" sldId="258"/>
            <ac:spMk id="12" creationId="{23875F19-1106-22A6-F84A-B317FB9DF7AC}"/>
          </ac:spMkLst>
        </pc:spChg>
        <pc:spChg chg="add del mod">
          <ac:chgData name="martina castellucci" userId="4e2a8cf5de48ac53" providerId="LiveId" clId="{3378B397-9194-42D1-B93B-7D2E57F6BBD4}" dt="2025-08-12T13:40:27.815" v="726" actId="478"/>
          <ac:spMkLst>
            <pc:docMk/>
            <pc:sldMk cId="3900983208" sldId="258"/>
            <ac:spMk id="13" creationId="{282220BF-200A-6F91-CE99-D578B3838973}"/>
          </ac:spMkLst>
        </pc:spChg>
        <pc:spChg chg="add del">
          <ac:chgData name="martina castellucci" userId="4e2a8cf5de48ac53" providerId="LiveId" clId="{3378B397-9194-42D1-B93B-7D2E57F6BBD4}" dt="2025-08-12T13:40:37.553" v="729" actId="478"/>
          <ac:spMkLst>
            <pc:docMk/>
            <pc:sldMk cId="3900983208" sldId="258"/>
            <ac:spMk id="14" creationId="{9FDC10FF-623F-CD60-6A19-B5AA48EA9CFC}"/>
          </ac:spMkLst>
        </pc:spChg>
        <pc:spChg chg="add del">
          <ac:chgData name="martina castellucci" userId="4e2a8cf5de48ac53" providerId="LiveId" clId="{3378B397-9194-42D1-B93B-7D2E57F6BBD4}" dt="2025-08-12T13:40:37.553" v="729" actId="478"/>
          <ac:spMkLst>
            <pc:docMk/>
            <pc:sldMk cId="3900983208" sldId="258"/>
            <ac:spMk id="15" creationId="{87863A7B-ACA4-C1FC-A580-42CCD2948DC8}"/>
          </ac:spMkLst>
        </pc:spChg>
        <pc:spChg chg="add del">
          <ac:chgData name="martina castellucci" userId="4e2a8cf5de48ac53" providerId="LiveId" clId="{3378B397-9194-42D1-B93B-7D2E57F6BBD4}" dt="2025-08-12T13:40:37.553" v="729" actId="478"/>
          <ac:spMkLst>
            <pc:docMk/>
            <pc:sldMk cId="3900983208" sldId="258"/>
            <ac:spMk id="16" creationId="{843CE897-F3EE-4F09-A8F3-366C91607D96}"/>
          </ac:spMkLst>
        </pc:spChg>
        <pc:spChg chg="add del mod">
          <ac:chgData name="martina castellucci" userId="4e2a8cf5de48ac53" providerId="LiveId" clId="{3378B397-9194-42D1-B93B-7D2E57F6BBD4}" dt="2025-08-12T14:02:21.950" v="819" actId="478"/>
          <ac:spMkLst>
            <pc:docMk/>
            <pc:sldMk cId="3900983208" sldId="258"/>
            <ac:spMk id="17" creationId="{29FEDF1C-26CF-0954-82A3-4E6B952D32DA}"/>
          </ac:spMkLst>
        </pc:spChg>
        <pc:spChg chg="add del mod">
          <ac:chgData name="martina castellucci" userId="4e2a8cf5de48ac53" providerId="LiveId" clId="{3378B397-9194-42D1-B93B-7D2E57F6BBD4}" dt="2025-08-12T13:42:27.446" v="743" actId="478"/>
          <ac:spMkLst>
            <pc:docMk/>
            <pc:sldMk cId="3900983208" sldId="258"/>
            <ac:spMk id="18" creationId="{30EA8AAB-22F3-63E7-ADF0-3DBB5860E026}"/>
          </ac:spMkLst>
        </pc:spChg>
        <pc:spChg chg="add del mod">
          <ac:chgData name="martina castellucci" userId="4e2a8cf5de48ac53" providerId="LiveId" clId="{3378B397-9194-42D1-B93B-7D2E57F6BBD4}" dt="2025-08-12T13:42:31.453" v="745" actId="478"/>
          <ac:spMkLst>
            <pc:docMk/>
            <pc:sldMk cId="3900983208" sldId="258"/>
            <ac:spMk id="19" creationId="{7708E59F-5660-C43F-3D77-5BE76DA8664C}"/>
          </ac:spMkLst>
        </pc:spChg>
        <pc:graphicFrameChg chg="del mod">
          <ac:chgData name="martina castellucci" userId="4e2a8cf5de48ac53" providerId="LiveId" clId="{3378B397-9194-42D1-B93B-7D2E57F6BBD4}" dt="2025-08-12T13:35:21.228" v="692" actId="478"/>
          <ac:graphicFrameMkLst>
            <pc:docMk/>
            <pc:sldMk cId="3900983208" sldId="258"/>
            <ac:graphicFrameMk id="8" creationId="{A24BF3B1-4B82-FABF-FE94-DA048765425C}"/>
          </ac:graphicFrameMkLst>
        </pc:graphicFrameChg>
        <pc:graphicFrameChg chg="add mod modGraphic">
          <ac:chgData name="martina castellucci" userId="4e2a8cf5de48ac53" providerId="LiveId" clId="{3378B397-9194-42D1-B93B-7D2E57F6BBD4}" dt="2025-08-12T18:47:57.993" v="901" actId="20577"/>
          <ac:graphicFrameMkLst>
            <pc:docMk/>
            <pc:sldMk cId="3900983208" sldId="258"/>
            <ac:graphicFrameMk id="24" creationId="{985AB6B9-01E9-A4A9-79A8-7B1E4535940A}"/>
          </ac:graphicFrameMkLst>
        </pc:graphicFrameChg>
        <pc:picChg chg="add mod">
          <ac:chgData name="martina castellucci" userId="4e2a8cf5de48ac53" providerId="LiveId" clId="{3378B397-9194-42D1-B93B-7D2E57F6BBD4}" dt="2025-08-12T14:03:49.282" v="838" actId="1076"/>
          <ac:picMkLst>
            <pc:docMk/>
            <pc:sldMk cId="3900983208" sldId="258"/>
            <ac:picMk id="26" creationId="{27720A84-8881-39B2-116E-A62B98ACA2BA}"/>
          </ac:picMkLst>
        </pc:picChg>
        <pc:picChg chg="add mod">
          <ac:chgData name="martina castellucci" userId="4e2a8cf5de48ac53" providerId="LiveId" clId="{3378B397-9194-42D1-B93B-7D2E57F6BBD4}" dt="2025-08-12T14:03:45.653" v="837" actId="1076"/>
          <ac:picMkLst>
            <pc:docMk/>
            <pc:sldMk cId="3900983208" sldId="258"/>
            <ac:picMk id="28" creationId="{F047C02C-FB76-A867-F454-E2872D47767B}"/>
          </ac:picMkLst>
        </pc:picChg>
        <pc:picChg chg="del">
          <ac:chgData name="martina castellucci" userId="4e2a8cf5de48ac53" providerId="LiveId" clId="{3378B397-9194-42D1-B93B-7D2E57F6BBD4}" dt="2025-08-12T13:34:42.324" v="683" actId="478"/>
          <ac:picMkLst>
            <pc:docMk/>
            <pc:sldMk cId="3900983208" sldId="258"/>
            <ac:picMk id="2050" creationId="{5C1E9D6A-767F-F847-91CC-C1D83F6C2588}"/>
          </ac:picMkLst>
        </pc:picChg>
        <pc:cxnChg chg="mod">
          <ac:chgData name="martina castellucci" userId="4e2a8cf5de48ac53" providerId="LiveId" clId="{3378B397-9194-42D1-B93B-7D2E57F6BBD4}" dt="2025-08-12T18:18:30.478" v="855" actId="1076"/>
          <ac:cxnSpMkLst>
            <pc:docMk/>
            <pc:sldMk cId="3900983208" sldId="258"/>
            <ac:cxnSpMk id="10" creationId="{CC0B2BD0-1A4D-8148-BACF-619D22F28A64}"/>
          </ac:cxnSpMkLst>
        </pc:cxnChg>
      </pc:sldChg>
      <pc:sldChg chg="addSp delSp modSp mod">
        <pc:chgData name="martina castellucci" userId="4e2a8cf5de48ac53" providerId="LiveId" clId="{3378B397-9194-42D1-B93B-7D2E57F6BBD4}" dt="2025-08-13T07:29:18.329" v="2903" actId="14100"/>
        <pc:sldMkLst>
          <pc:docMk/>
          <pc:sldMk cId="3667541488" sldId="259"/>
        </pc:sldMkLst>
        <pc:spChg chg="mod">
          <ac:chgData name="martina castellucci" userId="4e2a8cf5de48ac53" providerId="LiveId" clId="{3378B397-9194-42D1-B93B-7D2E57F6BBD4}" dt="2025-08-13T07:29:01.405" v="2900" actId="1076"/>
          <ac:spMkLst>
            <pc:docMk/>
            <pc:sldMk cId="3667541488" sldId="259"/>
            <ac:spMk id="2" creationId="{9F4AF931-A1A0-0F44-A652-D9461D9FE109}"/>
          </ac:spMkLst>
        </pc:spChg>
        <pc:spChg chg="del mod">
          <ac:chgData name="martina castellucci" userId="4e2a8cf5de48ac53" providerId="LiveId" clId="{3378B397-9194-42D1-B93B-7D2E57F6BBD4}" dt="2025-08-12T20:41:26.408" v="2270"/>
          <ac:spMkLst>
            <pc:docMk/>
            <pc:sldMk cId="3667541488" sldId="259"/>
            <ac:spMk id="3" creationId="{CDE77CCB-F993-8E45-AB31-3C10882F6CCC}"/>
          </ac:spMkLst>
        </pc:spChg>
        <pc:spChg chg="add mod">
          <ac:chgData name="martina castellucci" userId="4e2a8cf5de48ac53" providerId="LiveId" clId="{3378B397-9194-42D1-B93B-7D2E57F6BBD4}" dt="2025-08-13T07:28:56.485" v="2899" actId="1076"/>
          <ac:spMkLst>
            <pc:docMk/>
            <pc:sldMk cId="3667541488" sldId="259"/>
            <ac:spMk id="4" creationId="{50F78E87-0A1B-D84F-1A12-AD3E7F50029C}"/>
          </ac:spMkLst>
        </pc:spChg>
        <pc:spChg chg="add del">
          <ac:chgData name="martina castellucci" userId="4e2a8cf5de48ac53" providerId="LiveId" clId="{3378B397-9194-42D1-B93B-7D2E57F6BBD4}" dt="2025-08-12T21:20:30.653" v="2587" actId="478"/>
          <ac:spMkLst>
            <pc:docMk/>
            <pc:sldMk cId="3667541488" sldId="259"/>
            <ac:spMk id="11" creationId="{A2052DBF-6D1D-567D-2F02-62EBEEF8FB64}"/>
          </ac:spMkLst>
        </pc:spChg>
        <pc:spChg chg="add mod">
          <ac:chgData name="martina castellucci" userId="4e2a8cf5de48ac53" providerId="LiveId" clId="{3378B397-9194-42D1-B93B-7D2E57F6BBD4}" dt="2025-08-13T07:29:18.329" v="2903" actId="14100"/>
          <ac:spMkLst>
            <pc:docMk/>
            <pc:sldMk cId="3667541488" sldId="259"/>
            <ac:spMk id="14" creationId="{1EA10563-6401-59CD-1B11-F22E6713317B}"/>
          </ac:spMkLst>
        </pc:spChg>
        <pc:spChg chg="mod">
          <ac:chgData name="martina castellucci" userId="4e2a8cf5de48ac53" providerId="LiveId" clId="{3378B397-9194-42D1-B93B-7D2E57F6BBD4}" dt="2025-08-12T18:22:57.462" v="870" actId="207"/>
          <ac:spMkLst>
            <pc:docMk/>
            <pc:sldMk cId="3667541488" sldId="259"/>
            <ac:spMk id="18" creationId="{530B13B5-DD72-2142-90EE-0C020727A0AE}"/>
          </ac:spMkLst>
        </pc:spChg>
        <pc:spChg chg="mod">
          <ac:chgData name="martina castellucci" userId="4e2a8cf5de48ac53" providerId="LiveId" clId="{3378B397-9194-42D1-B93B-7D2E57F6BBD4}" dt="2025-08-12T18:22:37.423" v="869" actId="207"/>
          <ac:spMkLst>
            <pc:docMk/>
            <pc:sldMk cId="3667541488" sldId="259"/>
            <ac:spMk id="19" creationId="{00F9EF0A-B175-F64D-8156-87F8D5123086}"/>
          </ac:spMkLst>
        </pc:spChg>
        <pc:picChg chg="del">
          <ac:chgData name="martina castellucci" userId="4e2a8cf5de48ac53" providerId="LiveId" clId="{3378B397-9194-42D1-B93B-7D2E57F6BBD4}" dt="2025-08-12T18:23:58.515" v="877" actId="478"/>
          <ac:picMkLst>
            <pc:docMk/>
            <pc:sldMk cId="3667541488" sldId="259"/>
            <ac:picMk id="5" creationId="{0FEEB32E-BAD5-6241-9794-F625C80D829C}"/>
          </ac:picMkLst>
        </pc:picChg>
        <pc:picChg chg="del">
          <ac:chgData name="martina castellucci" userId="4e2a8cf5de48ac53" providerId="LiveId" clId="{3378B397-9194-42D1-B93B-7D2E57F6BBD4}" dt="2025-08-12T18:23:57.284" v="876" actId="478"/>
          <ac:picMkLst>
            <pc:docMk/>
            <pc:sldMk cId="3667541488" sldId="259"/>
            <ac:picMk id="7" creationId="{E9DCDCFB-D1C6-6049-B9C9-BBA02E002FA4}"/>
          </ac:picMkLst>
        </pc:picChg>
        <pc:picChg chg="add mod">
          <ac:chgData name="martina castellucci" userId="4e2a8cf5de48ac53" providerId="LiveId" clId="{3378B397-9194-42D1-B93B-7D2E57F6BBD4}" dt="2025-08-12T21:25:34.329" v="2613" actId="1076"/>
          <ac:picMkLst>
            <pc:docMk/>
            <pc:sldMk cId="3667541488" sldId="259"/>
            <ac:picMk id="9" creationId="{B82232B4-17BE-1800-F830-DEA2793249BB}"/>
          </ac:picMkLst>
        </pc:picChg>
        <pc:picChg chg="add mod">
          <ac:chgData name="martina castellucci" userId="4e2a8cf5de48ac53" providerId="LiveId" clId="{3378B397-9194-42D1-B93B-7D2E57F6BBD4}" dt="2025-08-12T21:25:16.748" v="2609" actId="1076"/>
          <ac:picMkLst>
            <pc:docMk/>
            <pc:sldMk cId="3667541488" sldId="259"/>
            <ac:picMk id="13" creationId="{FA892759-EAF4-F25B-1869-27C53587C9FB}"/>
          </ac:picMkLst>
        </pc:picChg>
        <pc:picChg chg="del">
          <ac:chgData name="martina castellucci" userId="4e2a8cf5de48ac53" providerId="LiveId" clId="{3378B397-9194-42D1-B93B-7D2E57F6BBD4}" dt="2025-08-12T18:23:54.179" v="874" actId="478"/>
          <ac:picMkLst>
            <pc:docMk/>
            <pc:sldMk cId="3667541488" sldId="259"/>
            <ac:picMk id="26" creationId="{5A61C798-0E66-D749-A8F4-2CE18CFA6AD9}"/>
          </ac:picMkLst>
        </pc:picChg>
        <pc:picChg chg="del">
          <ac:chgData name="martina castellucci" userId="4e2a8cf5de48ac53" providerId="LiveId" clId="{3378B397-9194-42D1-B93B-7D2E57F6BBD4}" dt="2025-08-12T18:23:55.702" v="875" actId="478"/>
          <ac:picMkLst>
            <pc:docMk/>
            <pc:sldMk cId="3667541488" sldId="259"/>
            <ac:picMk id="29" creationId="{C6D1321C-EBDB-184C-B4A8-2B729A5807E1}"/>
          </ac:picMkLst>
        </pc:picChg>
        <pc:cxnChg chg="add mod">
          <ac:chgData name="martina castellucci" userId="4e2a8cf5de48ac53" providerId="LiveId" clId="{3378B397-9194-42D1-B93B-7D2E57F6BBD4}" dt="2025-08-13T07:29:07.730" v="2901" actId="1076"/>
          <ac:cxnSpMkLst>
            <pc:docMk/>
            <pc:sldMk cId="3667541488" sldId="259"/>
            <ac:cxnSpMk id="6" creationId="{401A3E9E-5995-CE3A-C17D-918CB0F490EA}"/>
          </ac:cxnSpMkLst>
        </pc:cxnChg>
      </pc:sldChg>
      <pc:sldChg chg="addSp delSp modSp mod">
        <pc:chgData name="martina castellucci" userId="4e2a8cf5de48ac53" providerId="LiveId" clId="{3378B397-9194-42D1-B93B-7D2E57F6BBD4}" dt="2025-08-13T07:48:16.482" v="3068" actId="1076"/>
        <pc:sldMkLst>
          <pc:docMk/>
          <pc:sldMk cId="2357807059" sldId="260"/>
        </pc:sldMkLst>
        <pc:spChg chg="mod">
          <ac:chgData name="martina castellucci" userId="4e2a8cf5de48ac53" providerId="LiveId" clId="{3378B397-9194-42D1-B93B-7D2E57F6BBD4}" dt="2025-08-13T07:21:22.268" v="2810" actId="1076"/>
          <ac:spMkLst>
            <pc:docMk/>
            <pc:sldMk cId="2357807059" sldId="260"/>
            <ac:spMk id="2" creationId="{942667E2-58A9-0441-B056-3C59619E2D93}"/>
          </ac:spMkLst>
        </pc:spChg>
        <pc:spChg chg="del mod">
          <ac:chgData name="martina castellucci" userId="4e2a8cf5de48ac53" providerId="LiveId" clId="{3378B397-9194-42D1-B93B-7D2E57F6BBD4}" dt="2025-08-12T11:53:33.255" v="290" actId="478"/>
          <ac:spMkLst>
            <pc:docMk/>
            <pc:sldMk cId="2357807059" sldId="260"/>
            <ac:spMk id="3" creationId="{CC15FB04-5B48-2048-B886-E091775B5EE1}"/>
          </ac:spMkLst>
        </pc:spChg>
        <pc:spChg chg="mod">
          <ac:chgData name="martina castellucci" userId="4e2a8cf5de48ac53" providerId="LiveId" clId="{3378B397-9194-42D1-B93B-7D2E57F6BBD4}" dt="2025-08-12T20:44:02.853" v="2305" actId="207"/>
          <ac:spMkLst>
            <pc:docMk/>
            <pc:sldMk cId="2357807059" sldId="260"/>
            <ac:spMk id="4" creationId="{F818284D-AC8B-1A40-9AE8-E98178E97D6A}"/>
          </ac:spMkLst>
        </pc:spChg>
        <pc:spChg chg="mod">
          <ac:chgData name="martina castellucci" userId="4e2a8cf5de48ac53" providerId="LiveId" clId="{3378B397-9194-42D1-B93B-7D2E57F6BBD4}" dt="2025-08-12T20:43:53.412" v="2304" actId="207"/>
          <ac:spMkLst>
            <pc:docMk/>
            <pc:sldMk cId="2357807059" sldId="260"/>
            <ac:spMk id="5" creationId="{E8442AE6-2B9B-0E4E-9F18-1F20ABA101C7}"/>
          </ac:spMkLst>
        </pc:spChg>
        <pc:spChg chg="del">
          <ac:chgData name="martina castellucci" userId="4e2a8cf5de48ac53" providerId="LiveId" clId="{3378B397-9194-42D1-B93B-7D2E57F6BBD4}" dt="2025-08-12T11:53:29.403" v="288" actId="478"/>
          <ac:spMkLst>
            <pc:docMk/>
            <pc:sldMk cId="2357807059" sldId="260"/>
            <ac:spMk id="8" creationId="{778DD9FD-B82B-8A4A-8C20-5ACE01F83CB5}"/>
          </ac:spMkLst>
        </pc:spChg>
        <pc:spChg chg="del">
          <ac:chgData name="martina castellucci" userId="4e2a8cf5de48ac53" providerId="LiveId" clId="{3378B397-9194-42D1-B93B-7D2E57F6BBD4}" dt="2025-08-12T11:53:41.377" v="292" actId="478"/>
          <ac:spMkLst>
            <pc:docMk/>
            <pc:sldMk cId="2357807059" sldId="260"/>
            <ac:spMk id="9" creationId="{F023BBD4-68AC-BB4F-AE46-487F9C82BECE}"/>
          </ac:spMkLst>
        </pc:spChg>
        <pc:spChg chg="add del mod">
          <ac:chgData name="martina castellucci" userId="4e2a8cf5de48ac53" providerId="LiveId" clId="{3378B397-9194-42D1-B93B-7D2E57F6BBD4}" dt="2025-08-12T20:44:31.563" v="2308"/>
          <ac:spMkLst>
            <pc:docMk/>
            <pc:sldMk cId="2357807059" sldId="260"/>
            <ac:spMk id="10" creationId="{226A901F-B709-34FB-F527-2EC4870BE1BF}"/>
          </ac:spMkLst>
        </pc:spChg>
        <pc:spChg chg="del">
          <ac:chgData name="martina castellucci" userId="4e2a8cf5de48ac53" providerId="LiveId" clId="{3378B397-9194-42D1-B93B-7D2E57F6BBD4}" dt="2025-08-12T11:53:42.994" v="293" actId="478"/>
          <ac:spMkLst>
            <pc:docMk/>
            <pc:sldMk cId="2357807059" sldId="260"/>
            <ac:spMk id="13" creationId="{041BD2C8-83A3-C442-92FB-1D915B59E428}"/>
          </ac:spMkLst>
        </pc:spChg>
        <pc:spChg chg="add mod">
          <ac:chgData name="martina castellucci" userId="4e2a8cf5de48ac53" providerId="LiveId" clId="{3378B397-9194-42D1-B93B-7D2E57F6BBD4}" dt="2025-08-13T07:22:00.480" v="2818" actId="1076"/>
          <ac:spMkLst>
            <pc:docMk/>
            <pc:sldMk cId="2357807059" sldId="260"/>
            <ac:spMk id="14" creationId="{BC1AA07D-71F3-B574-15AF-2B184212D243}"/>
          </ac:spMkLst>
        </pc:spChg>
        <pc:spChg chg="add mod">
          <ac:chgData name="martina castellucci" userId="4e2a8cf5de48ac53" providerId="LiveId" clId="{3378B397-9194-42D1-B93B-7D2E57F6BBD4}" dt="2025-08-13T07:21:46.542" v="2816" actId="14100"/>
          <ac:spMkLst>
            <pc:docMk/>
            <pc:sldMk cId="2357807059" sldId="260"/>
            <ac:spMk id="20" creationId="{82680D79-5800-EEEE-7A9E-AB34347CDC98}"/>
          </ac:spMkLst>
        </pc:spChg>
        <pc:picChg chg="del">
          <ac:chgData name="martina castellucci" userId="4e2a8cf5de48ac53" providerId="LiveId" clId="{3378B397-9194-42D1-B93B-7D2E57F6BBD4}" dt="2025-08-12T11:53:24.848" v="286" actId="478"/>
          <ac:picMkLst>
            <pc:docMk/>
            <pc:sldMk cId="2357807059" sldId="260"/>
            <ac:picMk id="7" creationId="{217C82B2-4DF0-1341-933B-C9925B5B562E}"/>
          </ac:picMkLst>
        </pc:picChg>
        <pc:picChg chg="del">
          <ac:chgData name="martina castellucci" userId="4e2a8cf5de48ac53" providerId="LiveId" clId="{3378B397-9194-42D1-B93B-7D2E57F6BBD4}" dt="2025-08-12T11:53:23.622" v="285" actId="478"/>
          <ac:picMkLst>
            <pc:docMk/>
            <pc:sldMk cId="2357807059" sldId="260"/>
            <ac:picMk id="11" creationId="{DC9BDEA2-0514-644E-823C-C582362288BF}"/>
          </ac:picMkLst>
        </pc:picChg>
        <pc:picChg chg="del">
          <ac:chgData name="martina castellucci" userId="4e2a8cf5de48ac53" providerId="LiveId" clId="{3378B397-9194-42D1-B93B-7D2E57F6BBD4}" dt="2025-08-12T11:53:27.275" v="287" actId="478"/>
          <ac:picMkLst>
            <pc:docMk/>
            <pc:sldMk cId="2357807059" sldId="260"/>
            <ac:picMk id="12" creationId="{00DC16B5-14FD-4B43-990C-37AA74CB7FF2}"/>
          </ac:picMkLst>
        </pc:picChg>
        <pc:picChg chg="add mod">
          <ac:chgData name="martina castellucci" userId="4e2a8cf5de48ac53" providerId="LiveId" clId="{3378B397-9194-42D1-B93B-7D2E57F6BBD4}" dt="2025-08-13T07:15:26.887" v="2721" actId="1076"/>
          <ac:picMkLst>
            <pc:docMk/>
            <pc:sldMk cId="2357807059" sldId="260"/>
            <ac:picMk id="17" creationId="{EF882471-3C01-E9D5-2239-B12DC9B29823}"/>
          </ac:picMkLst>
        </pc:picChg>
        <pc:picChg chg="add del mod">
          <ac:chgData name="martina castellucci" userId="4e2a8cf5de48ac53" providerId="LiveId" clId="{3378B397-9194-42D1-B93B-7D2E57F6BBD4}" dt="2025-08-12T21:41:53.848" v="2692" actId="478"/>
          <ac:picMkLst>
            <pc:docMk/>
            <pc:sldMk cId="2357807059" sldId="260"/>
            <ac:picMk id="19" creationId="{6336B503-F9B3-87FD-B792-8BE8018B30DC}"/>
          </ac:picMkLst>
        </pc:picChg>
        <pc:picChg chg="add mod">
          <ac:chgData name="martina castellucci" userId="4e2a8cf5de48ac53" providerId="LiveId" clId="{3378B397-9194-42D1-B93B-7D2E57F6BBD4}" dt="2025-08-13T07:48:06.199" v="3065" actId="1076"/>
          <ac:picMkLst>
            <pc:docMk/>
            <pc:sldMk cId="2357807059" sldId="260"/>
            <ac:picMk id="22" creationId="{109B7FD0-EFF5-9B9C-31AE-0F8CE6673E58}"/>
          </ac:picMkLst>
        </pc:picChg>
        <pc:cxnChg chg="add mod">
          <ac:chgData name="martina castellucci" userId="4e2a8cf5de48ac53" providerId="LiveId" clId="{3378B397-9194-42D1-B93B-7D2E57F6BBD4}" dt="2025-08-13T07:48:16.482" v="3068" actId="1076"/>
          <ac:cxnSpMkLst>
            <pc:docMk/>
            <pc:sldMk cId="2357807059" sldId="260"/>
            <ac:cxnSpMk id="15" creationId="{457C8099-CB15-C644-A0BA-EC0C03AB99B9}"/>
          </ac:cxnSpMkLst>
        </pc:cxnChg>
      </pc:sldChg>
      <pc:sldChg chg="del">
        <pc:chgData name="martina castellucci" userId="4e2a8cf5de48ac53" providerId="LiveId" clId="{3378B397-9194-42D1-B93B-7D2E57F6BBD4}" dt="2025-08-12T11:53:57.092" v="297" actId="47"/>
        <pc:sldMkLst>
          <pc:docMk/>
          <pc:sldMk cId="2831776304" sldId="261"/>
        </pc:sldMkLst>
      </pc:sldChg>
      <pc:sldChg chg="addSp delSp modSp mod">
        <pc:chgData name="martina castellucci" userId="4e2a8cf5de48ac53" providerId="LiveId" clId="{3378B397-9194-42D1-B93B-7D2E57F6BBD4}" dt="2025-08-13T07:20:06.921" v="2800" actId="14100"/>
        <pc:sldMkLst>
          <pc:docMk/>
          <pc:sldMk cId="1122741071" sldId="262"/>
        </pc:sldMkLst>
        <pc:spChg chg="add del mod">
          <ac:chgData name="martina castellucci" userId="4e2a8cf5de48ac53" providerId="LiveId" clId="{3378B397-9194-42D1-B93B-7D2E57F6BBD4}" dt="2025-08-12T12:12:15.726" v="380"/>
          <ac:spMkLst>
            <pc:docMk/>
            <pc:sldMk cId="1122741071" sldId="262"/>
            <ac:spMk id="3" creationId="{625AA4F7-4EE5-6647-E043-C5670AF6813D}"/>
          </ac:spMkLst>
        </pc:spChg>
        <pc:spChg chg="mod">
          <ac:chgData name="martina castellucci" userId="4e2a8cf5de48ac53" providerId="LiveId" clId="{3378B397-9194-42D1-B93B-7D2E57F6BBD4}" dt="2025-08-06T15:55:59.774" v="266" actId="207"/>
          <ac:spMkLst>
            <pc:docMk/>
            <pc:sldMk cId="1122741071" sldId="262"/>
            <ac:spMk id="9" creationId="{4CB3FD79-C42F-A14D-B485-E8F196E19240}"/>
          </ac:spMkLst>
        </pc:spChg>
        <pc:spChg chg="mod">
          <ac:chgData name="martina castellucci" userId="4e2a8cf5de48ac53" providerId="LiveId" clId="{3378B397-9194-42D1-B93B-7D2E57F6BBD4}" dt="2025-08-06T15:55:48.308" v="265" actId="207"/>
          <ac:spMkLst>
            <pc:docMk/>
            <pc:sldMk cId="1122741071" sldId="262"/>
            <ac:spMk id="10" creationId="{D4449D0F-4757-DF44-B6B4-193EADF86253}"/>
          </ac:spMkLst>
        </pc:spChg>
        <pc:spChg chg="mod">
          <ac:chgData name="martina castellucci" userId="4e2a8cf5de48ac53" providerId="LiveId" clId="{3378B397-9194-42D1-B93B-7D2E57F6BBD4}" dt="2025-08-12T21:10:05.346" v="2548" actId="1076"/>
          <ac:spMkLst>
            <pc:docMk/>
            <pc:sldMk cId="1122741071" sldId="262"/>
            <ac:spMk id="11" creationId="{FBD2D5CF-D0A5-A945-B23C-59AE0C96A135}"/>
          </ac:spMkLst>
        </pc:spChg>
        <pc:spChg chg="add del mod">
          <ac:chgData name="martina castellucci" userId="4e2a8cf5de48ac53" providerId="LiveId" clId="{3378B397-9194-42D1-B93B-7D2E57F6BBD4}" dt="2025-08-12T20:25:48.975" v="2174" actId="478"/>
          <ac:spMkLst>
            <pc:docMk/>
            <pc:sldMk cId="1122741071" sldId="262"/>
            <ac:spMk id="12" creationId="{A101A5FD-A93B-D0F0-9041-5F1728B855AA}"/>
          </ac:spMkLst>
        </pc:spChg>
        <pc:grpChg chg="mod">
          <ac:chgData name="martina castellucci" userId="4e2a8cf5de48ac53" providerId="LiveId" clId="{3378B397-9194-42D1-B93B-7D2E57F6BBD4}" dt="2025-08-12T21:09:37.426" v="2542" actId="14100"/>
          <ac:grpSpMkLst>
            <pc:docMk/>
            <pc:sldMk cId="1122741071" sldId="262"/>
            <ac:grpSpMk id="8" creationId="{63323F4D-8447-5748-8D0C-13D7620DC872}"/>
          </ac:grpSpMkLst>
        </pc:grpChg>
        <pc:graphicFrameChg chg="del mod modGraphic">
          <ac:chgData name="martina castellucci" userId="4e2a8cf5de48ac53" providerId="LiveId" clId="{3378B397-9194-42D1-B93B-7D2E57F6BBD4}" dt="2025-08-12T12:12:04.200" v="379" actId="478"/>
          <ac:graphicFrameMkLst>
            <pc:docMk/>
            <pc:sldMk cId="1122741071" sldId="262"/>
            <ac:graphicFrameMk id="6" creationId="{46421339-894B-E544-B01E-469A788E6EBA}"/>
          </ac:graphicFrameMkLst>
        </pc:graphicFrameChg>
        <pc:picChg chg="add del mod">
          <ac:chgData name="martina castellucci" userId="4e2a8cf5de48ac53" providerId="LiveId" clId="{3378B397-9194-42D1-B93B-7D2E57F6BBD4}" dt="2025-08-12T20:25:41.823" v="2171" actId="478"/>
          <ac:picMkLst>
            <pc:docMk/>
            <pc:sldMk cId="1122741071" sldId="262"/>
            <ac:picMk id="5" creationId="{53A77048-0F2A-D4CE-B1EA-50A43A016350}"/>
          </ac:picMkLst>
        </pc:picChg>
        <pc:picChg chg="add mod">
          <ac:chgData name="martina castellucci" userId="4e2a8cf5de48ac53" providerId="LiveId" clId="{3378B397-9194-42D1-B93B-7D2E57F6BBD4}" dt="2025-08-13T07:20:06.921" v="2800" actId="14100"/>
          <ac:picMkLst>
            <pc:docMk/>
            <pc:sldMk cId="1122741071" sldId="262"/>
            <ac:picMk id="14" creationId="{64710D95-44B1-41A9-2EB5-08137658D87F}"/>
          </ac:picMkLst>
        </pc:picChg>
        <pc:picChg chg="add mod">
          <ac:chgData name="martina castellucci" userId="4e2a8cf5de48ac53" providerId="LiveId" clId="{3378B397-9194-42D1-B93B-7D2E57F6BBD4}" dt="2025-08-12T21:10:16.644" v="2551" actId="1076"/>
          <ac:picMkLst>
            <pc:docMk/>
            <pc:sldMk cId="1122741071" sldId="262"/>
            <ac:picMk id="16" creationId="{0DBBB947-F335-CDB9-ABB7-49A7FBCCC69F}"/>
          </ac:picMkLst>
        </pc:picChg>
      </pc:sldChg>
      <pc:sldChg chg="del">
        <pc:chgData name="martina castellucci" userId="4e2a8cf5de48ac53" providerId="LiveId" clId="{3378B397-9194-42D1-B93B-7D2E57F6BBD4}" dt="2025-08-12T11:53:54.473" v="296" actId="47"/>
        <pc:sldMkLst>
          <pc:docMk/>
          <pc:sldMk cId="145511832" sldId="263"/>
        </pc:sldMkLst>
      </pc:sldChg>
      <pc:sldChg chg="addSp delSp modSp mod setBg modClrScheme delDesignElem chgLayout">
        <pc:chgData name="martina castellucci" userId="4e2a8cf5de48ac53" providerId="LiveId" clId="{3378B397-9194-42D1-B93B-7D2E57F6BBD4}" dt="2025-08-13T07:33:51.457" v="2957" actId="1076"/>
        <pc:sldMkLst>
          <pc:docMk/>
          <pc:sldMk cId="531064335" sldId="264"/>
        </pc:sldMkLst>
        <pc:spChg chg="mod ord">
          <ac:chgData name="martina castellucci" userId="4e2a8cf5de48ac53" providerId="LiveId" clId="{3378B397-9194-42D1-B93B-7D2E57F6BBD4}" dt="2025-08-13T07:33:48.393" v="2956" actId="1076"/>
          <ac:spMkLst>
            <pc:docMk/>
            <pc:sldMk cId="531064335" sldId="264"/>
            <ac:spMk id="2" creationId="{AA03D997-53B9-C24E-9072-39C4EEEE2421}"/>
          </ac:spMkLst>
        </pc:spChg>
        <pc:spChg chg="del mod">
          <ac:chgData name="martina castellucci" userId="4e2a8cf5de48ac53" providerId="LiveId" clId="{3378B397-9194-42D1-B93B-7D2E57F6BBD4}" dt="2025-08-12T11:54:03.178" v="299" actId="478"/>
          <ac:spMkLst>
            <pc:docMk/>
            <pc:sldMk cId="531064335" sldId="264"/>
            <ac:spMk id="3" creationId="{2B09165D-CB51-F94C-BB68-9ECFDF02B18F}"/>
          </ac:spMkLst>
        </pc:spChg>
        <pc:spChg chg="del mod">
          <ac:chgData name="martina castellucci" userId="4e2a8cf5de48ac53" providerId="LiveId" clId="{3378B397-9194-42D1-B93B-7D2E57F6BBD4}" dt="2025-08-12T21:32:46.312" v="2655" actId="478"/>
          <ac:spMkLst>
            <pc:docMk/>
            <pc:sldMk cId="531064335" sldId="264"/>
            <ac:spMk id="4" creationId="{7D33E919-1B49-0048-9F25-44D65513FD8E}"/>
          </ac:spMkLst>
        </pc:spChg>
        <pc:spChg chg="mod">
          <ac:chgData name="martina castellucci" userId="4e2a8cf5de48ac53" providerId="LiveId" clId="{3378B397-9194-42D1-B93B-7D2E57F6BBD4}" dt="2025-08-13T07:33:42.121" v="2955" actId="1076"/>
          <ac:spMkLst>
            <pc:docMk/>
            <pc:sldMk cId="531064335" sldId="264"/>
            <ac:spMk id="5" creationId="{CD3318A4-179E-464E-897D-CA9D2443989B}"/>
          </ac:spMkLst>
        </pc:spChg>
        <pc:spChg chg="add mod ord">
          <ac:chgData name="martina castellucci" userId="4e2a8cf5de48ac53" providerId="LiveId" clId="{3378B397-9194-42D1-B93B-7D2E57F6BBD4}" dt="2025-08-13T07:33:13.878" v="2953" actId="14100"/>
          <ac:spMkLst>
            <pc:docMk/>
            <pc:sldMk cId="531064335" sldId="264"/>
            <ac:spMk id="7" creationId="{260A9CFF-B508-AEE9-E04F-73023B44B435}"/>
          </ac:spMkLst>
        </pc:spChg>
        <pc:spChg chg="del">
          <ac:chgData name="martina castellucci" userId="4e2a8cf5de48ac53" providerId="LiveId" clId="{3378B397-9194-42D1-B93B-7D2E57F6BBD4}" dt="2025-08-12T12:17:12.541" v="402"/>
          <ac:spMkLst>
            <pc:docMk/>
            <pc:sldMk cId="531064335" sldId="264"/>
            <ac:spMk id="8" creationId="{081EA652-8C6A-4E69-BEB9-170809474553}"/>
          </ac:spMkLst>
        </pc:spChg>
        <pc:spChg chg="del">
          <ac:chgData name="martina castellucci" userId="4e2a8cf5de48ac53" providerId="LiveId" clId="{3378B397-9194-42D1-B93B-7D2E57F6BBD4}" dt="2025-08-12T12:17:12.541" v="402"/>
          <ac:spMkLst>
            <pc:docMk/>
            <pc:sldMk cId="531064335" sldId="264"/>
            <ac:spMk id="10" creationId="{5298780A-33B9-4EA2-8F67-DE68AD62841B}"/>
          </ac:spMkLst>
        </pc:spChg>
        <pc:spChg chg="del">
          <ac:chgData name="martina castellucci" userId="4e2a8cf5de48ac53" providerId="LiveId" clId="{3378B397-9194-42D1-B93B-7D2E57F6BBD4}" dt="2025-08-12T12:17:12.541" v="402"/>
          <ac:spMkLst>
            <pc:docMk/>
            <pc:sldMk cId="531064335" sldId="264"/>
            <ac:spMk id="12" creationId="{7F488E8B-4E1E-4402-8935-D4E6C02615C7}"/>
          </ac:spMkLst>
        </pc:spChg>
        <pc:spChg chg="add mod">
          <ac:chgData name="martina castellucci" userId="4e2a8cf5de48ac53" providerId="LiveId" clId="{3378B397-9194-42D1-B93B-7D2E57F6BBD4}" dt="2025-08-13T07:33:24.531" v="2954" actId="14100"/>
          <ac:spMkLst>
            <pc:docMk/>
            <pc:sldMk cId="531064335" sldId="264"/>
            <ac:spMk id="13" creationId="{4FCEDA0D-E455-0352-A311-3AB3F8850A56}"/>
          </ac:spMkLst>
        </pc:spChg>
        <pc:spChg chg="add mod">
          <ac:chgData name="martina castellucci" userId="4e2a8cf5de48ac53" providerId="LiveId" clId="{3378B397-9194-42D1-B93B-7D2E57F6BBD4}" dt="2025-08-13T07:32:28.338" v="2942" actId="14100"/>
          <ac:spMkLst>
            <pc:docMk/>
            <pc:sldMk cId="531064335" sldId="264"/>
            <ac:spMk id="15" creationId="{6727F996-15F0-087B-19D0-D9543C75275C}"/>
          </ac:spMkLst>
        </pc:spChg>
        <pc:picChg chg="add mod">
          <ac:chgData name="martina castellucci" userId="4e2a8cf5de48ac53" providerId="LiveId" clId="{3378B397-9194-42D1-B93B-7D2E57F6BBD4}" dt="2025-08-13T07:33:51.457" v="2957" actId="1076"/>
          <ac:picMkLst>
            <pc:docMk/>
            <pc:sldMk cId="531064335" sldId="264"/>
            <ac:picMk id="11" creationId="{76F0D689-DD09-201F-C42B-650C81ADF7C8}"/>
          </ac:picMkLst>
        </pc:picChg>
        <pc:cxnChg chg="del">
          <ac:chgData name="martina castellucci" userId="4e2a8cf5de48ac53" providerId="LiveId" clId="{3378B397-9194-42D1-B93B-7D2E57F6BBD4}" dt="2025-08-12T12:17:12.541" v="402"/>
          <ac:cxnSpMkLst>
            <pc:docMk/>
            <pc:sldMk cId="531064335" sldId="264"/>
            <ac:cxnSpMk id="14" creationId="{23AAC9B5-8015-485C-ACF9-A750390E9A56}"/>
          </ac:cxnSpMkLst>
        </pc:cxnChg>
      </pc:sldChg>
      <pc:sldChg chg="del">
        <pc:chgData name="martina castellucci" userId="4e2a8cf5de48ac53" providerId="LiveId" clId="{3378B397-9194-42D1-B93B-7D2E57F6BBD4}" dt="2025-08-12T11:53:49.086" v="294" actId="47"/>
        <pc:sldMkLst>
          <pc:docMk/>
          <pc:sldMk cId="1474728649" sldId="265"/>
        </pc:sldMkLst>
      </pc:sldChg>
      <pc:sldChg chg="addSp delSp modSp add mod ord">
        <pc:chgData name="martina castellucci" userId="4e2a8cf5de48ac53" providerId="LiveId" clId="{3378B397-9194-42D1-B93B-7D2E57F6BBD4}" dt="2025-08-13T07:25:25.728" v="2854" actId="1076"/>
        <pc:sldMkLst>
          <pc:docMk/>
          <pc:sldMk cId="4034961759" sldId="265"/>
        </pc:sldMkLst>
        <pc:spChg chg="mod">
          <ac:chgData name="martina castellucci" userId="4e2a8cf5de48ac53" providerId="LiveId" clId="{3378B397-9194-42D1-B93B-7D2E57F6BBD4}" dt="2025-08-13T07:25:19.553" v="2853" actId="1076"/>
          <ac:spMkLst>
            <pc:docMk/>
            <pc:sldMk cId="4034961759" sldId="265"/>
            <ac:spMk id="2" creationId="{D5B76B4D-3D96-5D5E-CF7B-10C08843BFD6}"/>
          </ac:spMkLst>
        </pc:spChg>
        <pc:spChg chg="mod">
          <ac:chgData name="martina castellucci" userId="4e2a8cf5de48ac53" providerId="LiveId" clId="{3378B397-9194-42D1-B93B-7D2E57F6BBD4}" dt="2025-08-12T18:16:16.600" v="847" actId="207"/>
          <ac:spMkLst>
            <pc:docMk/>
            <pc:sldMk cId="4034961759" sldId="265"/>
            <ac:spMk id="4" creationId="{8A94F4AA-98EF-E18F-154C-047300FE8F32}"/>
          </ac:spMkLst>
        </pc:spChg>
        <pc:spChg chg="mod">
          <ac:chgData name="martina castellucci" userId="4e2a8cf5de48ac53" providerId="LiveId" clId="{3378B397-9194-42D1-B93B-7D2E57F6BBD4}" dt="2025-08-12T18:16:09.292" v="846" actId="207"/>
          <ac:spMkLst>
            <pc:docMk/>
            <pc:sldMk cId="4034961759" sldId="265"/>
            <ac:spMk id="5" creationId="{859BD6B7-2874-FD00-7CBA-6C10C795730F}"/>
          </ac:spMkLst>
        </pc:spChg>
        <pc:spChg chg="add del mod">
          <ac:chgData name="martina castellucci" userId="4e2a8cf5de48ac53" providerId="LiveId" clId="{3378B397-9194-42D1-B93B-7D2E57F6BBD4}" dt="2025-08-12T19:41:13.619" v="1788" actId="478"/>
          <ac:spMkLst>
            <pc:docMk/>
            <pc:sldMk cId="4034961759" sldId="265"/>
            <ac:spMk id="14" creationId="{5A726EF6-C88E-AFD7-0A99-347F0976476E}"/>
          </ac:spMkLst>
        </pc:spChg>
        <pc:spChg chg="add mod">
          <ac:chgData name="martina castellucci" userId="4e2a8cf5de48ac53" providerId="LiveId" clId="{3378B397-9194-42D1-B93B-7D2E57F6BBD4}" dt="2025-08-12T19:41:21.997" v="1789"/>
          <ac:spMkLst>
            <pc:docMk/>
            <pc:sldMk cId="4034961759" sldId="265"/>
            <ac:spMk id="16" creationId="{87468CC7-88A6-2537-E9B7-104DF6D4C85E}"/>
          </ac:spMkLst>
        </pc:spChg>
        <pc:spChg chg="add mod">
          <ac:chgData name="martina castellucci" userId="4e2a8cf5de48ac53" providerId="LiveId" clId="{3378B397-9194-42D1-B93B-7D2E57F6BBD4}" dt="2025-08-12T19:45:16.474" v="1791" actId="1076"/>
          <ac:spMkLst>
            <pc:docMk/>
            <pc:sldMk cId="4034961759" sldId="265"/>
            <ac:spMk id="17" creationId="{896595E7-BBF8-FA8C-7470-84561E1CAAA1}"/>
          </ac:spMkLst>
        </pc:spChg>
        <pc:spChg chg="add del mod">
          <ac:chgData name="martina castellucci" userId="4e2a8cf5de48ac53" providerId="LiveId" clId="{3378B397-9194-42D1-B93B-7D2E57F6BBD4}" dt="2025-08-12T19:49:59.566" v="1861" actId="478"/>
          <ac:spMkLst>
            <pc:docMk/>
            <pc:sldMk cId="4034961759" sldId="265"/>
            <ac:spMk id="18" creationId="{AEF71BBB-2314-12A9-E57A-65A41DB6B0A9}"/>
          </ac:spMkLst>
        </pc:spChg>
        <pc:spChg chg="add del mod">
          <ac:chgData name="martina castellucci" userId="4e2a8cf5de48ac53" providerId="LiveId" clId="{3378B397-9194-42D1-B93B-7D2E57F6BBD4}" dt="2025-08-12T20:05:12.748" v="1988" actId="478"/>
          <ac:spMkLst>
            <pc:docMk/>
            <pc:sldMk cId="4034961759" sldId="265"/>
            <ac:spMk id="22" creationId="{A2C1108E-6C7B-6B12-74F0-6DA4D74E906D}"/>
          </ac:spMkLst>
        </pc:spChg>
        <pc:spChg chg="add mod">
          <ac:chgData name="martina castellucci" userId="4e2a8cf5de48ac53" providerId="LiveId" clId="{3378B397-9194-42D1-B93B-7D2E57F6BBD4}" dt="2025-08-12T19:47:55.771" v="1824"/>
          <ac:spMkLst>
            <pc:docMk/>
            <pc:sldMk cId="4034961759" sldId="265"/>
            <ac:spMk id="23" creationId="{8305A029-8B19-8BC0-88CD-FEBCB16A48AF}"/>
          </ac:spMkLst>
        </pc:spChg>
        <pc:spChg chg="add del mod">
          <ac:chgData name="martina castellucci" userId="4e2a8cf5de48ac53" providerId="LiveId" clId="{3378B397-9194-42D1-B93B-7D2E57F6BBD4}" dt="2025-08-12T20:04:59.945" v="1987" actId="478"/>
          <ac:spMkLst>
            <pc:docMk/>
            <pc:sldMk cId="4034961759" sldId="265"/>
            <ac:spMk id="24" creationId="{30C6E4A1-3DB6-1D3D-1181-DDA730C35A6D}"/>
          </ac:spMkLst>
        </pc:spChg>
        <pc:spChg chg="add del mod">
          <ac:chgData name="martina castellucci" userId="4e2a8cf5de48ac53" providerId="LiveId" clId="{3378B397-9194-42D1-B93B-7D2E57F6BBD4}" dt="2025-08-12T20:04:56.610" v="1986" actId="478"/>
          <ac:spMkLst>
            <pc:docMk/>
            <pc:sldMk cId="4034961759" sldId="265"/>
            <ac:spMk id="26" creationId="{F9718F04-089E-A75A-C7F6-EC3D774D6C46}"/>
          </ac:spMkLst>
        </pc:spChg>
        <pc:spChg chg="add del mod">
          <ac:chgData name="martina castellucci" userId="4e2a8cf5de48ac53" providerId="LiveId" clId="{3378B397-9194-42D1-B93B-7D2E57F6BBD4}" dt="2025-08-12T20:04:54.470" v="1985" actId="478"/>
          <ac:spMkLst>
            <pc:docMk/>
            <pc:sldMk cId="4034961759" sldId="265"/>
            <ac:spMk id="29" creationId="{BDFE4007-860A-71F0-9C3C-00F3821A0CB3}"/>
          </ac:spMkLst>
        </pc:spChg>
        <pc:spChg chg="add mod ord">
          <ac:chgData name="martina castellucci" userId="4e2a8cf5de48ac53" providerId="LiveId" clId="{3378B397-9194-42D1-B93B-7D2E57F6BBD4}" dt="2025-08-13T07:24:38.525" v="2844" actId="1076"/>
          <ac:spMkLst>
            <pc:docMk/>
            <pc:sldMk cId="4034961759" sldId="265"/>
            <ac:spMk id="39" creationId="{5C70C886-6ECA-A989-F4A4-850518271E45}"/>
          </ac:spMkLst>
        </pc:spChg>
        <pc:spChg chg="add mod">
          <ac:chgData name="martina castellucci" userId="4e2a8cf5de48ac53" providerId="LiveId" clId="{3378B397-9194-42D1-B93B-7D2E57F6BBD4}" dt="2025-08-13T07:25:10.576" v="2852" actId="14100"/>
          <ac:spMkLst>
            <pc:docMk/>
            <pc:sldMk cId="4034961759" sldId="265"/>
            <ac:spMk id="44" creationId="{E02C731B-48FC-B767-4F63-721E5864EBE6}"/>
          </ac:spMkLst>
        </pc:spChg>
        <pc:grpChg chg="add del mod">
          <ac:chgData name="martina castellucci" userId="4e2a8cf5de48ac53" providerId="LiveId" clId="{3378B397-9194-42D1-B93B-7D2E57F6BBD4}" dt="2025-08-12T19:45:18.713" v="1792" actId="478"/>
          <ac:grpSpMkLst>
            <pc:docMk/>
            <pc:sldMk cId="4034961759" sldId="265"/>
            <ac:grpSpMk id="15" creationId="{C5FBC8CA-D018-372D-A6ED-B4FC7321731F}"/>
          </ac:grpSpMkLst>
        </pc:grpChg>
        <pc:graphicFrameChg chg="add del mod">
          <ac:chgData name="martina castellucci" userId="4e2a8cf5de48ac53" providerId="LiveId" clId="{3378B397-9194-42D1-B93B-7D2E57F6BBD4}" dt="2025-08-12T19:47:28.153" v="1820" actId="478"/>
          <ac:graphicFrameMkLst>
            <pc:docMk/>
            <pc:sldMk cId="4034961759" sldId="265"/>
            <ac:graphicFrameMk id="8" creationId="{99162DA9-D5E6-D5B3-6581-2871F5144B76}"/>
          </ac:graphicFrameMkLst>
        </pc:graphicFrameChg>
        <pc:picChg chg="add del mod">
          <ac:chgData name="martina castellucci" userId="4e2a8cf5de48ac53" providerId="LiveId" clId="{3378B397-9194-42D1-B93B-7D2E57F6BBD4}" dt="2025-08-12T19:17:06.885" v="1511" actId="478"/>
          <ac:picMkLst>
            <pc:docMk/>
            <pc:sldMk cId="4034961759" sldId="265"/>
            <ac:picMk id="6" creationId="{54C2721A-3FF3-F5D2-3398-4C7BA30BC655}"/>
          </ac:picMkLst>
        </pc:picChg>
        <pc:picChg chg="add mod">
          <ac:chgData name="martina castellucci" userId="4e2a8cf5de48ac53" providerId="LiveId" clId="{3378B397-9194-42D1-B93B-7D2E57F6BBD4}" dt="2025-08-12T21:26:13.951" v="2622" actId="14100"/>
          <ac:picMkLst>
            <pc:docMk/>
            <pc:sldMk cId="4034961759" sldId="265"/>
            <ac:picMk id="9" creationId="{1523ADF4-AA2A-D23A-9FAB-6646A9A195D4}"/>
          </ac:picMkLst>
        </pc:picChg>
        <pc:picChg chg="add mod">
          <ac:chgData name="martina castellucci" userId="4e2a8cf5de48ac53" providerId="LiveId" clId="{3378B397-9194-42D1-B93B-7D2E57F6BBD4}" dt="2025-08-12T21:27:02.826" v="2632" actId="14100"/>
          <ac:picMkLst>
            <pc:docMk/>
            <pc:sldMk cId="4034961759" sldId="265"/>
            <ac:picMk id="12" creationId="{6A0EEFD5-5D74-6984-34D1-DD55AF0E3958}"/>
          </ac:picMkLst>
        </pc:picChg>
        <pc:picChg chg="add mod">
          <ac:chgData name="martina castellucci" userId="4e2a8cf5de48ac53" providerId="LiveId" clId="{3378B397-9194-42D1-B93B-7D2E57F6BBD4}" dt="2025-08-12T21:26:32.523" v="2626" actId="14100"/>
          <ac:picMkLst>
            <pc:docMk/>
            <pc:sldMk cId="4034961759" sldId="265"/>
            <ac:picMk id="20" creationId="{DB7A1CCB-44C0-35E6-22DE-53760E9953EA}"/>
          </ac:picMkLst>
        </pc:picChg>
        <pc:picChg chg="add mod">
          <ac:chgData name="martina castellucci" userId="4e2a8cf5de48ac53" providerId="LiveId" clId="{3378B397-9194-42D1-B93B-7D2E57F6BBD4}" dt="2025-08-12T21:26:40.019" v="2627" actId="14100"/>
          <ac:picMkLst>
            <pc:docMk/>
            <pc:sldMk cId="4034961759" sldId="265"/>
            <ac:picMk id="28" creationId="{709D9DCA-126A-069F-200D-D061D9530A57}"/>
          </ac:picMkLst>
        </pc:picChg>
        <pc:picChg chg="add mod">
          <ac:chgData name="martina castellucci" userId="4e2a8cf5de48ac53" providerId="LiveId" clId="{3378B397-9194-42D1-B93B-7D2E57F6BBD4}" dt="2025-08-12T21:26:59.809" v="2631" actId="14100"/>
          <ac:picMkLst>
            <pc:docMk/>
            <pc:sldMk cId="4034961759" sldId="265"/>
            <ac:picMk id="31" creationId="{6C8FCFCC-27E6-A0DA-6919-F95FEDA12273}"/>
          </ac:picMkLst>
        </pc:picChg>
        <pc:picChg chg="add mod">
          <ac:chgData name="martina castellucci" userId="4e2a8cf5de48ac53" providerId="LiveId" clId="{3378B397-9194-42D1-B93B-7D2E57F6BBD4}" dt="2025-08-12T21:26:43.360" v="2628" actId="14100"/>
          <ac:picMkLst>
            <pc:docMk/>
            <pc:sldMk cId="4034961759" sldId="265"/>
            <ac:picMk id="33" creationId="{35CF459D-ABB0-89E6-4029-78221A3D242E}"/>
          </ac:picMkLst>
        </pc:picChg>
        <pc:picChg chg="add mod">
          <ac:chgData name="martina castellucci" userId="4e2a8cf5de48ac53" providerId="LiveId" clId="{3378B397-9194-42D1-B93B-7D2E57F6BBD4}" dt="2025-08-12T21:26:55.833" v="2630" actId="14100"/>
          <ac:picMkLst>
            <pc:docMk/>
            <pc:sldMk cId="4034961759" sldId="265"/>
            <ac:picMk id="35" creationId="{1E53A9F7-553A-C3D9-D918-90DF99EE434D}"/>
          </ac:picMkLst>
        </pc:picChg>
        <pc:picChg chg="add mod">
          <ac:chgData name="martina castellucci" userId="4e2a8cf5de48ac53" providerId="LiveId" clId="{3378B397-9194-42D1-B93B-7D2E57F6BBD4}" dt="2025-08-12T21:26:50.131" v="2629" actId="14100"/>
          <ac:picMkLst>
            <pc:docMk/>
            <pc:sldMk cId="4034961759" sldId="265"/>
            <ac:picMk id="37" creationId="{AC66ED42-2AFC-5DC4-C62C-9785DAE329AD}"/>
          </ac:picMkLst>
        </pc:picChg>
        <pc:picChg chg="add del mod">
          <ac:chgData name="martina castellucci" userId="4e2a8cf5de48ac53" providerId="LiveId" clId="{3378B397-9194-42D1-B93B-7D2E57F6BBD4}" dt="2025-08-12T20:24:41.275" v="2167" actId="478"/>
          <ac:picMkLst>
            <pc:docMk/>
            <pc:sldMk cId="4034961759" sldId="265"/>
            <ac:picMk id="43" creationId="{94F962BF-71A1-7E70-56E2-4A562E8D905B}"/>
          </ac:picMkLst>
        </pc:picChg>
        <pc:cxnChg chg="mod">
          <ac:chgData name="martina castellucci" userId="4e2a8cf5de48ac53" providerId="LiveId" clId="{3378B397-9194-42D1-B93B-7D2E57F6BBD4}" dt="2025-08-13T07:25:25.728" v="2854" actId="1076"/>
          <ac:cxnSpMkLst>
            <pc:docMk/>
            <pc:sldMk cId="4034961759" sldId="265"/>
            <ac:cxnSpMk id="10" creationId="{083E1FD7-69AC-230D-00FA-90831766693C}"/>
          </ac:cxnSpMkLst>
        </pc:cxnChg>
        <pc:cxnChg chg="add del mod">
          <ac:chgData name="martina castellucci" userId="4e2a8cf5de48ac53" providerId="LiveId" clId="{3378B397-9194-42D1-B93B-7D2E57F6BBD4}" dt="2025-08-12T20:01:50.299" v="1935" actId="478"/>
          <ac:cxnSpMkLst>
            <pc:docMk/>
            <pc:sldMk cId="4034961759" sldId="265"/>
            <ac:cxnSpMk id="25" creationId="{88BBAEAD-E866-FC57-8333-84BE91DD0481}"/>
          </ac:cxnSpMkLst>
        </pc:cxnChg>
        <pc:cxnChg chg="add del mod">
          <ac:chgData name="martina castellucci" userId="4e2a8cf5de48ac53" providerId="LiveId" clId="{3378B397-9194-42D1-B93B-7D2E57F6BBD4}" dt="2025-08-12T20:09:44.316" v="2073" actId="478"/>
          <ac:cxnSpMkLst>
            <pc:docMk/>
            <pc:sldMk cId="4034961759" sldId="265"/>
            <ac:cxnSpMk id="40" creationId="{CD8F1364-3B92-F067-A5B9-5044DE0E5CCE}"/>
          </ac:cxnSpMkLst>
        </pc:cxnChg>
      </pc:sldChg>
      <pc:sldChg chg="del">
        <pc:chgData name="martina castellucci" userId="4e2a8cf5de48ac53" providerId="LiveId" clId="{3378B397-9194-42D1-B93B-7D2E57F6BBD4}" dt="2025-08-12T11:53:50.264" v="295" actId="47"/>
        <pc:sldMkLst>
          <pc:docMk/>
          <pc:sldMk cId="142538147" sldId="266"/>
        </pc:sldMkLst>
      </pc:sldChg>
      <pc:sldChg chg="addSp modSp add mod">
        <pc:chgData name="martina castellucci" userId="4e2a8cf5de48ac53" providerId="LiveId" clId="{3378B397-9194-42D1-B93B-7D2E57F6BBD4}" dt="2025-08-13T07:48:49.966" v="3075" actId="14100"/>
        <pc:sldMkLst>
          <pc:docMk/>
          <pc:sldMk cId="1703414946" sldId="266"/>
        </pc:sldMkLst>
        <pc:spChg chg="mod">
          <ac:chgData name="martina castellucci" userId="4e2a8cf5de48ac53" providerId="LiveId" clId="{3378B397-9194-42D1-B93B-7D2E57F6BBD4}" dt="2025-08-12T20:52:24.039" v="2393" actId="14100"/>
          <ac:spMkLst>
            <pc:docMk/>
            <pc:sldMk cId="1703414946" sldId="266"/>
            <ac:spMk id="2" creationId="{F4DAE15C-E8D3-DC82-AD5B-B68FF9B82E8A}"/>
          </ac:spMkLst>
        </pc:spChg>
        <pc:spChg chg="add mod">
          <ac:chgData name="martina castellucci" userId="4e2a8cf5de48ac53" providerId="LiveId" clId="{3378B397-9194-42D1-B93B-7D2E57F6BBD4}" dt="2025-08-13T07:30:26.490" v="2913" actId="1076"/>
          <ac:spMkLst>
            <pc:docMk/>
            <pc:sldMk cId="1703414946" sldId="266"/>
            <ac:spMk id="13" creationId="{2F9D4352-9047-8E9C-2E23-3013F40D280A}"/>
          </ac:spMkLst>
        </pc:spChg>
        <pc:spChg chg="mod">
          <ac:chgData name="martina castellucci" userId="4e2a8cf5de48ac53" providerId="LiveId" clId="{3378B397-9194-42D1-B93B-7D2E57F6BBD4}" dt="2025-08-13T07:30:18.777" v="2912" actId="14100"/>
          <ac:spMkLst>
            <pc:docMk/>
            <pc:sldMk cId="1703414946" sldId="266"/>
            <ac:spMk id="14" creationId="{3A0A0715-2F0B-236B-CB96-DC85B1A42371}"/>
          </ac:spMkLst>
        </pc:spChg>
        <pc:picChg chg="add mod">
          <ac:chgData name="martina castellucci" userId="4e2a8cf5de48ac53" providerId="LiveId" clId="{3378B397-9194-42D1-B93B-7D2E57F6BBD4}" dt="2025-08-13T07:18:27.005" v="2766" actId="14100"/>
          <ac:picMkLst>
            <pc:docMk/>
            <pc:sldMk cId="1703414946" sldId="266"/>
            <ac:picMk id="6" creationId="{FBD9958E-3A3E-FAFE-93E1-40E0DC177A47}"/>
          </ac:picMkLst>
        </pc:picChg>
        <pc:picChg chg="add mod">
          <ac:chgData name="martina castellucci" userId="4e2a8cf5de48ac53" providerId="LiveId" clId="{3378B397-9194-42D1-B93B-7D2E57F6BBD4}" dt="2025-08-13T07:18:40.046" v="2793" actId="14100"/>
          <ac:picMkLst>
            <pc:docMk/>
            <pc:sldMk cId="1703414946" sldId="266"/>
            <ac:picMk id="8" creationId="{A8049E1C-FC6A-9FA0-7F4D-9632BF05BEC1}"/>
          </ac:picMkLst>
        </pc:picChg>
        <pc:picChg chg="add mod">
          <ac:chgData name="martina castellucci" userId="4e2a8cf5de48ac53" providerId="LiveId" clId="{3378B397-9194-42D1-B93B-7D2E57F6BBD4}" dt="2025-08-13T07:48:49.966" v="3075" actId="14100"/>
          <ac:picMkLst>
            <pc:docMk/>
            <pc:sldMk cId="1703414946" sldId="266"/>
            <ac:picMk id="16" creationId="{65AE467D-FE09-6E67-4593-F6FCD01F1EB7}"/>
          </ac:picMkLst>
        </pc:picChg>
        <pc:cxnChg chg="add mod">
          <ac:chgData name="martina castellucci" userId="4e2a8cf5de48ac53" providerId="LiveId" clId="{3378B397-9194-42D1-B93B-7D2E57F6BBD4}" dt="2025-08-13T07:19:06.368" v="2798" actId="1076"/>
          <ac:cxnSpMkLst>
            <pc:docMk/>
            <pc:sldMk cId="1703414946" sldId="266"/>
            <ac:cxnSpMk id="9" creationId="{26472978-8BC5-FA8D-49E0-3B165308F5BC}"/>
          </ac:cxnSpMkLst>
        </pc:cxnChg>
      </pc:sldChg>
      <pc:sldChg chg="addSp delSp modSp add mod">
        <pc:chgData name="martina castellucci" userId="4e2a8cf5de48ac53" providerId="LiveId" clId="{3378B397-9194-42D1-B93B-7D2E57F6BBD4}" dt="2025-08-13T07:49:02.110" v="3077" actId="14100"/>
        <pc:sldMkLst>
          <pc:docMk/>
          <pc:sldMk cId="2953303068" sldId="267"/>
        </pc:sldMkLst>
        <pc:spChg chg="mod">
          <ac:chgData name="martina castellucci" userId="4e2a8cf5de48ac53" providerId="LiveId" clId="{3378B397-9194-42D1-B93B-7D2E57F6BBD4}" dt="2025-08-13T07:44:33.375" v="3025" actId="1076"/>
          <ac:spMkLst>
            <pc:docMk/>
            <pc:sldMk cId="2953303068" sldId="267"/>
            <ac:spMk id="2" creationId="{839E217B-5258-EEE8-A8E5-9BE84B839487}"/>
          </ac:spMkLst>
        </pc:spChg>
        <pc:spChg chg="add">
          <ac:chgData name="martina castellucci" userId="4e2a8cf5de48ac53" providerId="LiveId" clId="{3378B397-9194-42D1-B93B-7D2E57F6BBD4}" dt="2025-08-12T20:45:45.194" v="2321"/>
          <ac:spMkLst>
            <pc:docMk/>
            <pc:sldMk cId="2953303068" sldId="267"/>
            <ac:spMk id="3" creationId="{1F03C813-1E08-BED4-02E1-EA642F2BC46F}"/>
          </ac:spMkLst>
        </pc:spChg>
        <pc:spChg chg="add mod">
          <ac:chgData name="martina castellucci" userId="4e2a8cf5de48ac53" providerId="LiveId" clId="{3378B397-9194-42D1-B93B-7D2E57F6BBD4}" dt="2025-08-13T07:47:16.169" v="3058" actId="1076"/>
          <ac:spMkLst>
            <pc:docMk/>
            <pc:sldMk cId="2953303068" sldId="267"/>
            <ac:spMk id="6" creationId="{86D556C8-F085-5FF6-4769-D7D4535F351C}"/>
          </ac:spMkLst>
        </pc:spChg>
        <pc:spChg chg="del mod">
          <ac:chgData name="martina castellucci" userId="4e2a8cf5de48ac53" providerId="LiveId" clId="{3378B397-9194-42D1-B93B-7D2E57F6BBD4}" dt="2025-08-12T20:45:49.976" v="2323"/>
          <ac:spMkLst>
            <pc:docMk/>
            <pc:sldMk cId="2953303068" sldId="267"/>
            <ac:spMk id="14" creationId="{725DB0C9-1285-88AA-DF49-5189E2A0C007}"/>
          </ac:spMkLst>
        </pc:spChg>
        <pc:spChg chg="add mod">
          <ac:chgData name="martina castellucci" userId="4e2a8cf5de48ac53" providerId="LiveId" clId="{3378B397-9194-42D1-B93B-7D2E57F6BBD4}" dt="2025-08-13T07:47:13.143" v="3057" actId="1076"/>
          <ac:spMkLst>
            <pc:docMk/>
            <pc:sldMk cId="2953303068" sldId="267"/>
            <ac:spMk id="15" creationId="{2D3FD674-B466-EC4E-6FD2-93FBBED86C84}"/>
          </ac:spMkLst>
        </pc:spChg>
        <pc:picChg chg="add del mod">
          <ac:chgData name="martina castellucci" userId="4e2a8cf5de48ac53" providerId="LiveId" clId="{3378B397-9194-42D1-B93B-7D2E57F6BBD4}" dt="2025-08-12T21:37:26.549" v="2669" actId="478"/>
          <ac:picMkLst>
            <pc:docMk/>
            <pc:sldMk cId="2953303068" sldId="267"/>
            <ac:picMk id="9" creationId="{5E123070-64B4-EEEB-ACE1-DC1FCEE5A2C9}"/>
          </ac:picMkLst>
        </pc:picChg>
        <pc:picChg chg="add del mod">
          <ac:chgData name="martina castellucci" userId="4e2a8cf5de48ac53" providerId="LiveId" clId="{3378B397-9194-42D1-B93B-7D2E57F6BBD4}" dt="2025-08-13T07:31:26.982" v="2928" actId="478"/>
          <ac:picMkLst>
            <pc:docMk/>
            <pc:sldMk cId="2953303068" sldId="267"/>
            <ac:picMk id="11" creationId="{6037D0AC-25DF-C4F5-66B8-B2ACFB77C19B}"/>
          </ac:picMkLst>
        </pc:picChg>
        <pc:picChg chg="add mod">
          <ac:chgData name="martina castellucci" userId="4e2a8cf5de48ac53" providerId="LiveId" clId="{3378B397-9194-42D1-B93B-7D2E57F6BBD4}" dt="2025-08-13T07:47:03.421" v="3055" actId="1076"/>
          <ac:picMkLst>
            <pc:docMk/>
            <pc:sldMk cId="2953303068" sldId="267"/>
            <ac:picMk id="13" creationId="{E7E23CAA-3215-7B8B-9FB8-39C07F0F1C0C}"/>
          </ac:picMkLst>
        </pc:picChg>
        <pc:picChg chg="add mod">
          <ac:chgData name="martina castellucci" userId="4e2a8cf5de48ac53" providerId="LiveId" clId="{3378B397-9194-42D1-B93B-7D2E57F6BBD4}" dt="2025-08-13T07:49:02.110" v="3077" actId="14100"/>
          <ac:picMkLst>
            <pc:docMk/>
            <pc:sldMk cId="2953303068" sldId="267"/>
            <ac:picMk id="17" creationId="{EF8A9D6B-A12B-9546-A0F2-87CBA73BCED4}"/>
          </ac:picMkLst>
        </pc:picChg>
        <pc:cxnChg chg="add mod">
          <ac:chgData name="martina castellucci" userId="4e2a8cf5de48ac53" providerId="LiveId" clId="{3378B397-9194-42D1-B93B-7D2E57F6BBD4}" dt="2025-08-13T07:44:38.323" v="3026" actId="1076"/>
          <ac:cxnSpMkLst>
            <pc:docMk/>
            <pc:sldMk cId="2953303068" sldId="267"/>
            <ac:cxnSpMk id="7" creationId="{B190345C-00DC-A9B2-E3A7-4D769A97F531}"/>
          </ac:cxnSpMkLst>
        </pc:cxnChg>
      </pc:sldChg>
      <pc:sldChg chg="addSp delSp modSp add mod">
        <pc:chgData name="martina castellucci" userId="4e2a8cf5de48ac53" providerId="LiveId" clId="{3378B397-9194-42D1-B93B-7D2E57F6BBD4}" dt="2025-08-13T07:43:16.937" v="3011" actId="1076"/>
        <pc:sldMkLst>
          <pc:docMk/>
          <pc:sldMk cId="4019548241" sldId="268"/>
        </pc:sldMkLst>
        <pc:spChg chg="mod">
          <ac:chgData name="martina castellucci" userId="4e2a8cf5de48ac53" providerId="LiveId" clId="{3378B397-9194-42D1-B93B-7D2E57F6BBD4}" dt="2025-08-13T07:16:45.404" v="2736" actId="1076"/>
          <ac:spMkLst>
            <pc:docMk/>
            <pc:sldMk cId="4019548241" sldId="268"/>
            <ac:spMk id="2" creationId="{6D69F1E7-3E43-411F-99CC-0F1E0E3F451E}"/>
          </ac:spMkLst>
        </pc:spChg>
        <pc:spChg chg="add del mod">
          <ac:chgData name="martina castellucci" userId="4e2a8cf5de48ac53" providerId="LiveId" clId="{3378B397-9194-42D1-B93B-7D2E57F6BBD4}" dt="2025-08-12T20:46:36.916" v="2331" actId="478"/>
          <ac:spMkLst>
            <pc:docMk/>
            <pc:sldMk cId="4019548241" sldId="268"/>
            <ac:spMk id="3" creationId="{A823C7C2-359C-166D-7EC8-7EE653C54457}"/>
          </ac:spMkLst>
        </pc:spChg>
        <pc:spChg chg="del mod">
          <ac:chgData name="martina castellucci" userId="4e2a8cf5de48ac53" providerId="LiveId" clId="{3378B397-9194-42D1-B93B-7D2E57F6BBD4}" dt="2025-08-12T20:46:30.445" v="2330"/>
          <ac:spMkLst>
            <pc:docMk/>
            <pc:sldMk cId="4019548241" sldId="268"/>
            <ac:spMk id="6" creationId="{407EE0EE-FCD0-E2A8-DCA8-F5A5BD7A1E1C}"/>
          </ac:spMkLst>
        </pc:spChg>
        <pc:spChg chg="add del mod">
          <ac:chgData name="martina castellucci" userId="4e2a8cf5de48ac53" providerId="LiveId" clId="{3378B397-9194-42D1-B93B-7D2E57F6BBD4}" dt="2025-08-12T20:46:38.708" v="2332"/>
          <ac:spMkLst>
            <pc:docMk/>
            <pc:sldMk cId="4019548241" sldId="268"/>
            <ac:spMk id="7" creationId="{ABA92782-116C-FAC6-71CC-5F1A73B938B8}"/>
          </ac:spMkLst>
        </pc:spChg>
        <pc:spChg chg="add del mod">
          <ac:chgData name="martina castellucci" userId="4e2a8cf5de48ac53" providerId="LiveId" clId="{3378B397-9194-42D1-B93B-7D2E57F6BBD4}" dt="2025-08-12T21:46:11.452" v="2710" actId="478"/>
          <ac:spMkLst>
            <pc:docMk/>
            <pc:sldMk cId="4019548241" sldId="268"/>
            <ac:spMk id="8" creationId="{B9F058EA-1027-A931-F3D8-64458F2999A9}"/>
          </ac:spMkLst>
        </pc:spChg>
        <pc:spChg chg="add del mod">
          <ac:chgData name="martina castellucci" userId="4e2a8cf5de48ac53" providerId="LiveId" clId="{3378B397-9194-42D1-B93B-7D2E57F6BBD4}" dt="2025-08-12T21:46:27.842" v="2713" actId="478"/>
          <ac:spMkLst>
            <pc:docMk/>
            <pc:sldMk cId="4019548241" sldId="268"/>
            <ac:spMk id="15" creationId="{D7A37F69-DE12-6DAF-E4EE-45D427C4FC14}"/>
          </ac:spMkLst>
        </pc:spChg>
        <pc:graphicFrameChg chg="add mod modGraphic">
          <ac:chgData name="martina castellucci" userId="4e2a8cf5de48ac53" providerId="LiveId" clId="{3378B397-9194-42D1-B93B-7D2E57F6BBD4}" dt="2025-08-13T07:42:25.871" v="3001" actId="1076"/>
          <ac:graphicFrameMkLst>
            <pc:docMk/>
            <pc:sldMk cId="4019548241" sldId="268"/>
            <ac:graphicFrameMk id="14" creationId="{928C7E9F-B90D-07D6-A159-3AE1AA788F25}"/>
          </ac:graphicFrameMkLst>
        </pc:graphicFrameChg>
        <pc:picChg chg="add del mod">
          <ac:chgData name="martina castellucci" userId="4e2a8cf5de48ac53" providerId="LiveId" clId="{3378B397-9194-42D1-B93B-7D2E57F6BBD4}" dt="2025-08-13T07:16:29.281" v="2732" actId="478"/>
          <ac:picMkLst>
            <pc:docMk/>
            <pc:sldMk cId="4019548241" sldId="268"/>
            <ac:picMk id="10" creationId="{45C14797-CFB7-3552-BAA9-57FF0772FF0C}"/>
          </ac:picMkLst>
        </pc:picChg>
        <pc:picChg chg="add mod">
          <ac:chgData name="martina castellucci" userId="4e2a8cf5de48ac53" providerId="LiveId" clId="{3378B397-9194-42D1-B93B-7D2E57F6BBD4}" dt="2025-08-13T07:16:56.848" v="2738" actId="1076"/>
          <ac:picMkLst>
            <pc:docMk/>
            <pc:sldMk cId="4019548241" sldId="268"/>
            <ac:picMk id="12" creationId="{438FE7D8-53DD-3816-D9FF-48A24D326616}"/>
          </ac:picMkLst>
        </pc:picChg>
        <pc:picChg chg="add mod">
          <ac:chgData name="martina castellucci" userId="4e2a8cf5de48ac53" providerId="LiveId" clId="{3378B397-9194-42D1-B93B-7D2E57F6BBD4}" dt="2025-08-13T07:43:03.220" v="3006" actId="1076"/>
          <ac:picMkLst>
            <pc:docMk/>
            <pc:sldMk cId="4019548241" sldId="268"/>
            <ac:picMk id="17" creationId="{71726D98-B3E7-6CB7-5CF1-CB9048B1F418}"/>
          </ac:picMkLst>
        </pc:picChg>
        <pc:picChg chg="add mod">
          <ac:chgData name="martina castellucci" userId="4e2a8cf5de48ac53" providerId="LiveId" clId="{3378B397-9194-42D1-B93B-7D2E57F6BBD4}" dt="2025-08-13T07:43:16.937" v="3011" actId="1076"/>
          <ac:picMkLst>
            <pc:docMk/>
            <pc:sldMk cId="4019548241" sldId="268"/>
            <ac:picMk id="19" creationId="{22779F6B-1F52-2BFA-8276-BB3AB33CD1FE}"/>
          </ac:picMkLst>
        </pc:picChg>
        <pc:picChg chg="add del">
          <ac:chgData name="martina castellucci" userId="4e2a8cf5de48ac53" providerId="LiveId" clId="{3378B397-9194-42D1-B93B-7D2E57F6BBD4}" dt="2025-08-13T07:43:16.572" v="3010" actId="22"/>
          <ac:picMkLst>
            <pc:docMk/>
            <pc:sldMk cId="4019548241" sldId="268"/>
            <ac:picMk id="21" creationId="{BF2F4E98-4892-95A5-CEF0-DBC8BE910CB9}"/>
          </ac:picMkLst>
        </pc:picChg>
        <pc:cxnChg chg="add mod">
          <ac:chgData name="martina castellucci" userId="4e2a8cf5de48ac53" providerId="LiveId" clId="{3378B397-9194-42D1-B93B-7D2E57F6BBD4}" dt="2025-08-13T07:16:53.336" v="2737" actId="1076"/>
          <ac:cxnSpMkLst>
            <pc:docMk/>
            <pc:sldMk cId="4019548241" sldId="268"/>
            <ac:cxnSpMk id="13" creationId="{CDCB1949-B632-69DF-9500-A00F0308CBC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5258E-85E8-4442-8EE9-A049925BF0BD}" type="datetimeFigureOut">
              <a:rPr lang="it-IT" smtClean="0"/>
              <a:t>12/08/2025</a:t>
            </a:fld>
            <a:endParaRPr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07064-B6CB-B648-B0A0-441DFBABFF78}" type="slidenum">
              <a:rPr lang="it-IT"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055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07064-B6CB-B648-B0A0-441DFBABFF78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5897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07064-B6CB-B648-B0A0-441DFBABFF7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1315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07064-B6CB-B648-B0A0-441DFBABFF78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0127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FE3E9-E2B5-1C70-2886-E6307A333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183DABB-9010-2AA7-8BC9-9B79F84C20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E5B22AF-1D09-8C6A-393C-A2DBE7C6E5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5041D2-0EF7-26AA-029B-714FF77A69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07064-B6CB-B648-B0A0-441DFBABFF7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3976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F558F-3BC7-3047-6341-8D1A6E2A1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7536C9E-74F1-2958-67DA-464DB57E69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DBC9717-A115-0551-02E1-7C65C69FCF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B59FB0-A235-2B6A-2F13-C598A011CB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07064-B6CB-B648-B0A0-441DFBABFF78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3708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6B238-BBCF-D7D5-1EA8-2CA0846D5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EE59363-1F0E-BA77-A290-6AF1EA04BB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930011F-E9CA-0CCE-38BE-83312FBF51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EDCB426-9E9F-87BC-54AE-BC726B87EC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07064-B6CB-B648-B0A0-441DFBABFF78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3250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3292-7D0A-5047-A9C4-0BAC12B661B7}" type="datetimeFigureOut">
              <a:rPr lang="it-IT" smtClean="0"/>
              <a:t>12/08/2025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CD8D-4BEB-D741-9053-E71E0BBCF12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949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3292-7D0A-5047-A9C4-0BAC12B661B7}" type="datetimeFigureOut">
              <a:rPr lang="it-IT" smtClean="0"/>
              <a:t>12/08/2025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CD8D-4BEB-D741-9053-E71E0BBCF12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980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3292-7D0A-5047-A9C4-0BAC12B661B7}" type="datetimeFigureOut">
              <a:rPr lang="it-IT" smtClean="0"/>
              <a:t>12/08/2025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CD8D-4BEB-D741-9053-E71E0BBCF12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7378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3292-7D0A-5047-A9C4-0BAC12B661B7}" type="datetimeFigureOut">
              <a:rPr lang="it-IT" smtClean="0"/>
              <a:t>12/08/2025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CD8D-4BEB-D741-9053-E71E0BBCF12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9343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3292-7D0A-5047-A9C4-0BAC12B661B7}" type="datetimeFigureOut">
              <a:rPr lang="it-IT" smtClean="0"/>
              <a:t>12/08/2025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CD8D-4BEB-D741-9053-E71E0BBCF12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7573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3292-7D0A-5047-A9C4-0BAC12B661B7}" type="datetimeFigureOut">
              <a:rPr lang="it-IT" smtClean="0"/>
              <a:t>12/08/2025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CD8D-4BEB-D741-9053-E71E0BBCF12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605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3292-7D0A-5047-A9C4-0BAC12B661B7}" type="datetimeFigureOut">
              <a:rPr lang="it-IT" smtClean="0"/>
              <a:t>12/08/2025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CD8D-4BEB-D741-9053-E71E0BBCF12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1290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3292-7D0A-5047-A9C4-0BAC12B661B7}" type="datetimeFigureOut">
              <a:rPr lang="it-IT" smtClean="0"/>
              <a:t>12/08/2025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CD8D-4BEB-D741-9053-E71E0BBCF12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3058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3292-7D0A-5047-A9C4-0BAC12B661B7}" type="datetimeFigureOut">
              <a:rPr lang="it-IT" smtClean="0"/>
              <a:t>12/08/2025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CD8D-4BEB-D741-9053-E71E0BBCF12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205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3292-7D0A-5047-A9C4-0BAC12B661B7}" type="datetimeFigureOut">
              <a:rPr lang="it-IT" smtClean="0"/>
              <a:t>12/08/2025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B8ACD8D-4BEB-D741-9053-E71E0BBCF12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824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3292-7D0A-5047-A9C4-0BAC12B661B7}" type="datetimeFigureOut">
              <a:rPr lang="it-IT" smtClean="0"/>
              <a:t>12/08/2025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CD8D-4BEB-D741-9053-E71E0BBCF12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311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3292-7D0A-5047-A9C4-0BAC12B661B7}" type="datetimeFigureOut">
              <a:rPr lang="it-IT" smtClean="0"/>
              <a:t>12/08/2025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CD8D-4BEB-D741-9053-E71E0BBCF12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777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3292-7D0A-5047-A9C4-0BAC12B661B7}" type="datetimeFigureOut">
              <a:rPr lang="it-IT" smtClean="0"/>
              <a:t>12/08/2025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CD8D-4BEB-D741-9053-E71E0BBCF12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050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3292-7D0A-5047-A9C4-0BAC12B661B7}" type="datetimeFigureOut">
              <a:rPr lang="it-IT" smtClean="0"/>
              <a:t>12/08/2025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CD8D-4BEB-D741-9053-E71E0BBCF12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494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3292-7D0A-5047-A9C4-0BAC12B661B7}" type="datetimeFigureOut">
              <a:rPr lang="it-IT" smtClean="0"/>
              <a:t>12/08/2025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CD8D-4BEB-D741-9053-E71E0BBCF12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674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3292-7D0A-5047-A9C4-0BAC12B661B7}" type="datetimeFigureOut">
              <a:rPr lang="it-IT" smtClean="0"/>
              <a:t>12/08/2025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CD8D-4BEB-D741-9053-E71E0BBCF12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26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3292-7D0A-5047-A9C4-0BAC12B661B7}" type="datetimeFigureOut">
              <a:rPr lang="it-IT" smtClean="0"/>
              <a:t>12/08/2025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CD8D-4BEB-D741-9053-E71E0BBCF12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637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4B3292-7D0A-5047-A9C4-0BAC12B661B7}" type="datetimeFigureOut">
              <a:rPr lang="it-IT" smtClean="0"/>
              <a:t>12/08/2025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8ACD8D-4BEB-D741-9053-E71E0BBCF12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551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DFB408-EA2E-D34F-B6D1-E27FB4C6A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284" y="2176333"/>
            <a:ext cx="9837316" cy="1932544"/>
          </a:xfrm>
        </p:spPr>
        <p:txBody>
          <a:bodyPr>
            <a:noAutofit/>
          </a:bodyPr>
          <a:lstStyle/>
          <a:p>
            <a:r>
              <a:rPr lang="en-US" sz="3300" b="1" kern="100" dirty="0">
                <a:ea typeface="Aptos" panose="020B0004020202020204" pitchFamily="34" charset="0"/>
                <a:cs typeface="Arial" panose="020B0604020202020204" pitchFamily="34" charset="0"/>
              </a:rPr>
              <a:t>Hybrid Genome Assembly and Multi-Omics Analysis of </a:t>
            </a:r>
            <a:r>
              <a:rPr lang="en-US" sz="3300" b="1" i="1" kern="100" dirty="0" err="1">
                <a:ea typeface="Aptos" panose="020B0004020202020204" pitchFamily="34" charset="0"/>
                <a:cs typeface="Arial" panose="020B0604020202020204" pitchFamily="34" charset="0"/>
              </a:rPr>
              <a:t>Purpureocillium</a:t>
            </a:r>
            <a:r>
              <a:rPr lang="en-US" sz="3300" b="1" i="1" kern="100" dirty="0"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3300" b="1" i="1" kern="100" dirty="0" err="1">
                <a:ea typeface="Aptos" panose="020B0004020202020204" pitchFamily="34" charset="0"/>
                <a:cs typeface="Arial" panose="020B0604020202020204" pitchFamily="34" charset="0"/>
              </a:rPr>
              <a:t>lilacinum</a:t>
            </a:r>
            <a:r>
              <a:rPr lang="en-US" sz="3300" b="1" i="1" kern="100" dirty="0">
                <a:ea typeface="Aptos" panose="020B0004020202020204" pitchFamily="34" charset="0"/>
                <a:cs typeface="Arial" panose="020B0604020202020204" pitchFamily="34" charset="0"/>
              </a:rPr>
              <a:t> PLA-C1</a:t>
            </a:r>
            <a:r>
              <a:rPr lang="en-US" sz="3300" b="1" kern="100" dirty="0">
                <a:ea typeface="Aptos" panose="020B0004020202020204" pitchFamily="34" charset="0"/>
                <a:cs typeface="Arial" panose="020B0604020202020204" pitchFamily="34" charset="0"/>
              </a:rPr>
              <a:t> Reveals Bioplastic Degradation Potential</a:t>
            </a:r>
            <a:br>
              <a:rPr lang="it-IT" sz="33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sz="3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EE2EEF-6296-FA40-9257-C8766E3E9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0791" y="4179171"/>
            <a:ext cx="5422833" cy="1122757"/>
          </a:xfrm>
        </p:spPr>
        <p:txBody>
          <a:bodyPr>
            <a:noAutofit/>
          </a:bodyPr>
          <a:lstStyle/>
          <a:p>
            <a:r>
              <a:rPr lang="it-IT" b="1" dirty="0">
                <a:latin typeface="+mj-lt"/>
                <a:cs typeface="Arial" panose="020B0604020202020204" pitchFamily="34" charset="0"/>
              </a:rPr>
              <a:t>Martina Castellucci | A.Y. 2024/2025</a:t>
            </a:r>
          </a:p>
          <a:p>
            <a:r>
              <a:rPr lang="it-IT" b="1" dirty="0">
                <a:latin typeface="+mj-lt"/>
                <a:cs typeface="Arial" panose="020B0604020202020204" pitchFamily="34" charset="0"/>
              </a:rPr>
              <a:t>MSc Bioinformatics</a:t>
            </a:r>
          </a:p>
          <a:p>
            <a:r>
              <a:rPr lang="it-IT" b="1" dirty="0">
                <a:latin typeface="+mj-lt"/>
                <a:cs typeface="Arial" panose="020B0604020202020204" pitchFamily="34" charset="0"/>
              </a:rPr>
              <a:t>Applied Genomics Project</a:t>
            </a:r>
            <a:endParaRPr b="1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" name="Immagine 4" descr="Immagine che contiene testo, Carattere, logo, emblema&#10;&#10;Descrizione generata automaticamente">
            <a:extLst>
              <a:ext uri="{FF2B5EF4-FFF2-40B4-BE49-F238E27FC236}">
                <a16:creationId xmlns:a16="http://schemas.microsoft.com/office/drawing/2014/main" id="{968A6F7F-4DA0-A941-BD6D-D975A5646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902" y="338079"/>
            <a:ext cx="2050182" cy="150226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F74E38FC-6783-4844-B15D-D4380825789C}"/>
              </a:ext>
            </a:extLst>
          </p:cNvPr>
          <p:cNvSpPr/>
          <p:nvPr/>
        </p:nvSpPr>
        <p:spPr>
          <a:xfrm>
            <a:off x="-10888" y="6363116"/>
            <a:ext cx="12213774" cy="50577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EF19F9-2171-1940-B370-E6D67EC44787}"/>
              </a:ext>
            </a:extLst>
          </p:cNvPr>
          <p:cNvSpPr/>
          <p:nvPr/>
        </p:nvSpPr>
        <p:spPr>
          <a:xfrm>
            <a:off x="-10888" y="6219350"/>
            <a:ext cx="12213774" cy="1437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5A01099-529D-3979-0F6A-5F3917530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5872" y="3914365"/>
            <a:ext cx="2050182" cy="16523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E45FCFC-7610-5520-4D01-4F23E326CED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57032" y="223724"/>
            <a:ext cx="2566504" cy="8479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Picture 24" descr="A blue and white dna logo&#10;&#10;AI-generated content may be incorrect.">
            <a:extLst>
              <a:ext uri="{FF2B5EF4-FFF2-40B4-BE49-F238E27FC236}">
                <a16:creationId xmlns:a16="http://schemas.microsoft.com/office/drawing/2014/main" id="{61672A24-A85A-96C3-4F29-132B012B85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18417" y="4740550"/>
            <a:ext cx="1386778" cy="123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7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63323F4D-8447-5748-8D0C-13D7620DC872}"/>
              </a:ext>
            </a:extLst>
          </p:cNvPr>
          <p:cNvGrpSpPr/>
          <p:nvPr/>
        </p:nvGrpSpPr>
        <p:grpSpPr>
          <a:xfrm rot="10800000">
            <a:off x="0" y="-2"/>
            <a:ext cx="12213774" cy="1149003"/>
            <a:chOff x="-10888" y="6219350"/>
            <a:chExt cx="12213774" cy="649536"/>
          </a:xfrm>
        </p:grpSpPr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4CB3FD79-C42F-A14D-B485-E8F196E19240}"/>
                </a:ext>
              </a:extLst>
            </p:cNvPr>
            <p:cNvSpPr/>
            <p:nvPr/>
          </p:nvSpPr>
          <p:spPr>
            <a:xfrm>
              <a:off x="-10888" y="6363116"/>
              <a:ext cx="12213774" cy="50577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D4449D0F-4757-DF44-B6B4-193EADF86253}"/>
                </a:ext>
              </a:extLst>
            </p:cNvPr>
            <p:cNvSpPr/>
            <p:nvPr/>
          </p:nvSpPr>
          <p:spPr>
            <a:xfrm>
              <a:off x="-10888" y="6219350"/>
              <a:ext cx="12213774" cy="1437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BD2D5CF-D0A5-A945-B23C-59AE0C96A135}"/>
              </a:ext>
            </a:extLst>
          </p:cNvPr>
          <p:cNvSpPr txBox="1"/>
          <p:nvPr/>
        </p:nvSpPr>
        <p:spPr>
          <a:xfrm>
            <a:off x="3099614" y="124175"/>
            <a:ext cx="6014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Estimated Project Budget</a:t>
            </a:r>
            <a:endParaRPr sz="3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710D95-44B1-41A9-2EB5-08137658D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685" y="1682118"/>
            <a:ext cx="11483715" cy="42008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DBBB947-F335-CDB9-ABB7-49A7FBCCC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400" y="-7265"/>
            <a:ext cx="1069619" cy="8946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22741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03D997-53B9-C24E-9072-39C4EEEE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592" y="2949455"/>
            <a:ext cx="2671055" cy="1302159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b="1" dirty="0"/>
              <a:t>Selected References &amp; Tools</a:t>
            </a:r>
            <a:endParaRPr lang="it-IT" sz="3600" b="1" dirty="0">
              <a:cs typeface="Arial" panose="020B0604020202020204" pitchFamily="34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D3318A4-179E-464E-897D-CA9D2443989B}"/>
              </a:ext>
            </a:extLst>
          </p:cNvPr>
          <p:cNvSpPr/>
          <p:nvPr/>
        </p:nvSpPr>
        <p:spPr>
          <a:xfrm>
            <a:off x="4211392" y="1810752"/>
            <a:ext cx="141514" cy="32364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F0D689-DD09-201F-C42B-650C81ADF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82" y="3960207"/>
            <a:ext cx="1339237" cy="10870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CEDA0D-E455-0352-A311-3AB3F8850A56}"/>
              </a:ext>
            </a:extLst>
          </p:cNvPr>
          <p:cNvSpPr/>
          <p:nvPr/>
        </p:nvSpPr>
        <p:spPr>
          <a:xfrm>
            <a:off x="4545332" y="3809725"/>
            <a:ext cx="6408890" cy="2709800"/>
          </a:xfrm>
          <a:prstGeom prst="roundRect">
            <a:avLst>
              <a:gd name="adj" fmla="val 825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727F996-15F0-087B-19D0-D9543C75275C}"/>
              </a:ext>
            </a:extLst>
          </p:cNvPr>
          <p:cNvSpPr/>
          <p:nvPr/>
        </p:nvSpPr>
        <p:spPr>
          <a:xfrm>
            <a:off x="4545332" y="338475"/>
            <a:ext cx="7214140" cy="3262060"/>
          </a:xfrm>
          <a:prstGeom prst="roundRect">
            <a:avLst>
              <a:gd name="adj" fmla="val 7936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60A9CFF-B508-AEE9-E04F-73023B44B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920" y="659624"/>
            <a:ext cx="7067551" cy="575909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b="1" dirty="0"/>
              <a:t>Scientific Articles</a:t>
            </a:r>
          </a:p>
          <a:p>
            <a:pPr marL="0" indent="0">
              <a:buNone/>
            </a:pPr>
            <a:endParaRPr lang="en-US" sz="4300" dirty="0"/>
          </a:p>
          <a:p>
            <a:r>
              <a:rPr lang="en-US" sz="6800" dirty="0"/>
              <a:t>Prasad et al. (2015) </a:t>
            </a:r>
            <a:r>
              <a:rPr lang="en-US" sz="6800" i="1" dirty="0"/>
              <a:t>BMC Genomics</a:t>
            </a:r>
            <a:r>
              <a:rPr lang="en-US" sz="6800" dirty="0"/>
              <a:t>, 16:1004 – Genome annotation of </a:t>
            </a:r>
            <a:r>
              <a:rPr lang="en-US" sz="6800" i="1" dirty="0"/>
              <a:t>P. </a:t>
            </a:r>
            <a:r>
              <a:rPr lang="en-US" sz="6800" i="1" dirty="0" err="1"/>
              <a:t>lilacinum</a:t>
            </a:r>
            <a:r>
              <a:rPr lang="en-US" sz="6800" dirty="0"/>
              <a:t>.</a:t>
            </a:r>
          </a:p>
          <a:p>
            <a:r>
              <a:rPr lang="en-US" sz="6800" dirty="0"/>
              <a:t>Xie et al. (2016) </a:t>
            </a:r>
            <a:r>
              <a:rPr lang="en-US" sz="6800" i="1" dirty="0"/>
              <a:t>Front. </a:t>
            </a:r>
            <a:r>
              <a:rPr lang="en-US" sz="6800" i="1" dirty="0" err="1"/>
              <a:t>Microbiol</a:t>
            </a:r>
            <a:r>
              <a:rPr lang="en-US" sz="6800" i="1" dirty="0"/>
              <a:t>.</a:t>
            </a:r>
            <a:r>
              <a:rPr lang="en-US" sz="6800" dirty="0"/>
              <a:t>, 7:1084 – Genome &amp; transcriptome of </a:t>
            </a:r>
            <a:r>
              <a:rPr lang="en-US" sz="6800" dirty="0" err="1"/>
              <a:t>nematophagous</a:t>
            </a:r>
            <a:r>
              <a:rPr lang="en-US" sz="6800" dirty="0"/>
              <a:t> strain.</a:t>
            </a:r>
          </a:p>
          <a:p>
            <a:r>
              <a:rPr lang="en-US" sz="6800" dirty="0"/>
              <a:t>Li et al. (2024) </a:t>
            </a:r>
            <a:r>
              <a:rPr lang="en-US" sz="6800" i="1" dirty="0"/>
              <a:t>Front. </a:t>
            </a:r>
            <a:r>
              <a:rPr lang="en-US" sz="6800" i="1" dirty="0" err="1"/>
              <a:t>Microbiol</a:t>
            </a:r>
            <a:r>
              <a:rPr lang="en-US" sz="6800" i="1" dirty="0"/>
              <a:t>.</a:t>
            </a:r>
            <a:r>
              <a:rPr lang="en-US" sz="6800" dirty="0"/>
              <a:t> – Metabolic potential of deep-sea </a:t>
            </a:r>
            <a:r>
              <a:rPr lang="en-US" sz="6800" i="1" dirty="0"/>
              <a:t>P. </a:t>
            </a:r>
            <a:r>
              <a:rPr lang="en-US" sz="6800" i="1" dirty="0" err="1"/>
              <a:t>lilacinum</a:t>
            </a:r>
            <a:r>
              <a:rPr lang="en-US" sz="6800" dirty="0"/>
              <a:t>.</a:t>
            </a:r>
          </a:p>
          <a:p>
            <a:r>
              <a:rPr lang="en-US" sz="6800" dirty="0"/>
              <a:t>Tseng et al. (2023) </a:t>
            </a:r>
            <a:r>
              <a:rPr lang="en-US" sz="6800" i="1" dirty="0"/>
              <a:t>Appl. </a:t>
            </a:r>
            <a:r>
              <a:rPr lang="en-US" sz="6800" i="1" dirty="0" err="1"/>
              <a:t>Microbiol</a:t>
            </a:r>
            <a:r>
              <a:rPr lang="en-US" sz="6800" i="1" dirty="0"/>
              <a:t>. </a:t>
            </a:r>
            <a:r>
              <a:rPr lang="en-US" sz="6800" i="1" dirty="0" err="1"/>
              <a:t>Biotechnol</a:t>
            </a:r>
            <a:r>
              <a:rPr lang="en-US" sz="6800" i="1" dirty="0"/>
              <a:t>.</a:t>
            </a:r>
            <a:r>
              <a:rPr lang="en-US" sz="6800" dirty="0"/>
              <a:t> – Biodegradation of PBAT by </a:t>
            </a:r>
            <a:r>
              <a:rPr lang="en-US" sz="6800" i="1" dirty="0"/>
              <a:t>P. </a:t>
            </a:r>
            <a:r>
              <a:rPr lang="en-US" sz="6800" i="1" dirty="0" err="1"/>
              <a:t>lilacinum</a:t>
            </a:r>
            <a:r>
              <a:rPr lang="en-US" sz="6800" dirty="0"/>
              <a:t>.</a:t>
            </a:r>
          </a:p>
          <a:p>
            <a:r>
              <a:rPr lang="en-US" sz="6800" dirty="0"/>
              <a:t>Ekanayaka et al. (2025) </a:t>
            </a:r>
            <a:r>
              <a:rPr lang="en-US" sz="6800" i="1" dirty="0"/>
              <a:t>J. Fungal Biol.</a:t>
            </a:r>
            <a:r>
              <a:rPr lang="en-US" sz="6800" dirty="0"/>
              <a:t> – Review of plastic-degrading fungi.</a:t>
            </a:r>
          </a:p>
          <a:p>
            <a:pPr marL="0" indent="0">
              <a:buNone/>
            </a:pPr>
            <a:endParaRPr lang="en-US" sz="6400" b="1" dirty="0"/>
          </a:p>
          <a:p>
            <a:pPr marL="0" indent="0">
              <a:buNone/>
            </a:pPr>
            <a:r>
              <a:rPr lang="en-US" sz="8000" b="1" dirty="0"/>
              <a:t>Main Tools Used</a:t>
            </a:r>
          </a:p>
          <a:p>
            <a:pPr marL="0" indent="0">
              <a:buNone/>
            </a:pPr>
            <a:endParaRPr lang="en-US" sz="4300" dirty="0"/>
          </a:p>
          <a:p>
            <a:r>
              <a:rPr lang="en-US" sz="6800" b="1" dirty="0"/>
              <a:t>Assembly</a:t>
            </a:r>
            <a:r>
              <a:rPr lang="en-US" sz="6800" dirty="0"/>
              <a:t>: Flye, Pilon</a:t>
            </a:r>
          </a:p>
          <a:p>
            <a:r>
              <a:rPr lang="en-US" sz="6800" b="1" dirty="0"/>
              <a:t>QC</a:t>
            </a:r>
            <a:r>
              <a:rPr lang="en-US" sz="6800" dirty="0"/>
              <a:t>: QUAST, BUSCO</a:t>
            </a:r>
          </a:p>
          <a:p>
            <a:r>
              <a:rPr lang="en-US" sz="6800" b="1" dirty="0"/>
              <a:t>Annotation</a:t>
            </a:r>
            <a:r>
              <a:rPr lang="en-US" sz="6800" dirty="0"/>
              <a:t>: MAKER3, dbCAN3, </a:t>
            </a:r>
            <a:r>
              <a:rPr lang="en-US" sz="6800" dirty="0" err="1"/>
              <a:t>Geneious</a:t>
            </a:r>
            <a:r>
              <a:rPr lang="en-US" sz="6800" dirty="0"/>
              <a:t> (manual curation)</a:t>
            </a:r>
          </a:p>
          <a:p>
            <a:r>
              <a:rPr lang="en-US" sz="6800" b="1" dirty="0"/>
              <a:t>Comparative Genomics</a:t>
            </a:r>
            <a:r>
              <a:rPr lang="en-US" sz="6800" dirty="0"/>
              <a:t>: </a:t>
            </a:r>
            <a:r>
              <a:rPr lang="en-US" sz="6800" dirty="0" err="1"/>
              <a:t>OrthoFinder</a:t>
            </a:r>
            <a:r>
              <a:rPr lang="en-US" sz="6800" dirty="0"/>
              <a:t>, </a:t>
            </a:r>
            <a:r>
              <a:rPr lang="en-US" sz="6800" dirty="0" err="1"/>
              <a:t>MCScanX</a:t>
            </a:r>
            <a:endParaRPr lang="en-US" sz="6800" dirty="0"/>
          </a:p>
          <a:p>
            <a:r>
              <a:rPr lang="en-US" sz="6800" b="1" dirty="0"/>
              <a:t>Transcriptomics</a:t>
            </a:r>
            <a:r>
              <a:rPr lang="en-US" sz="6800" dirty="0"/>
              <a:t>: Salmon, DESeq2</a:t>
            </a:r>
          </a:p>
          <a:p>
            <a:r>
              <a:rPr lang="en-US" sz="6800" b="1" dirty="0"/>
              <a:t>Visualization</a:t>
            </a:r>
            <a:r>
              <a:rPr lang="en-US" sz="6800" dirty="0"/>
              <a:t>: R, Python Matplotlib, </a:t>
            </a:r>
            <a:r>
              <a:rPr lang="en-US" sz="6800" dirty="0" err="1"/>
              <a:t>Geneious</a:t>
            </a:r>
            <a:endParaRPr lang="en-US" sz="6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6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F3B54D-1F3F-7248-BCBE-7D505AC9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098" y="135386"/>
            <a:ext cx="6343048" cy="808186"/>
          </a:xfrm>
        </p:spPr>
        <p:txBody>
          <a:bodyPr>
            <a:noAutofit/>
          </a:bodyPr>
          <a:lstStyle/>
          <a:p>
            <a:r>
              <a:rPr lang="en-US" sz="3000" b="1" dirty="0"/>
              <a:t>Scientific Context &amp; Study Rationale</a:t>
            </a:r>
            <a:endParaRPr sz="3000" b="1" dirty="0">
              <a:cs typeface="Arial" panose="020B0604020202020204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115D2E5-3507-1B4C-9D6D-389B09F2913E}"/>
              </a:ext>
            </a:extLst>
          </p:cNvPr>
          <p:cNvSpPr/>
          <p:nvPr/>
        </p:nvSpPr>
        <p:spPr>
          <a:xfrm>
            <a:off x="-10888" y="6363116"/>
            <a:ext cx="12213774" cy="50577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CEA2C28-0934-BC4A-87E8-7F8B0155CB0E}"/>
              </a:ext>
            </a:extLst>
          </p:cNvPr>
          <p:cNvSpPr/>
          <p:nvPr/>
        </p:nvSpPr>
        <p:spPr>
          <a:xfrm>
            <a:off x="-10888" y="6219350"/>
            <a:ext cx="12213774" cy="1437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666A686-4709-A2E0-5550-A010770D6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453980"/>
            <a:ext cx="2253375" cy="13774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37328F-FDB5-FD7C-BB38-36D62EA33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797" y="539479"/>
            <a:ext cx="1778976" cy="10485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9" name="Connettore 1 9">
            <a:extLst>
              <a:ext uri="{FF2B5EF4-FFF2-40B4-BE49-F238E27FC236}">
                <a16:creationId xmlns:a16="http://schemas.microsoft.com/office/drawing/2014/main" id="{53622CDA-5B3F-500C-F301-BCE63C0D892E}"/>
              </a:ext>
            </a:extLst>
          </p:cNvPr>
          <p:cNvCxnSpPr>
            <a:cxnSpLocks/>
          </p:cNvCxnSpPr>
          <p:nvPr/>
        </p:nvCxnSpPr>
        <p:spPr>
          <a:xfrm flipH="1">
            <a:off x="5894449" y="943572"/>
            <a:ext cx="552792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5F7CD204-736F-F7CF-98CD-EF131F9ED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744" y="2629544"/>
            <a:ext cx="1107223" cy="10485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C11DEC9-4341-6D3B-71E7-659F92AE8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9218" y="4660376"/>
            <a:ext cx="1310273" cy="13774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2239094-05E2-01DF-9761-345E321254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823024" y="3910140"/>
            <a:ext cx="682660" cy="4889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342B74C-A7E4-8683-FC9B-7064429A5F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823024" y="1879308"/>
            <a:ext cx="682660" cy="4889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67FE7AF-D0B2-1B9A-591F-18B7B2AF727F}"/>
              </a:ext>
            </a:extLst>
          </p:cNvPr>
          <p:cNvSpPr/>
          <p:nvPr/>
        </p:nvSpPr>
        <p:spPr>
          <a:xfrm>
            <a:off x="5257306" y="1125123"/>
            <a:ext cx="6657492" cy="4912676"/>
          </a:xfrm>
          <a:prstGeom prst="roundRect">
            <a:avLst>
              <a:gd name="adj" fmla="val 548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138A82-7398-6D4B-9667-CAA5B4CF4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9098" y="1183482"/>
            <a:ext cx="6535699" cy="48060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100" b="1" i="1" dirty="0"/>
              <a:t>Background</a:t>
            </a:r>
            <a:endParaRPr lang="en-US" sz="2100" i="1" dirty="0"/>
          </a:p>
          <a:p>
            <a:r>
              <a:rPr lang="en-US" sz="1900" b="1" dirty="0"/>
              <a:t>PLA and PHA </a:t>
            </a:r>
            <a:r>
              <a:rPr lang="en-US" sz="1900" dirty="0"/>
              <a:t>are widely used bioplastics but degrade slowly under natural conditions.</a:t>
            </a:r>
          </a:p>
          <a:p>
            <a:r>
              <a:rPr lang="en-US" sz="1900" dirty="0"/>
              <a:t>Filamentous fungi produce </a:t>
            </a:r>
            <a:r>
              <a:rPr lang="en-US" sz="1900" b="1" dirty="0"/>
              <a:t>hydrolytic enzymes </a:t>
            </a:r>
            <a:r>
              <a:rPr lang="en-US" sz="1900" dirty="0"/>
              <a:t>(esterases, </a:t>
            </a:r>
            <a:r>
              <a:rPr lang="en-US" sz="1900" dirty="0" err="1"/>
              <a:t>cutinases</a:t>
            </a:r>
            <a:r>
              <a:rPr lang="en-US" sz="1900" dirty="0"/>
              <a:t>, lipases) capable of polymer breakdown.</a:t>
            </a:r>
          </a:p>
          <a:p>
            <a:r>
              <a:rPr lang="en-US" sz="1900" b="1" dirty="0"/>
              <a:t>PLA-enriched compost </a:t>
            </a:r>
            <a:r>
              <a:rPr lang="en-US" sz="1900" dirty="0"/>
              <a:t>acts as a hotspot for isolating potential plastic-degrading microbes.</a:t>
            </a:r>
          </a:p>
          <a:p>
            <a:r>
              <a:rPr lang="en-US" sz="1900" i="1" dirty="0" err="1"/>
              <a:t>Purpureocillium</a:t>
            </a:r>
            <a:r>
              <a:rPr lang="en-US" sz="1900" i="1" dirty="0"/>
              <a:t> </a:t>
            </a:r>
            <a:r>
              <a:rPr lang="en-US" sz="1900" i="1" dirty="0" err="1"/>
              <a:t>lilacinum</a:t>
            </a:r>
            <a:r>
              <a:rPr lang="en-US" sz="1900" dirty="0"/>
              <a:t> is a </a:t>
            </a:r>
            <a:r>
              <a:rPr lang="en-US" sz="1900" b="1" dirty="0" err="1"/>
              <a:t>nematophagous</a:t>
            </a:r>
            <a:r>
              <a:rPr lang="en-US" sz="1900" b="1" dirty="0"/>
              <a:t> fungus </a:t>
            </a:r>
            <a:r>
              <a:rPr lang="en-US" sz="1900" dirty="0"/>
              <a:t>with broad metabolic versatility.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100" b="1" i="1" dirty="0"/>
              <a:t>Rationale</a:t>
            </a:r>
            <a:endParaRPr lang="en-US" sz="2100" i="1" dirty="0"/>
          </a:p>
          <a:p>
            <a:r>
              <a:rPr lang="en-US" sz="1900" dirty="0"/>
              <a:t>Identify </a:t>
            </a:r>
            <a:r>
              <a:rPr lang="en-US" sz="1900" b="1" dirty="0"/>
              <a:t>genes and enzymes </a:t>
            </a:r>
            <a:r>
              <a:rPr lang="en-US" sz="1900" dirty="0"/>
              <a:t>involved in PLA/PHA degradation.</a:t>
            </a:r>
          </a:p>
          <a:p>
            <a:r>
              <a:rPr lang="en-US" sz="1900" dirty="0"/>
              <a:t>Integrate </a:t>
            </a:r>
            <a:r>
              <a:rPr lang="en-US" sz="1900" b="1" dirty="0"/>
              <a:t>genomic and transcriptomic data </a:t>
            </a:r>
            <a:r>
              <a:rPr lang="en-US" sz="1900" dirty="0"/>
              <a:t>to support enzyme discovery.</a:t>
            </a:r>
          </a:p>
          <a:p>
            <a:r>
              <a:rPr lang="en-US" sz="1900" dirty="0"/>
              <a:t>Provide a </a:t>
            </a:r>
            <a:r>
              <a:rPr lang="en-US" sz="1900" b="1" dirty="0"/>
              <a:t>molecular basis for bioplastic waste valorization </a:t>
            </a:r>
            <a:r>
              <a:rPr lang="en-US" sz="1900" dirty="0"/>
              <a:t>and </a:t>
            </a:r>
            <a:r>
              <a:rPr lang="en-US" sz="1900" b="1" dirty="0"/>
              <a:t>circular bioeconomy </a:t>
            </a:r>
            <a:r>
              <a:rPr lang="en-US" sz="1900" dirty="0"/>
              <a:t>strategies.</a:t>
            </a:r>
          </a:p>
        </p:txBody>
      </p:sp>
    </p:spTree>
    <p:extLst>
      <p:ext uri="{BB962C8B-B14F-4D97-AF65-F5344CB8AC3E}">
        <p14:creationId xmlns:p14="http://schemas.microsoft.com/office/powerpoint/2010/main" val="254734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CD16A-7993-1270-4E8C-FD15C52C2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B76B4D-3D96-5D5E-CF7B-10C08843B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3558" y="128932"/>
            <a:ext cx="6158592" cy="999129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/>
              <a:t>Research Workflow Overview</a:t>
            </a:r>
            <a:endParaRPr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A94F4AA-98EF-E18F-154C-047300FE8F32}"/>
              </a:ext>
            </a:extLst>
          </p:cNvPr>
          <p:cNvSpPr/>
          <p:nvPr/>
        </p:nvSpPr>
        <p:spPr>
          <a:xfrm>
            <a:off x="-10888" y="6219350"/>
            <a:ext cx="12213774" cy="1437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59BD6B7-2874-FD00-7CBA-6C10C795730F}"/>
              </a:ext>
            </a:extLst>
          </p:cNvPr>
          <p:cNvSpPr/>
          <p:nvPr/>
        </p:nvSpPr>
        <p:spPr>
          <a:xfrm>
            <a:off x="-10888" y="6363116"/>
            <a:ext cx="12213774" cy="5057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083E1FD7-69AC-230D-00FA-90831766693C}"/>
              </a:ext>
            </a:extLst>
          </p:cNvPr>
          <p:cNvCxnSpPr>
            <a:cxnSpLocks/>
          </p:cNvCxnSpPr>
          <p:nvPr/>
        </p:nvCxnSpPr>
        <p:spPr>
          <a:xfrm>
            <a:off x="3090302" y="1267418"/>
            <a:ext cx="0" cy="3704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bag of dirt and a pile of dirt&#10;&#10;AI-generated content may be incorrect.">
            <a:extLst>
              <a:ext uri="{FF2B5EF4-FFF2-40B4-BE49-F238E27FC236}">
                <a16:creationId xmlns:a16="http://schemas.microsoft.com/office/drawing/2014/main" id="{1523ADF4-AA2A-D23A-9FAB-6646A9A19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272" y="124426"/>
            <a:ext cx="825246" cy="8118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 descr="A test tube with a drop of blood&#10;&#10;AI-generated content may be incorrect.">
            <a:extLst>
              <a:ext uri="{FF2B5EF4-FFF2-40B4-BE49-F238E27FC236}">
                <a16:creationId xmlns:a16="http://schemas.microsoft.com/office/drawing/2014/main" id="{6A0EEFD5-5D74-6984-34D1-DD55AF0E3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271" y="1784939"/>
            <a:ext cx="825247" cy="8118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 descr="A petri dish with a spoon and a yellow circle&#10;&#10;AI-generated content may be incorrect.">
            <a:extLst>
              <a:ext uri="{FF2B5EF4-FFF2-40B4-BE49-F238E27FC236}">
                <a16:creationId xmlns:a16="http://schemas.microsoft.com/office/drawing/2014/main" id="{DB7A1CCB-44C0-35E6-22DE-53760E995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07" y="710991"/>
            <a:ext cx="825246" cy="8118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Picture 27" descr="A blue and white object with a white screen&#10;&#10;AI-generated content may be incorrect.">
            <a:extLst>
              <a:ext uri="{FF2B5EF4-FFF2-40B4-BE49-F238E27FC236}">
                <a16:creationId xmlns:a16="http://schemas.microsoft.com/office/drawing/2014/main" id="{709D9DCA-126A-069F-200D-D061D9530A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206" y="2412907"/>
            <a:ext cx="825247" cy="7673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1" name="Picture 30" descr="A red circle and orange circle with a red arrow&#10;&#10;AI-generated content may be incorrect.">
            <a:extLst>
              <a:ext uri="{FF2B5EF4-FFF2-40B4-BE49-F238E27FC236}">
                <a16:creationId xmlns:a16="http://schemas.microsoft.com/office/drawing/2014/main" id="{6C8FCFCC-27E6-A0DA-6919-F95FEDA122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0272" y="3119655"/>
            <a:ext cx="825246" cy="8118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5CF459D-ABB0-89E6-4029-78221A3D24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206" y="3819073"/>
            <a:ext cx="825245" cy="7673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E53A9F7-553A-C3D9-D918-90DF99EE43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2729" y="4507518"/>
            <a:ext cx="833651" cy="7673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7" name="Picture 36" descr="A logo of a recycling symbol&#10;&#10;AI-generated content may be incorrect.">
            <a:extLst>
              <a:ext uri="{FF2B5EF4-FFF2-40B4-BE49-F238E27FC236}">
                <a16:creationId xmlns:a16="http://schemas.microsoft.com/office/drawing/2014/main" id="{AC66ED42-2AFC-5DC4-C62C-9785DAE329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069" y="5299929"/>
            <a:ext cx="844382" cy="7673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02C731B-48FC-B767-4F63-721E5864EBE6}"/>
              </a:ext>
            </a:extLst>
          </p:cNvPr>
          <p:cNvSpPr/>
          <p:nvPr/>
        </p:nvSpPr>
        <p:spPr>
          <a:xfrm>
            <a:off x="3440741" y="1275649"/>
            <a:ext cx="8521409" cy="4062139"/>
          </a:xfrm>
          <a:prstGeom prst="roundRect">
            <a:avLst>
              <a:gd name="adj" fmla="val 6954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5C70C886-6ECA-A989-F4A4-85051827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0741" y="1749724"/>
            <a:ext cx="8772138" cy="3412173"/>
          </a:xfrm>
        </p:spPr>
        <p:txBody>
          <a:bodyPr>
            <a:normAutofit fontScale="25000" lnSpcReduction="20000"/>
          </a:bodyPr>
          <a:lstStyle/>
          <a:p>
            <a:r>
              <a:rPr lang="en-US" sz="7800" b="1" dirty="0"/>
              <a:t>1- Sample collection</a:t>
            </a:r>
            <a:r>
              <a:rPr lang="en-US" sz="7800" dirty="0"/>
              <a:t> from PLA/PHA-enriched compost</a:t>
            </a:r>
          </a:p>
          <a:p>
            <a:r>
              <a:rPr lang="en-US" sz="7800" b="1" dirty="0"/>
              <a:t>2- Isolation &amp; identification</a:t>
            </a:r>
            <a:r>
              <a:rPr lang="en-US" sz="7800" dirty="0"/>
              <a:t> of </a:t>
            </a:r>
            <a:r>
              <a:rPr lang="en-US" sz="7800" i="1" dirty="0"/>
              <a:t>P. </a:t>
            </a:r>
            <a:r>
              <a:rPr lang="en-US" sz="7800" i="1" dirty="0" err="1"/>
              <a:t>lilacinum</a:t>
            </a:r>
            <a:r>
              <a:rPr lang="en-US" sz="7800" dirty="0"/>
              <a:t> PLA-C1 (Rhodamine B assay + ITS sequencing)</a:t>
            </a:r>
          </a:p>
          <a:p>
            <a:r>
              <a:rPr lang="en-US" sz="7800" b="1" dirty="0"/>
              <a:t>3- DNA/RNA extraction</a:t>
            </a:r>
            <a:r>
              <a:rPr lang="en-US" sz="7800" dirty="0"/>
              <a:t> and quality control</a:t>
            </a:r>
          </a:p>
          <a:p>
            <a:r>
              <a:rPr lang="en-US" sz="7800" b="1" dirty="0"/>
              <a:t>4- Hybrid sequencing</a:t>
            </a:r>
            <a:r>
              <a:rPr lang="en-US" sz="7800" dirty="0"/>
              <a:t>: Illumina </a:t>
            </a:r>
            <a:r>
              <a:rPr lang="en-US" sz="7800" dirty="0" err="1"/>
              <a:t>NovaSeq</a:t>
            </a:r>
            <a:r>
              <a:rPr lang="en-US" sz="7800" dirty="0"/>
              <a:t> + Oxford Nanopore </a:t>
            </a:r>
            <a:r>
              <a:rPr lang="en-US" sz="7800" dirty="0" err="1"/>
              <a:t>GridION</a:t>
            </a:r>
            <a:endParaRPr lang="en-US" sz="7800" dirty="0"/>
          </a:p>
          <a:p>
            <a:r>
              <a:rPr lang="en-US" sz="7800" b="1" dirty="0"/>
              <a:t>5- Genome assembly &amp; polishing</a:t>
            </a:r>
            <a:endParaRPr lang="en-US" sz="7800" dirty="0"/>
          </a:p>
          <a:p>
            <a:r>
              <a:rPr lang="en-US" sz="7800" b="1" dirty="0"/>
              <a:t>6- Functional annotation</a:t>
            </a:r>
            <a:r>
              <a:rPr lang="en-US" sz="7800" dirty="0"/>
              <a:t> (</a:t>
            </a:r>
            <a:r>
              <a:rPr lang="en-US" sz="7800" dirty="0" err="1"/>
              <a:t>CAZymes</a:t>
            </a:r>
            <a:r>
              <a:rPr lang="en-US" sz="7800" dirty="0"/>
              <a:t>, BGCs, degradative enzymes)</a:t>
            </a:r>
          </a:p>
          <a:p>
            <a:r>
              <a:rPr lang="en-US" sz="7800" b="1" dirty="0"/>
              <a:t>7- Comparative genomics</a:t>
            </a:r>
            <a:r>
              <a:rPr lang="en-US" sz="7800" dirty="0"/>
              <a:t> and phylogenetic analysis</a:t>
            </a:r>
          </a:p>
          <a:p>
            <a:r>
              <a:rPr lang="en-US" sz="7800" b="1" dirty="0"/>
              <a:t>8- Transcriptomic profiling</a:t>
            </a:r>
            <a:r>
              <a:rPr lang="en-US" sz="7800" dirty="0"/>
              <a:t> under PLA/PHA conditions</a:t>
            </a:r>
          </a:p>
          <a:p>
            <a:r>
              <a:rPr lang="en-US" sz="7800" b="1" dirty="0"/>
              <a:t>9- Integration of multi-omics</a:t>
            </a:r>
            <a:r>
              <a:rPr lang="en-US" sz="7800" dirty="0"/>
              <a:t> for enzyme discovery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6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271E75-E598-5349-B31C-ACF8414D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2849" y="237771"/>
            <a:ext cx="6297986" cy="1119391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b="1" dirty="0"/>
              <a:t>             Hybrid Genome   Sequencing Strategy</a:t>
            </a:r>
            <a:endParaRPr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528991F-2F78-7F4C-8CAE-383F040B4196}"/>
              </a:ext>
            </a:extLst>
          </p:cNvPr>
          <p:cNvSpPr/>
          <p:nvPr/>
        </p:nvSpPr>
        <p:spPr>
          <a:xfrm>
            <a:off x="-10888" y="6219350"/>
            <a:ext cx="12213774" cy="1437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619CB52-6BE6-CF4B-976D-4051F34C68E9}"/>
              </a:ext>
            </a:extLst>
          </p:cNvPr>
          <p:cNvSpPr/>
          <p:nvPr/>
        </p:nvSpPr>
        <p:spPr>
          <a:xfrm>
            <a:off x="-10888" y="6363116"/>
            <a:ext cx="12213774" cy="50577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CC0B2BD0-1A4D-8148-BACF-619D22F28A64}"/>
              </a:ext>
            </a:extLst>
          </p:cNvPr>
          <p:cNvCxnSpPr>
            <a:cxnSpLocks/>
          </p:cNvCxnSpPr>
          <p:nvPr/>
        </p:nvCxnSpPr>
        <p:spPr>
          <a:xfrm flipH="1">
            <a:off x="6747311" y="1434164"/>
            <a:ext cx="46135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85AB6B9-01E9-A4A9-79A8-7B1E45359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387149"/>
              </p:ext>
            </p:extLst>
          </p:nvPr>
        </p:nvGraphicFramePr>
        <p:xfrm>
          <a:off x="1796716" y="2817735"/>
          <a:ext cx="9407925" cy="3108960"/>
        </p:xfrm>
        <a:graphic>
          <a:graphicData uri="http://schemas.openxmlformats.org/drawingml/2006/table">
            <a:tbl>
              <a:tblPr/>
              <a:tblGrid>
                <a:gridCol w="3135975">
                  <a:extLst>
                    <a:ext uri="{9D8B030D-6E8A-4147-A177-3AD203B41FA5}">
                      <a16:colId xmlns:a16="http://schemas.microsoft.com/office/drawing/2014/main" val="639440464"/>
                    </a:ext>
                  </a:extLst>
                </a:gridCol>
                <a:gridCol w="3135975">
                  <a:extLst>
                    <a:ext uri="{9D8B030D-6E8A-4147-A177-3AD203B41FA5}">
                      <a16:colId xmlns:a16="http://schemas.microsoft.com/office/drawing/2014/main" val="1285654761"/>
                    </a:ext>
                  </a:extLst>
                </a:gridCol>
                <a:gridCol w="3135975">
                  <a:extLst>
                    <a:ext uri="{9D8B030D-6E8A-4147-A177-3AD203B41FA5}">
                      <a16:colId xmlns:a16="http://schemas.microsoft.com/office/drawing/2014/main" val="3575041467"/>
                    </a:ext>
                  </a:extLst>
                </a:gridCol>
              </a:tblGrid>
              <a:tr h="2746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Illumina </a:t>
                      </a:r>
                      <a:r>
                        <a:rPr lang="en-US" sz="1800" b="1" dirty="0" err="1"/>
                        <a:t>NovaSeq</a:t>
                      </a:r>
                      <a:r>
                        <a:rPr lang="en-US" sz="1800" b="1" dirty="0"/>
                        <a:t> 6000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Oxford Nanopore </a:t>
                      </a:r>
                      <a:r>
                        <a:rPr lang="en-US" sz="1800" b="1" dirty="0" err="1"/>
                        <a:t>GridION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038079"/>
                  </a:ext>
                </a:extLst>
              </a:tr>
              <a:tr h="2746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Read type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Short, paired-end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Long, single-molecule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076646"/>
                  </a:ext>
                </a:extLst>
              </a:tr>
              <a:tr h="2746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Read length</a:t>
                      </a:r>
                      <a:endParaRPr 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150 bp (PE150)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Up to 20 kb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068151"/>
                  </a:ext>
                </a:extLst>
              </a:tr>
              <a:tr h="2746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Coverage in project</a:t>
                      </a:r>
                      <a:endParaRPr 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~101×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~35×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9357633"/>
                  </a:ext>
                </a:extLst>
              </a:tr>
              <a:tr h="2746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Accuracy</a:t>
                      </a:r>
                      <a:endParaRPr 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&gt;99.9% (Phred &gt; Q30)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~90–95% (after polishing)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159801"/>
                  </a:ext>
                </a:extLst>
              </a:tr>
              <a:tr h="4806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Strengths</a:t>
                      </a:r>
                      <a:endParaRPr 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High base accuracy, SNP detection, RNA-Seq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Resolves repeats, structural variants, improves contiguity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6549583"/>
                  </a:ext>
                </a:extLst>
              </a:tr>
              <a:tr h="4806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Main role in project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Error correction, polishing, transcriptome mapping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Primary genome scaffolding, structural resolution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987684"/>
                  </a:ext>
                </a:extLst>
              </a:tr>
            </a:tbl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27720A84-8881-39B2-116E-A62B98ACA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844" y="1223738"/>
            <a:ext cx="1405288" cy="9492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8" name="Picture 27" descr="A white machine with a screen on top&#10;&#10;AI-generated content may be incorrect.">
            <a:extLst>
              <a:ext uri="{FF2B5EF4-FFF2-40B4-BE49-F238E27FC236}">
                <a16:creationId xmlns:a16="http://schemas.microsoft.com/office/drawing/2014/main" id="{F047C02C-FB76-A867-F454-E2872D477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912219" y="881690"/>
            <a:ext cx="1321909" cy="16333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00983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4AF931-A1A0-0F44-A652-D9461D9FE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317" y="27206"/>
            <a:ext cx="5781956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Collection and Identification</a:t>
            </a:r>
            <a:endParaRPr lang="it-IT" sz="3600" b="1" dirty="0">
              <a:cs typeface="Arial" panose="020B0604020202020204" pitchFamily="34" charset="0"/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530B13B5-DD72-2142-90EE-0C020727A0AE}"/>
              </a:ext>
            </a:extLst>
          </p:cNvPr>
          <p:cNvSpPr/>
          <p:nvPr/>
        </p:nvSpPr>
        <p:spPr>
          <a:xfrm>
            <a:off x="-10888" y="6219350"/>
            <a:ext cx="12213774" cy="1437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0F9EF0A-B175-F64D-8156-87F8D5123086}"/>
              </a:ext>
            </a:extLst>
          </p:cNvPr>
          <p:cNvSpPr/>
          <p:nvPr/>
        </p:nvSpPr>
        <p:spPr>
          <a:xfrm>
            <a:off x="-10888" y="6363116"/>
            <a:ext cx="12213774" cy="50577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1 9">
            <a:extLst>
              <a:ext uri="{FF2B5EF4-FFF2-40B4-BE49-F238E27FC236}">
                <a16:creationId xmlns:a16="http://schemas.microsoft.com/office/drawing/2014/main" id="{401A3E9E-5995-CE3A-C17D-918CB0F490EA}"/>
              </a:ext>
            </a:extLst>
          </p:cNvPr>
          <p:cNvCxnSpPr>
            <a:cxnSpLocks/>
          </p:cNvCxnSpPr>
          <p:nvPr/>
        </p:nvCxnSpPr>
        <p:spPr>
          <a:xfrm flipH="1">
            <a:off x="6291660" y="1101882"/>
            <a:ext cx="46135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82232B4-17BE-1800-F830-DEA279324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217" y="689988"/>
            <a:ext cx="1482070" cy="2138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A close-up of a plant&#10;&#10;AI-generated content may be incorrect.">
            <a:extLst>
              <a:ext uri="{FF2B5EF4-FFF2-40B4-BE49-F238E27FC236}">
                <a16:creationId xmlns:a16="http://schemas.microsoft.com/office/drawing/2014/main" id="{FA892759-EAF4-F25B-1869-27C53587C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852" y="3207271"/>
            <a:ext cx="3370730" cy="25133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EA10563-6401-59CD-1B11-F22E6713317B}"/>
              </a:ext>
            </a:extLst>
          </p:cNvPr>
          <p:cNvSpPr/>
          <p:nvPr/>
        </p:nvSpPr>
        <p:spPr>
          <a:xfrm>
            <a:off x="5531370" y="1685487"/>
            <a:ext cx="6054047" cy="3417304"/>
          </a:xfrm>
          <a:prstGeom prst="roundRect">
            <a:avLst>
              <a:gd name="adj" fmla="val 10693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F78E87-0A1B-D84F-1A12-AD3E7F5002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01173" y="1796011"/>
            <a:ext cx="588424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Compost from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PLA/PHA-rich organic waste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collected locally.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Cultured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PDA + 0.5% PLA + Rhodamine 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visible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fluorescent   halos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 esterase activity.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Microscopy showed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septate hyphae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conidia typical of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Purpureocillium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ITS rDNA sequencing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confirmed taxonomic identity as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P.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lilacinum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PLA-C1.</a:t>
            </a:r>
          </a:p>
        </p:txBody>
      </p:sp>
    </p:spTree>
    <p:extLst>
      <p:ext uri="{BB962C8B-B14F-4D97-AF65-F5344CB8AC3E}">
        <p14:creationId xmlns:p14="http://schemas.microsoft.com/office/powerpoint/2010/main" val="3667541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2667E2-58A9-0441-B056-3C59619E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996" y="120339"/>
            <a:ext cx="545592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Hybrid Assembly &amp; </a:t>
            </a:r>
            <a:r>
              <a:rPr lang="en-US" sz="3600" b="1" dirty="0" err="1"/>
              <a:t>CAZyme</a:t>
            </a:r>
            <a:r>
              <a:rPr lang="en-US" sz="3600" b="1" dirty="0"/>
              <a:t> Profile</a:t>
            </a:r>
            <a:endParaRPr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818284D-AC8B-1A40-9AE8-E98178E97D6A}"/>
              </a:ext>
            </a:extLst>
          </p:cNvPr>
          <p:cNvSpPr/>
          <p:nvPr/>
        </p:nvSpPr>
        <p:spPr>
          <a:xfrm>
            <a:off x="-10888" y="6219350"/>
            <a:ext cx="12213774" cy="1437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8442AE6-2B9B-0E4E-9F18-1F20ABA101C7}"/>
              </a:ext>
            </a:extLst>
          </p:cNvPr>
          <p:cNvSpPr/>
          <p:nvPr/>
        </p:nvSpPr>
        <p:spPr>
          <a:xfrm>
            <a:off x="-10888" y="6363116"/>
            <a:ext cx="12213774" cy="50577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1 9">
            <a:extLst>
              <a:ext uri="{FF2B5EF4-FFF2-40B4-BE49-F238E27FC236}">
                <a16:creationId xmlns:a16="http://schemas.microsoft.com/office/drawing/2014/main" id="{457C8099-CB15-C644-A0BA-EC0C03AB99B9}"/>
              </a:ext>
            </a:extLst>
          </p:cNvPr>
          <p:cNvCxnSpPr>
            <a:cxnSpLocks/>
          </p:cNvCxnSpPr>
          <p:nvPr/>
        </p:nvCxnSpPr>
        <p:spPr>
          <a:xfrm flipH="1">
            <a:off x="6370819" y="1603950"/>
            <a:ext cx="490686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e chart with numbers and a number of percentages&#10;&#10;AI-generated content may be incorrect.">
            <a:extLst>
              <a:ext uri="{FF2B5EF4-FFF2-40B4-BE49-F238E27FC236}">
                <a16:creationId xmlns:a16="http://schemas.microsoft.com/office/drawing/2014/main" id="{EF882471-3C01-E9D5-2239-B12DC9B29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509" y="1603950"/>
            <a:ext cx="3779500" cy="39362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2680D79-5800-EEEE-7A9E-AB34347CDC98}"/>
              </a:ext>
            </a:extLst>
          </p:cNvPr>
          <p:cNvSpPr/>
          <p:nvPr/>
        </p:nvSpPr>
        <p:spPr>
          <a:xfrm>
            <a:off x="5816184" y="1969505"/>
            <a:ext cx="6135544" cy="32620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BC1AA07D-71F3-B574-15AF-2B184212D2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85704" y="2140931"/>
            <a:ext cx="580657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Hybrid sequencing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(Illumina + Nanopore) → high contiguity fungal genome.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38.6 Mb | 10 contigs | N50 = 5.3 Mb | GC = 58.5% | BUSCO completeness = 76.3%.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Annotation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MAKER3 pipeline with RNA-Seq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272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CAZymes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across GH, GT, CE, AA, and CBM families — enzymes linked to polymer degradation.</a:t>
            </a:r>
          </a:p>
        </p:txBody>
      </p:sp>
      <p:pic>
        <p:nvPicPr>
          <p:cNvPr id="22" name="Picture 21" descr="A close-up of a logo&#10;&#10;AI-generated content may be incorrect.">
            <a:extLst>
              <a:ext uri="{FF2B5EF4-FFF2-40B4-BE49-F238E27FC236}">
                <a16:creationId xmlns:a16="http://schemas.microsoft.com/office/drawing/2014/main" id="{109B7FD0-EFF5-9B9C-31AE-0F8CE6673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8300" y="5610807"/>
            <a:ext cx="2593428" cy="959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7807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E60BE-AFD3-EEDD-32D9-A1A04C88D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DAE15C-E8D3-DC82-AD5B-B68FF9B82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129" y="79464"/>
            <a:ext cx="9161647" cy="931189"/>
          </a:xfrm>
        </p:spPr>
        <p:txBody>
          <a:bodyPr>
            <a:normAutofit/>
          </a:bodyPr>
          <a:lstStyle/>
          <a:p>
            <a:r>
              <a:rPr lang="en-US" sz="3600" b="1" dirty="0"/>
              <a:t>Genomic Comparison &amp; Evolutionary Context</a:t>
            </a:r>
            <a:endParaRPr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38C9622-269E-5E0A-BAF1-3E21ECB68D75}"/>
              </a:ext>
            </a:extLst>
          </p:cNvPr>
          <p:cNvSpPr/>
          <p:nvPr/>
        </p:nvSpPr>
        <p:spPr>
          <a:xfrm>
            <a:off x="-10888" y="6219350"/>
            <a:ext cx="12213774" cy="1437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8060BE5-FA15-3A0F-DA7D-CF4DD798F39D}"/>
              </a:ext>
            </a:extLst>
          </p:cNvPr>
          <p:cNvSpPr/>
          <p:nvPr/>
        </p:nvSpPr>
        <p:spPr>
          <a:xfrm>
            <a:off x="-10888" y="6363116"/>
            <a:ext cx="12213774" cy="50577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Picture 5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FBD9958E-3A3E-FAFE-93E1-40E0DC177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11166" y="4240766"/>
            <a:ext cx="9056900" cy="181642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8049E1C-FC6A-9FA0-7F4D-9632BF05BE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4675" y="1154419"/>
            <a:ext cx="5831174" cy="275780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9" name="Connettore 1 9">
            <a:extLst>
              <a:ext uri="{FF2B5EF4-FFF2-40B4-BE49-F238E27FC236}">
                <a16:creationId xmlns:a16="http://schemas.microsoft.com/office/drawing/2014/main" id="{26472978-8BC5-FA8D-49E0-3B165308F5BC}"/>
              </a:ext>
            </a:extLst>
          </p:cNvPr>
          <p:cNvCxnSpPr>
            <a:cxnSpLocks/>
          </p:cNvCxnSpPr>
          <p:nvPr/>
        </p:nvCxnSpPr>
        <p:spPr>
          <a:xfrm flipH="1">
            <a:off x="7000406" y="939647"/>
            <a:ext cx="47636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F9D4352-9047-8E9C-2E23-3013F40D280A}"/>
              </a:ext>
            </a:extLst>
          </p:cNvPr>
          <p:cNvSpPr/>
          <p:nvPr/>
        </p:nvSpPr>
        <p:spPr>
          <a:xfrm>
            <a:off x="6565692" y="1110085"/>
            <a:ext cx="5388886" cy="2649956"/>
          </a:xfrm>
          <a:prstGeom prst="roundRect">
            <a:avLst>
              <a:gd name="adj" fmla="val 9313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3A0A0715-2F0B-236B-CB96-DC85B1A423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70622" y="1300732"/>
            <a:ext cx="5283955" cy="264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 err="1"/>
              <a:t>OrthoFinder</a:t>
            </a:r>
            <a:r>
              <a:rPr lang="en-US" sz="1800" dirty="0"/>
              <a:t>: 10,312 shared </a:t>
            </a:r>
            <a:r>
              <a:rPr lang="en-US" sz="1800" dirty="0" err="1"/>
              <a:t>orthogroups</a:t>
            </a:r>
            <a:r>
              <a:rPr lang="en-US" sz="1800" dirty="0"/>
              <a:t>, 314 strain-specific genes.</a:t>
            </a:r>
          </a:p>
          <a:p>
            <a:r>
              <a:rPr lang="en-US" sz="1800" b="1" dirty="0" err="1"/>
              <a:t>MCScanX</a:t>
            </a:r>
            <a:r>
              <a:rPr lang="en-US" sz="1800" b="1" dirty="0"/>
              <a:t> / MAUVE</a:t>
            </a:r>
            <a:r>
              <a:rPr lang="en-US" sz="1800" dirty="0"/>
              <a:t>: genome collinearity with related fungi, detection of structural rearrangements.</a:t>
            </a:r>
          </a:p>
          <a:p>
            <a:r>
              <a:rPr lang="en-US" sz="1800" b="1" dirty="0"/>
              <a:t>Phylogenetic placement</a:t>
            </a:r>
            <a:r>
              <a:rPr lang="en-US" sz="1800" dirty="0"/>
              <a:t>: PLA-C1 forms a distinct clade within </a:t>
            </a:r>
            <a:r>
              <a:rPr lang="en-US" sz="1800" i="1" dirty="0" err="1"/>
              <a:t>Purpureocillium</a:t>
            </a:r>
            <a:r>
              <a:rPr lang="en-US" sz="18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 descr="A black rectangle with white text&#10;&#10;AI-generated content may be incorrect.">
            <a:extLst>
              <a:ext uri="{FF2B5EF4-FFF2-40B4-BE49-F238E27FC236}">
                <a16:creationId xmlns:a16="http://schemas.microsoft.com/office/drawing/2014/main" id="{65AE467D-FE09-6E67-4593-F6FCD01F1E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2898" y="5795820"/>
            <a:ext cx="1207878" cy="105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1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E6FEF-29F2-EB28-2649-4D4500199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E217B-5258-EEE8-A8E5-9BE84B83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095" y="385603"/>
            <a:ext cx="545592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Gene Expression Response to Bioplastics</a:t>
            </a:r>
            <a:endParaRPr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707BCE6-85FE-9BBA-658C-90C2A0D86C22}"/>
              </a:ext>
            </a:extLst>
          </p:cNvPr>
          <p:cNvSpPr/>
          <p:nvPr/>
        </p:nvSpPr>
        <p:spPr>
          <a:xfrm>
            <a:off x="-10888" y="6219350"/>
            <a:ext cx="12213774" cy="1437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9F3F3B-01C0-EC25-24C8-9EBB021ACC0B}"/>
              </a:ext>
            </a:extLst>
          </p:cNvPr>
          <p:cNvSpPr/>
          <p:nvPr/>
        </p:nvSpPr>
        <p:spPr>
          <a:xfrm>
            <a:off x="-10888" y="6363116"/>
            <a:ext cx="12213774" cy="50577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1 9">
            <a:extLst>
              <a:ext uri="{FF2B5EF4-FFF2-40B4-BE49-F238E27FC236}">
                <a16:creationId xmlns:a16="http://schemas.microsoft.com/office/drawing/2014/main" id="{B190345C-00DC-A9B2-E3A7-4D769A97F531}"/>
              </a:ext>
            </a:extLst>
          </p:cNvPr>
          <p:cNvCxnSpPr>
            <a:cxnSpLocks/>
          </p:cNvCxnSpPr>
          <p:nvPr/>
        </p:nvCxnSpPr>
        <p:spPr>
          <a:xfrm flipH="1">
            <a:off x="2053293" y="1692822"/>
            <a:ext cx="46135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graph of green rectangular bars&#10;&#10;AI-generated content may be incorrect.">
            <a:extLst>
              <a:ext uri="{FF2B5EF4-FFF2-40B4-BE49-F238E27FC236}">
                <a16:creationId xmlns:a16="http://schemas.microsoft.com/office/drawing/2014/main" id="{E7E23CAA-3215-7B8B-9FB8-39C07F0F1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85" y="2030532"/>
            <a:ext cx="4873797" cy="33636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D3FD674-B466-EC4E-6FD2-93FBBED86C84}"/>
              </a:ext>
            </a:extLst>
          </p:cNvPr>
          <p:cNvSpPr/>
          <p:nvPr/>
        </p:nvSpPr>
        <p:spPr>
          <a:xfrm>
            <a:off x="6821001" y="2181890"/>
            <a:ext cx="5085255" cy="2769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6D556C8-F085-5FF6-4769-D7D4535F35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81252" y="2451639"/>
            <a:ext cx="579036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RNA-Seq performed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Control, PLA, PHA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conditions (4 replicates each).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(FDR ≤ 0.05, |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log₂FC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| ≥ 2):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 vs Control: 84 genes.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 vs Control: 51 genes.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Shared PLA/PHA: 29 genes.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PLA-induced DEGs encode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cutinases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esterases, lipases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7" name="Picture 16" descr="A green hexagon with white text&#10;&#10;AI-generated content may be incorrect.">
            <a:extLst>
              <a:ext uri="{FF2B5EF4-FFF2-40B4-BE49-F238E27FC236}">
                <a16:creationId xmlns:a16="http://schemas.microsoft.com/office/drawing/2014/main" id="{EF8A9D6B-A12B-9546-A0F2-87CBA73BC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2957" y="5220679"/>
            <a:ext cx="1173299" cy="136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03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4B10C-3D12-CD55-F74F-CD4B0428A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69F1E7-3E43-411F-99CC-0F1E0E3F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336" y="259480"/>
            <a:ext cx="545592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From Genome to Green Solutions</a:t>
            </a:r>
            <a:endParaRPr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758831E-94C9-8F7F-9E87-43F344BCF0FE}"/>
              </a:ext>
            </a:extLst>
          </p:cNvPr>
          <p:cNvSpPr/>
          <p:nvPr/>
        </p:nvSpPr>
        <p:spPr>
          <a:xfrm>
            <a:off x="-10888" y="6219350"/>
            <a:ext cx="12213774" cy="1437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00AEC13-FA18-E767-9A76-C24DE181758D}"/>
              </a:ext>
            </a:extLst>
          </p:cNvPr>
          <p:cNvSpPr/>
          <p:nvPr/>
        </p:nvSpPr>
        <p:spPr>
          <a:xfrm>
            <a:off x="-10888" y="6363116"/>
            <a:ext cx="12213774" cy="50577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8FE7D8-53DD-3816-D9FF-48A24D326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554" y="281954"/>
            <a:ext cx="1213186" cy="11749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3" name="Connettore 1 9">
            <a:extLst>
              <a:ext uri="{FF2B5EF4-FFF2-40B4-BE49-F238E27FC236}">
                <a16:creationId xmlns:a16="http://schemas.microsoft.com/office/drawing/2014/main" id="{CDCB1949-B632-69DF-9500-A00F0308CBC6}"/>
              </a:ext>
            </a:extLst>
          </p:cNvPr>
          <p:cNvCxnSpPr>
            <a:cxnSpLocks/>
          </p:cNvCxnSpPr>
          <p:nvPr/>
        </p:nvCxnSpPr>
        <p:spPr>
          <a:xfrm flipH="1">
            <a:off x="1981131" y="1585043"/>
            <a:ext cx="46135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28C7E9F-B90D-07D6-A159-3AE1AA788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341680"/>
              </p:ext>
            </p:extLst>
          </p:nvPr>
        </p:nvGraphicFramePr>
        <p:xfrm>
          <a:off x="2867831" y="1938354"/>
          <a:ext cx="7453648" cy="4056544"/>
        </p:xfrm>
        <a:graphic>
          <a:graphicData uri="http://schemas.openxmlformats.org/drawingml/2006/table">
            <a:tbl>
              <a:tblPr/>
              <a:tblGrid>
                <a:gridCol w="3726824">
                  <a:extLst>
                    <a:ext uri="{9D8B030D-6E8A-4147-A177-3AD203B41FA5}">
                      <a16:colId xmlns:a16="http://schemas.microsoft.com/office/drawing/2014/main" val="1661598114"/>
                    </a:ext>
                  </a:extLst>
                </a:gridCol>
                <a:gridCol w="3726824">
                  <a:extLst>
                    <a:ext uri="{9D8B030D-6E8A-4147-A177-3AD203B41FA5}">
                      <a16:colId xmlns:a16="http://schemas.microsoft.com/office/drawing/2014/main" val="146028364"/>
                    </a:ext>
                  </a:extLst>
                </a:gridCol>
              </a:tblGrid>
              <a:tr h="70419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 dirty="0"/>
                        <a:t>Strengths</a:t>
                      </a:r>
                      <a:endParaRPr lang="en-US" sz="2000" dirty="0"/>
                    </a:p>
                  </a:txBody>
                  <a:tcPr marL="80108" marR="80108" marT="40054" marB="400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 dirty="0"/>
                        <a:t>Challenges</a:t>
                      </a:r>
                      <a:endParaRPr lang="en-US" sz="2000" dirty="0"/>
                    </a:p>
                  </a:txBody>
                  <a:tcPr marL="80108" marR="80108" marT="40054" marB="400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694215"/>
                  </a:ext>
                </a:extLst>
              </a:tr>
              <a:tr h="6704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Targeted enzyme discovery</a:t>
                      </a:r>
                      <a:r>
                        <a:rPr lang="en-US" sz="1600" dirty="0"/>
                        <a:t> enabling efficient PLA/PHA degradation</a:t>
                      </a:r>
                    </a:p>
                  </a:txBody>
                  <a:tcPr marL="80108" marR="80108" marT="40054" marB="400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Scaling from lab to industrial composting facilities</a:t>
                      </a:r>
                      <a:r>
                        <a:rPr lang="en-US" sz="1600" dirty="0"/>
                        <a:t> required</a:t>
                      </a:r>
                    </a:p>
                  </a:txBody>
                  <a:tcPr marL="80108" marR="80108" marT="40054" marB="400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982522"/>
                  </a:ext>
                </a:extLst>
              </a:tr>
              <a:tr h="6704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Multi-omics integration</a:t>
                      </a:r>
                      <a:r>
                        <a:rPr lang="en-US" sz="1600"/>
                        <a:t> for mechanistic insights</a:t>
                      </a:r>
                    </a:p>
                  </a:txBody>
                  <a:tcPr marL="80108" marR="80108" marT="40054" marB="400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Enzyme stability and efficiency under </a:t>
                      </a:r>
                      <a:r>
                        <a:rPr lang="en-US" sz="1600" b="1" dirty="0"/>
                        <a:t>real environmental conditions</a:t>
                      </a:r>
                      <a:endParaRPr lang="en-US" sz="1600" dirty="0"/>
                    </a:p>
                  </a:txBody>
                  <a:tcPr marL="80108" marR="80108" marT="40054" marB="400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114099"/>
                  </a:ext>
                </a:extLst>
              </a:tr>
              <a:tr h="6704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Alignment with </a:t>
                      </a:r>
                      <a:r>
                        <a:rPr lang="en-US" sz="1600" b="1"/>
                        <a:t>EU Green Deal</a:t>
                      </a:r>
                      <a:r>
                        <a:rPr lang="en-US" sz="1600"/>
                        <a:t> &amp; </a:t>
                      </a:r>
                      <a:r>
                        <a:rPr lang="en-US" sz="1600" b="1"/>
                        <a:t>Circular Economy Action Plan</a:t>
                      </a:r>
                      <a:endParaRPr lang="en-US" sz="1600"/>
                    </a:p>
                  </a:txBody>
                  <a:tcPr marL="80108" marR="80108" marT="40054" marB="400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Regulatory and safety assessments for field applications</a:t>
                      </a:r>
                    </a:p>
                  </a:txBody>
                  <a:tcPr marL="80108" marR="80108" marT="40054" marB="400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6468626"/>
                  </a:ext>
                </a:extLst>
              </a:tr>
              <a:tr h="6704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Potential for </a:t>
                      </a:r>
                      <a:r>
                        <a:rPr lang="en-US" sz="1600" b="1"/>
                        <a:t>industrial composting</a:t>
                      </a:r>
                      <a:r>
                        <a:rPr lang="en-US" sz="1600"/>
                        <a:t> and </a:t>
                      </a:r>
                      <a:r>
                        <a:rPr lang="en-US" sz="1600" b="1"/>
                        <a:t>waste valorization</a:t>
                      </a:r>
                      <a:endParaRPr lang="en-US" sz="1600"/>
                    </a:p>
                  </a:txBody>
                  <a:tcPr marL="80108" marR="80108" marT="40054" marB="400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Economic feasibility vs. conventional waste management</a:t>
                      </a:r>
                    </a:p>
                  </a:txBody>
                  <a:tcPr marL="80108" marR="80108" marT="40054" marB="400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608918"/>
                  </a:ext>
                </a:extLst>
              </a:tr>
              <a:tr h="6704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Creation of an </a:t>
                      </a:r>
                      <a:r>
                        <a:rPr lang="en-US" sz="1600" b="1" dirty="0"/>
                        <a:t>open-access dataset</a:t>
                      </a:r>
                      <a:r>
                        <a:rPr lang="en-US" sz="1600" dirty="0"/>
                        <a:t> for biotechnology R&amp;D</a:t>
                      </a:r>
                    </a:p>
                  </a:txBody>
                  <a:tcPr marL="80108" marR="80108" marT="40054" marB="400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 dirty="0"/>
                    </a:p>
                  </a:txBody>
                  <a:tcPr marL="80108" marR="80108" marT="40054" marB="400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367964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71726D98-B3E7-6CB7-5CF1-CB9048B1F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887" y="2719733"/>
            <a:ext cx="1094488" cy="931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 descr="A yellow circle with arrows pointing to a triangle&#10;&#10;AI-generated content may be incorrect.">
            <a:extLst>
              <a:ext uri="{FF2B5EF4-FFF2-40B4-BE49-F238E27FC236}">
                <a16:creationId xmlns:a16="http://schemas.microsoft.com/office/drawing/2014/main" id="{22779F6B-1F52-2BFA-8276-BB3AB33CD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0935" y="2719733"/>
            <a:ext cx="1094488" cy="923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9548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2867</TotalTime>
  <Words>762</Words>
  <Application>Microsoft Office PowerPoint</Application>
  <PresentationFormat>Widescreen</PresentationFormat>
  <Paragraphs>110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Calibri</vt:lpstr>
      <vt:lpstr>Corbel</vt:lpstr>
      <vt:lpstr>Parallax</vt:lpstr>
      <vt:lpstr>Hybrid Genome Assembly and Multi-Omics Analysis of Purpureocillium lilacinum PLA-C1 Reveals Bioplastic Degradation Potential </vt:lpstr>
      <vt:lpstr>Scientific Context &amp; Study Rationale</vt:lpstr>
      <vt:lpstr>Research Workflow Overview</vt:lpstr>
      <vt:lpstr>             Hybrid Genome   Sequencing Strategy</vt:lpstr>
      <vt:lpstr>Collection and Identification</vt:lpstr>
      <vt:lpstr>Hybrid Assembly &amp; CAZyme Profile</vt:lpstr>
      <vt:lpstr>Genomic Comparison &amp; Evolutionary Context</vt:lpstr>
      <vt:lpstr>Gene Expression Response to Bioplastics</vt:lpstr>
      <vt:lpstr>From Genome to Green Solutions</vt:lpstr>
      <vt:lpstr>PowerPoint Presentation</vt:lpstr>
      <vt:lpstr>Selected References &amp;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Identification of Selection Signatures for Coat Color Variation in Different Sheep Breeds Using Pool-Seq.</dc:title>
  <dc:creator>MARIANO MARINA</dc:creator>
  <cp:lastModifiedBy>martina castellucci</cp:lastModifiedBy>
  <cp:revision>32</cp:revision>
  <dcterms:created xsi:type="dcterms:W3CDTF">2025-01-23T10:27:30Z</dcterms:created>
  <dcterms:modified xsi:type="dcterms:W3CDTF">2025-08-13T07:49:05Z</dcterms:modified>
</cp:coreProperties>
</file>