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e79dadc9d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e79dadc9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e79dadc9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e79dadc9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e79dadc9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e79dadc9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dc0ec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dc0ec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e79dadc9d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e79dadc9d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e79dadc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e79dadc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 y HTML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0182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Nos permite maquetar en filas y columnas las páginas web de una manera mucho más fácil. Se reconoce a cada area con un grid-area que se determina en un div correspondiente</a:t>
            </a:r>
            <a:endParaRPr sz="2000">
              <a:solidFill>
                <a:srgbClr val="10182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0182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0" y="2259575"/>
            <a:ext cx="5029000" cy="23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75" y="445025"/>
            <a:ext cx="7736149" cy="4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ANIMACIÓN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B3B3B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El </a:t>
            </a:r>
            <a:r>
              <a:rPr i="1" lang="es" sz="2000">
                <a:solidFill>
                  <a:srgbClr val="3B3B3B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efecto hover </a:t>
            </a:r>
            <a:r>
              <a:rPr lang="es" sz="2000">
                <a:solidFill>
                  <a:srgbClr val="3B3B3B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es la alteración del aspecto de un componente de la interfaz gráfica una vez que se posa el ratón sobre él, aunque no haya sido seleccionado. Y usa la herramienta :hover</a:t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35" y="2352088"/>
            <a:ext cx="2445564" cy="2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200" y="2225875"/>
            <a:ext cx="2228850" cy="256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DEGRADADOS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50">
                <a:solidFill>
                  <a:srgbClr val="00000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Los degradados CSS le permiten mostrar transiciones suaves entre dos o más colores específicos. Y se utiliza la herramienta: background-image: linear-gradient</a:t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0" y="2982575"/>
            <a:ext cx="7847734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CODIGO BASICO QUE USE EN HTML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br: espacio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p: añadir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b: letra en negrita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ol/li: listas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div: agrupa contenido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img: imagen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class: clases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h1, h2, h3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Etc.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CODIGO BASICO</a:t>
            </a:r>
            <a:r>
              <a:rPr lang="es"/>
              <a:t> QUE USE EN EL</a:t>
            </a:r>
            <a:r>
              <a:rPr lang="es"/>
              <a:t> CSS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height: altura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width: ancho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border-radius: </a:t>
            </a:r>
            <a:r>
              <a:rPr lang="es"/>
              <a:t>borde redondeado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background-color: fondo de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justify-content: distribu</a:t>
            </a:r>
            <a:r>
              <a:rPr lang="es"/>
              <a:t>ción del espacio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background-image: url(“...”): una im</a:t>
            </a:r>
            <a:r>
              <a:rPr lang="es"/>
              <a:t>ágen de fondo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text-shadow: so</a:t>
            </a:r>
            <a:r>
              <a:rPr lang="es"/>
              <a:t>mbras en el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Etc.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