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Windows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Basa Martin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525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1.0: a kezdetek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1985 november</a:t>
            </a:r>
          </a:p>
          <a:p>
            <a:r>
              <a:rPr lang="hu-HU" dirty="0" smtClean="0"/>
              <a:t>MS-DOS bővítmény, nem önálló rendszer</a:t>
            </a:r>
          </a:p>
          <a:p>
            <a:r>
              <a:rPr lang="hu-HU" dirty="0" smtClean="0"/>
              <a:t>Egér használata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2" y="1673510"/>
            <a:ext cx="5780862" cy="31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34282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22</Words>
  <Application>Microsoft Office PowerPoint</Application>
  <PresentationFormat>Szélesvásznú</PresentationFormat>
  <Paragraphs>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Szelet</vt:lpstr>
      <vt:lpstr>A Windows történelme</vt:lpstr>
      <vt:lpstr>Windows 1.0: a kezdetek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Windows történelme</dc:title>
  <dc:creator>Basa Martin</dc:creator>
  <cp:lastModifiedBy>Basa Martin</cp:lastModifiedBy>
  <cp:revision>1</cp:revision>
  <dcterms:created xsi:type="dcterms:W3CDTF">2022-09-14T07:24:54Z</dcterms:created>
  <dcterms:modified xsi:type="dcterms:W3CDTF">2022-09-14T07:27:57Z</dcterms:modified>
</cp:coreProperties>
</file>