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Windows történelme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Basa Martin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525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kezdetek: Windows 1.0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1985 november</a:t>
            </a:r>
          </a:p>
          <a:p>
            <a:r>
              <a:rPr lang="hu-HU" dirty="0" smtClean="0"/>
              <a:t>MS-DOS bővítmény, nem önálló rendszer</a:t>
            </a:r>
          </a:p>
          <a:p>
            <a:r>
              <a:rPr lang="hu-HU" dirty="0" smtClean="0"/>
              <a:t>Egér használata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56" y="1220545"/>
            <a:ext cx="5791200" cy="364236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6785591" y="4835812"/>
            <a:ext cx="518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Forrás: https://cdn.wccftech.com/wp-content/uploads/2019/07/windows-1.0.jpg</a:t>
            </a:r>
          </a:p>
        </p:txBody>
      </p:sp>
    </p:spTree>
    <p:extLst>
      <p:ext uri="{BB962C8B-B14F-4D97-AF65-F5344CB8AC3E}">
        <p14:creationId xmlns:p14="http://schemas.microsoft.com/office/powerpoint/2010/main" val="177033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Windows 95-98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1995 és 1998</a:t>
            </a:r>
          </a:p>
          <a:p>
            <a:r>
              <a:rPr lang="hu-HU" dirty="0" smtClean="0"/>
              <a:t>Windows 98=Ráncfelvarrás</a:t>
            </a:r>
          </a:p>
          <a:p>
            <a:r>
              <a:rPr lang="hu-HU" dirty="0" smtClean="0"/>
              <a:t>Első nagy siker</a:t>
            </a:r>
          </a:p>
          <a:p>
            <a:r>
              <a:rPr lang="hu-HU" dirty="0" smtClean="0"/>
              <a:t>Internet Explorer és Office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98192"/>
            <a:ext cx="6892066" cy="386555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681138" y="4976024"/>
            <a:ext cx="543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/>
              <a:t>https://i.cdn29.hu/apix_collect_c/2005/microsoft-misc/microsoft_misc_screenshot_20200824112747_1_original_1150x645_cover.jpg</a:t>
            </a:r>
          </a:p>
        </p:txBody>
      </p:sp>
    </p:spTree>
    <p:extLst>
      <p:ext uri="{BB962C8B-B14F-4D97-AF65-F5344CB8AC3E}">
        <p14:creationId xmlns:p14="http://schemas.microsoft.com/office/powerpoint/2010/main" val="24065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52780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44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Szelet</vt:lpstr>
      <vt:lpstr>A Windows történelme</vt:lpstr>
      <vt:lpstr>a kezdetek: Windows 1.0</vt:lpstr>
      <vt:lpstr>Windows 95-98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Windows történelme</dc:title>
  <dc:creator>Basa Martin</dc:creator>
  <cp:lastModifiedBy>Basa Martin</cp:lastModifiedBy>
  <cp:revision>5</cp:revision>
  <dcterms:created xsi:type="dcterms:W3CDTF">2022-09-14T07:24:54Z</dcterms:created>
  <dcterms:modified xsi:type="dcterms:W3CDTF">2022-09-14T07:38:47Z</dcterms:modified>
</cp:coreProperties>
</file>