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qGHqj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 Windows történelme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Basa Martin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5255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11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2021 október</a:t>
            </a:r>
          </a:p>
          <a:p>
            <a:r>
              <a:rPr lang="hu-HU" dirty="0" smtClean="0"/>
              <a:t>Szigorú rendszerkövetelmények</a:t>
            </a:r>
          </a:p>
          <a:p>
            <a:r>
              <a:rPr lang="hu-HU" dirty="0" smtClean="0"/>
              <a:t>Modernizált felület</a:t>
            </a:r>
          </a:p>
        </p:txBody>
      </p:sp>
    </p:spTree>
    <p:extLst>
      <p:ext uri="{BB962C8B-B14F-4D97-AF65-F5344CB8AC3E}">
        <p14:creationId xmlns:p14="http://schemas.microsoft.com/office/powerpoint/2010/main" val="167009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smtClean="0"/>
              <a:t>kezdetek: Windows 1.0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1985 november</a:t>
            </a:r>
          </a:p>
          <a:p>
            <a:r>
              <a:rPr lang="hu-HU" dirty="0" smtClean="0"/>
              <a:t>MS-DOS bővítmény, nem önálló rendszer</a:t>
            </a:r>
          </a:p>
          <a:p>
            <a:r>
              <a:rPr lang="hu-HU" dirty="0" smtClean="0"/>
              <a:t>Egér használata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56" y="1220545"/>
            <a:ext cx="5791200" cy="3642360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6785591" y="4835812"/>
            <a:ext cx="5185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/>
              <a:t>Forrás</a:t>
            </a:r>
            <a:r>
              <a:rPr lang="hu-HU" sz="1000" dirty="0"/>
              <a:t>: https://bit.ly/3eLHgEt</a:t>
            </a:r>
            <a:endParaRPr lang="hu-HU" sz="1000" dirty="0"/>
          </a:p>
        </p:txBody>
      </p:sp>
    </p:spTree>
    <p:extLst>
      <p:ext uri="{BB962C8B-B14F-4D97-AF65-F5344CB8AC3E}">
        <p14:creationId xmlns:p14="http://schemas.microsoft.com/office/powerpoint/2010/main" val="177033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95-98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1995 és 1998</a:t>
            </a:r>
          </a:p>
          <a:p>
            <a:r>
              <a:rPr lang="hu-HU" dirty="0" smtClean="0"/>
              <a:t>Windows 98=Ráncfelvarrás</a:t>
            </a:r>
          </a:p>
          <a:p>
            <a:r>
              <a:rPr lang="hu-HU" dirty="0" smtClean="0"/>
              <a:t>Első nagy </a:t>
            </a:r>
            <a:r>
              <a:rPr lang="hu-HU" dirty="0" smtClean="0"/>
              <a:t>siker</a:t>
            </a:r>
          </a:p>
          <a:p>
            <a:r>
              <a:rPr lang="hu-HU" dirty="0" smtClean="0"/>
              <a:t>Start menü</a:t>
            </a:r>
            <a:endParaRPr lang="hu-HU" dirty="0" smtClean="0"/>
          </a:p>
          <a:p>
            <a:r>
              <a:rPr lang="hu-HU" dirty="0" smtClean="0"/>
              <a:t>Internet Explorer és Office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808" y="112902"/>
            <a:ext cx="5145418" cy="2885908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5308896" y="2947749"/>
            <a:ext cx="5432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/>
              <a:t>Forrás: https://bit.ly/3U7mlfv</a:t>
            </a:r>
            <a:endParaRPr lang="hu-HU" sz="1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319" y="3085505"/>
            <a:ext cx="4769226" cy="357692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7108319" y="6626009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 err="1"/>
              <a:t>Forrás:https</a:t>
            </a:r>
            <a:r>
              <a:rPr lang="hu-HU" sz="1000" dirty="0"/>
              <a:t>://bit.ly/3RKEheg</a:t>
            </a:r>
          </a:p>
        </p:txBody>
      </p:sp>
    </p:spTree>
    <p:extLst>
      <p:ext uri="{BB962C8B-B14F-4D97-AF65-F5344CB8AC3E}">
        <p14:creationId xmlns:p14="http://schemas.microsoft.com/office/powerpoint/2010/main" val="240654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ME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78933"/>
            <a:ext cx="8534400" cy="3615267"/>
          </a:xfrm>
        </p:spPr>
        <p:txBody>
          <a:bodyPr/>
          <a:lstStyle/>
          <a:p>
            <a:r>
              <a:rPr lang="hu-HU" dirty="0" smtClean="0"/>
              <a:t>2000 Június</a:t>
            </a:r>
          </a:p>
          <a:p>
            <a:r>
              <a:rPr lang="hu-HU" dirty="0" smtClean="0"/>
              <a:t>Kevés újdonság</a:t>
            </a:r>
          </a:p>
          <a:p>
            <a:r>
              <a:rPr lang="hu-HU" dirty="0" smtClean="0"/>
              <a:t>Instabilitás</a:t>
            </a:r>
          </a:p>
          <a:p>
            <a:r>
              <a:rPr lang="hu-HU" dirty="0" smtClean="0"/>
              <a:t>Egyik </a:t>
            </a:r>
            <a:r>
              <a:rPr lang="hu-HU" dirty="0" err="1" smtClean="0"/>
              <a:t>legutáltabb</a:t>
            </a:r>
            <a:r>
              <a:rPr lang="hu-HU" dirty="0" smtClean="0"/>
              <a:t> Windows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2" y="685800"/>
            <a:ext cx="7592292" cy="421794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6184669" y="4871533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Forrás: https://bit.ly/3qGoC3v</a:t>
            </a:r>
          </a:p>
        </p:txBody>
      </p:sp>
    </p:spTree>
    <p:extLst>
      <p:ext uri="{BB962C8B-B14F-4D97-AF65-F5344CB8AC3E}">
        <p14:creationId xmlns:p14="http://schemas.microsoft.com/office/powerpoint/2010/main" val="311852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</a:t>
            </a:r>
            <a:r>
              <a:rPr lang="hu-HU" dirty="0" err="1" smtClean="0"/>
              <a:t>xp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2001 Október</a:t>
            </a:r>
          </a:p>
          <a:p>
            <a:r>
              <a:rPr lang="hu-HU" dirty="0" smtClean="0"/>
              <a:t>400+ millió példány </a:t>
            </a:r>
            <a:r>
              <a:rPr lang="hu-HU" dirty="0"/>
              <a:t>(forrás: </a:t>
            </a:r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bit.ly/3qGHqji</a:t>
            </a:r>
            <a:r>
              <a:rPr lang="hu-HU" dirty="0" smtClean="0"/>
              <a:t>)</a:t>
            </a:r>
          </a:p>
          <a:p>
            <a:r>
              <a:rPr lang="hu-HU" dirty="0" smtClean="0"/>
              <a:t>NT Kernel</a:t>
            </a:r>
          </a:p>
          <a:p>
            <a:r>
              <a:rPr lang="hu-HU" dirty="0" err="1" smtClean="0"/>
              <a:t>Mái</a:t>
            </a:r>
            <a:r>
              <a:rPr lang="hu-HU" dirty="0" smtClean="0"/>
              <a:t> napig használják</a:t>
            </a:r>
          </a:p>
          <a:p>
            <a:r>
              <a:rPr lang="hu-HU" dirty="0" smtClean="0"/>
              <a:t>Első 64 bites Windows</a:t>
            </a:r>
          </a:p>
          <a:p>
            <a:r>
              <a:rPr lang="hu-HU" dirty="0" smtClean="0"/>
              <a:t>(kép később)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023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</a:t>
            </a:r>
            <a:r>
              <a:rPr lang="hu-HU" dirty="0" err="1" smtClean="0"/>
              <a:t>vista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2007 </a:t>
            </a:r>
          </a:p>
          <a:p>
            <a:r>
              <a:rPr lang="hu-HU" dirty="0" smtClean="0"/>
              <a:t>OS X-szerű </a:t>
            </a:r>
            <a:r>
              <a:rPr lang="hu-HU" dirty="0" err="1" smtClean="0"/>
              <a:t>Aero</a:t>
            </a:r>
            <a:r>
              <a:rPr lang="hu-HU" dirty="0" smtClean="0"/>
              <a:t> téma</a:t>
            </a:r>
          </a:p>
          <a:p>
            <a:r>
              <a:rPr lang="hu-HU" dirty="0" smtClean="0"/>
              <a:t>Magasabb gépigény = kisebb felhasználói bázis</a:t>
            </a:r>
          </a:p>
          <a:p>
            <a:r>
              <a:rPr lang="hu-HU" dirty="0" smtClean="0"/>
              <a:t>Driver problémák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504" y="3292655"/>
            <a:ext cx="4826926" cy="2642742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7107137" y="5935397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Saját kép később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657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7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2009</a:t>
            </a:r>
          </a:p>
          <a:p>
            <a:r>
              <a:rPr lang="hu-HU" dirty="0" smtClean="0"/>
              <a:t>Stabilitás növelése</a:t>
            </a:r>
          </a:p>
          <a:p>
            <a:r>
              <a:rPr lang="hu-HU" dirty="0" smtClean="0"/>
              <a:t>Vista célja: Újdonságok</a:t>
            </a:r>
          </a:p>
          <a:p>
            <a:r>
              <a:rPr lang="hu-HU" dirty="0" smtClean="0"/>
              <a:t>7 célja: Stabilitás</a:t>
            </a:r>
          </a:p>
          <a:p>
            <a:r>
              <a:rPr lang="hu-HU" dirty="0" smtClean="0"/>
              <a:t>Mindenben jobb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529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8 és 8.1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2012</a:t>
            </a:r>
          </a:p>
          <a:p>
            <a:r>
              <a:rPr lang="hu-HU" dirty="0" smtClean="0"/>
              <a:t>Metro felület: népszerűtlen</a:t>
            </a:r>
          </a:p>
          <a:p>
            <a:r>
              <a:rPr lang="hu-HU" dirty="0" smtClean="0"/>
              <a:t>Tablet támogatás</a:t>
            </a:r>
          </a:p>
          <a:p>
            <a:r>
              <a:rPr lang="hu-HU" dirty="0" smtClean="0"/>
              <a:t>Ökoszisztéma </a:t>
            </a:r>
            <a:r>
              <a:rPr lang="hu-HU" dirty="0" err="1" smtClean="0"/>
              <a:t>alapkövei</a:t>
            </a:r>
            <a:endParaRPr lang="hu-HU" dirty="0" smtClean="0"/>
          </a:p>
          <a:p>
            <a:r>
              <a:rPr lang="hu-HU" dirty="0" smtClean="0"/>
              <a:t>8.1 célja=hibák javítása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63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10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2015 július 28</a:t>
            </a:r>
          </a:p>
          <a:p>
            <a:r>
              <a:rPr lang="hu-HU" dirty="0" smtClean="0"/>
              <a:t>”Utolsó” </a:t>
            </a:r>
            <a:r>
              <a:rPr lang="hu-HU" smtClean="0"/>
              <a:t>számozott kiadás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027343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</TotalTime>
  <Words>161</Words>
  <Application>Microsoft Office PowerPoint</Application>
  <PresentationFormat>Szélesvásznú</PresentationFormat>
  <Paragraphs>53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Szelet</vt:lpstr>
      <vt:lpstr>A Windows történelme</vt:lpstr>
      <vt:lpstr>a kezdetek: Windows 1.0</vt:lpstr>
      <vt:lpstr>Windows 95-98</vt:lpstr>
      <vt:lpstr>Windows ME</vt:lpstr>
      <vt:lpstr>Windows xp</vt:lpstr>
      <vt:lpstr>Windows vista</vt:lpstr>
      <vt:lpstr>Windows 7</vt:lpstr>
      <vt:lpstr>Windows 8 és 8.1</vt:lpstr>
      <vt:lpstr>Windows 10</vt:lpstr>
      <vt:lpstr>Windows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Windows történelme</dc:title>
  <dc:creator>Basa Martin</dc:creator>
  <cp:lastModifiedBy>Basa Martin</cp:lastModifiedBy>
  <cp:revision>9</cp:revision>
  <dcterms:created xsi:type="dcterms:W3CDTF">2022-09-14T07:24:54Z</dcterms:created>
  <dcterms:modified xsi:type="dcterms:W3CDTF">2022-09-15T10:13:00Z</dcterms:modified>
</cp:coreProperties>
</file>