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Windows felhasználók száma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19-4419-A3A2-E73CC8D5B1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19-4419-A3A2-E73CC8D5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19-4419-A3A2-E73CC8D5B1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19-4419-A3A2-E73CC8D5B1E3}"/>
              </c:ext>
            </c:extLst>
          </c:dPt>
          <c:dLbls>
            <c:dLbl>
              <c:idx val="0"/>
              <c:layout>
                <c:manualLayout>
                  <c:x val="0.11547368378127261"/>
                  <c:y val="1.99230121567278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719-4419-A3A2-E73CC8D5B1E3}"/>
                </c:ext>
              </c:extLst>
            </c:dLbl>
            <c:dLbl>
              <c:idx val="1"/>
              <c:layout>
                <c:manualLayout>
                  <c:x val="-1.5061805457361801E-2"/>
                  <c:y val="-0.2381982254020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719-4419-A3A2-E73CC8D5B1E3}"/>
                </c:ext>
              </c:extLst>
            </c:dLbl>
            <c:dLbl>
              <c:idx val="3"/>
              <c:layout>
                <c:manualLayout>
                  <c:x val="-6.0411042369703787E-2"/>
                  <c:y val="2.371430515849281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719-4419-A3A2-E73CC8D5B1E3}"/>
                </c:ext>
              </c:extLst>
            </c:dLbl>
            <c:dLbl>
              <c:idx val="4"/>
              <c:layout>
                <c:manualLayout>
                  <c:x val="-3.1874077195202598E-4"/>
                  <c:y val="-8.1462609209101942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06710323056717"/>
                      <c:h val="5.904803642321042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719-4419-A3A2-E73CC8D5B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Munka1!$A$2:$A$6</c:f>
              <c:strCache>
                <c:ptCount val="5"/>
                <c:pt idx="0">
                  <c:v>Windows 11</c:v>
                </c:pt>
                <c:pt idx="1">
                  <c:v>Windows 10</c:v>
                </c:pt>
                <c:pt idx="2">
                  <c:v>Windows 8.1</c:v>
                </c:pt>
                <c:pt idx="3">
                  <c:v>Windows 7</c:v>
                </c:pt>
                <c:pt idx="4">
                  <c:v>Windows XP</c:v>
                </c:pt>
              </c:strCache>
            </c:strRef>
          </c:cat>
          <c:val>
            <c:numRef>
              <c:f>Munka1!$B$2:$B$6</c:f>
              <c:numCache>
                <c:formatCode>0.00%</c:formatCode>
                <c:ptCount val="5"/>
                <c:pt idx="0">
                  <c:v>0.13070000000000001</c:v>
                </c:pt>
                <c:pt idx="1">
                  <c:v>0.71889999999999998</c:v>
                </c:pt>
                <c:pt idx="2">
                  <c:v>2.7900000000000001E-2</c:v>
                </c:pt>
                <c:pt idx="3">
                  <c:v>0.1106</c:v>
                </c:pt>
                <c:pt idx="4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9-4419-A3A2-E73CC8D5B1E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0.63072</cdr:x>
      <cdr:y>0.80663</cdr:y>
    </cdr:from>
    <cdr:to>
      <cdr:x>0.71744</cdr:x>
      <cdr:y>0.98349</cdr:y>
    </cdr:to>
    <cdr:sp macro="" textlink="">
      <cdr:nvSpPr>
        <cdr:cNvPr id="2" name="Szövegdoboz 1"/>
        <cdr:cNvSpPr txBox="1"/>
      </cdr:nvSpPr>
      <cdr:spPr>
        <a:xfrm xmlns:a="http://schemas.openxmlformats.org/drawingml/2006/main">
          <a:off x="6650736" y="417034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u-HU" dirty="0" err="1"/>
            <a:t>Forrás:https</a:t>
          </a:r>
          <a:r>
            <a:rPr lang="hu-HU" dirty="0"/>
            <a:t>://bit.ly/3BToWCm</a:t>
          </a:r>
          <a:endParaRPr lang="hu-H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qGHqj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Windows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Basa Martin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525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2021 október</a:t>
            </a:r>
          </a:p>
          <a:p>
            <a:r>
              <a:rPr lang="hu-HU" dirty="0" smtClean="0"/>
              <a:t>Szigorú rendszerkövetelmények</a:t>
            </a:r>
          </a:p>
          <a:p>
            <a:r>
              <a:rPr lang="hu-HU" dirty="0" smtClean="0"/>
              <a:t>Modernizált felület</a:t>
            </a:r>
          </a:p>
        </p:txBody>
      </p:sp>
    </p:spTree>
    <p:extLst>
      <p:ext uri="{BB962C8B-B14F-4D97-AF65-F5344CB8AC3E}">
        <p14:creationId xmlns:p14="http://schemas.microsoft.com/office/powerpoint/2010/main" val="167009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180" y="5279812"/>
            <a:ext cx="8534400" cy="1507067"/>
          </a:xfrm>
        </p:spPr>
        <p:txBody>
          <a:bodyPr/>
          <a:lstStyle/>
          <a:p>
            <a:r>
              <a:rPr lang="hu-HU" dirty="0" smtClean="0"/>
              <a:t>Mennyien használják?</a:t>
            </a:r>
            <a:endParaRPr lang="hu-HU" dirty="0"/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687453"/>
              </p:ext>
            </p:extLst>
          </p:nvPr>
        </p:nvGraphicFramePr>
        <p:xfrm>
          <a:off x="854900" y="524256"/>
          <a:ext cx="10544619" cy="5170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9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73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kezdetek: Windows 1.0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1985 november</a:t>
            </a:r>
          </a:p>
          <a:p>
            <a:r>
              <a:rPr lang="hu-HU" dirty="0" smtClean="0"/>
              <a:t>MS-DOS bővítmény, nem önálló rendszer</a:t>
            </a:r>
          </a:p>
          <a:p>
            <a:r>
              <a:rPr lang="hu-HU" dirty="0" smtClean="0"/>
              <a:t>Egér használata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56" y="1220545"/>
            <a:ext cx="5791200" cy="364236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785591" y="4835812"/>
            <a:ext cx="518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https://bit.ly/3eLHgEt</a:t>
            </a:r>
          </a:p>
        </p:txBody>
      </p:sp>
    </p:spTree>
    <p:extLst>
      <p:ext uri="{BB962C8B-B14F-4D97-AF65-F5344CB8AC3E}">
        <p14:creationId xmlns:p14="http://schemas.microsoft.com/office/powerpoint/2010/main" val="177033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95-98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1995 és 1998</a:t>
            </a:r>
          </a:p>
          <a:p>
            <a:r>
              <a:rPr lang="hu-HU" dirty="0" smtClean="0"/>
              <a:t>Windows 98=Ráncfelvarrás</a:t>
            </a:r>
          </a:p>
          <a:p>
            <a:r>
              <a:rPr lang="hu-HU" dirty="0" smtClean="0"/>
              <a:t>Első nagy siker</a:t>
            </a:r>
          </a:p>
          <a:p>
            <a:r>
              <a:rPr lang="hu-HU" dirty="0" smtClean="0"/>
              <a:t>Start menü</a:t>
            </a:r>
          </a:p>
          <a:p>
            <a:r>
              <a:rPr lang="hu-HU" dirty="0" smtClean="0"/>
              <a:t>Internet Explorer és Office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08" y="112902"/>
            <a:ext cx="5145418" cy="288590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308896" y="2947749"/>
            <a:ext cx="5432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https://bit.ly/3U7mlfv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19" y="3085505"/>
            <a:ext cx="4769226" cy="357692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8319" y="662600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err="1"/>
              <a:t>Forrás:https</a:t>
            </a:r>
            <a:r>
              <a:rPr lang="hu-HU" sz="1000" dirty="0"/>
              <a:t>://bit.ly/3RKEheg</a:t>
            </a:r>
          </a:p>
        </p:txBody>
      </p:sp>
    </p:spTree>
    <p:extLst>
      <p:ext uri="{BB962C8B-B14F-4D97-AF65-F5344CB8AC3E}">
        <p14:creationId xmlns:p14="http://schemas.microsoft.com/office/powerpoint/2010/main" val="24065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78933"/>
            <a:ext cx="8534400" cy="3615267"/>
          </a:xfrm>
        </p:spPr>
        <p:txBody>
          <a:bodyPr/>
          <a:lstStyle/>
          <a:p>
            <a:r>
              <a:rPr lang="hu-HU" dirty="0" smtClean="0"/>
              <a:t>2000 Június</a:t>
            </a:r>
          </a:p>
          <a:p>
            <a:r>
              <a:rPr lang="hu-HU" dirty="0" smtClean="0"/>
              <a:t>Kevés újdonság</a:t>
            </a:r>
          </a:p>
          <a:p>
            <a:r>
              <a:rPr lang="hu-HU" dirty="0" smtClean="0"/>
              <a:t>Instabilitás</a:t>
            </a:r>
          </a:p>
          <a:p>
            <a:r>
              <a:rPr lang="hu-HU" dirty="0" smtClean="0"/>
              <a:t>Egyik </a:t>
            </a:r>
            <a:r>
              <a:rPr lang="hu-HU" dirty="0" err="1" smtClean="0"/>
              <a:t>legutáltabb</a:t>
            </a:r>
            <a:r>
              <a:rPr lang="hu-HU" dirty="0" smtClean="0"/>
              <a:t> Windows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2" y="685800"/>
            <a:ext cx="7592292" cy="421794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184669" y="487153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https://bit.ly/3qGoC3v</a:t>
            </a:r>
          </a:p>
        </p:txBody>
      </p:sp>
    </p:spTree>
    <p:extLst>
      <p:ext uri="{BB962C8B-B14F-4D97-AF65-F5344CB8AC3E}">
        <p14:creationId xmlns:p14="http://schemas.microsoft.com/office/powerpoint/2010/main" val="31185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 err="1" smtClean="0"/>
              <a:t>xp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2001 Október</a:t>
            </a:r>
          </a:p>
          <a:p>
            <a:r>
              <a:rPr lang="hu-HU" dirty="0" smtClean="0"/>
              <a:t>400+ millió példány </a:t>
            </a:r>
            <a:r>
              <a:rPr lang="hu-HU" dirty="0"/>
              <a:t>(forrás: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bit.ly/3qGHqji</a:t>
            </a:r>
            <a:r>
              <a:rPr lang="hu-HU" dirty="0" smtClean="0"/>
              <a:t>)</a:t>
            </a:r>
          </a:p>
          <a:p>
            <a:r>
              <a:rPr lang="hu-HU" dirty="0" smtClean="0"/>
              <a:t>NT Kernel</a:t>
            </a:r>
          </a:p>
          <a:p>
            <a:r>
              <a:rPr lang="hu-HU" dirty="0" err="1" smtClean="0"/>
              <a:t>Mái</a:t>
            </a:r>
            <a:r>
              <a:rPr lang="hu-HU" dirty="0" smtClean="0"/>
              <a:t> napig használják</a:t>
            </a:r>
          </a:p>
          <a:p>
            <a:r>
              <a:rPr lang="hu-HU" dirty="0" smtClean="0"/>
              <a:t>Első 64 bites Windows</a:t>
            </a:r>
          </a:p>
          <a:p>
            <a:r>
              <a:rPr lang="hu-HU" dirty="0" smtClean="0"/>
              <a:t>(kép később)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023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 err="1" smtClean="0"/>
              <a:t>vista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2007 </a:t>
            </a:r>
          </a:p>
          <a:p>
            <a:r>
              <a:rPr lang="hu-HU" dirty="0" smtClean="0"/>
              <a:t>OS X-szerű </a:t>
            </a:r>
            <a:r>
              <a:rPr lang="hu-HU" dirty="0" err="1" smtClean="0"/>
              <a:t>Aero</a:t>
            </a:r>
            <a:r>
              <a:rPr lang="hu-HU" dirty="0" smtClean="0"/>
              <a:t> téma</a:t>
            </a:r>
          </a:p>
          <a:p>
            <a:r>
              <a:rPr lang="hu-HU" dirty="0" smtClean="0"/>
              <a:t>Magasabb gépigény = kisebb felhasználói bázis</a:t>
            </a:r>
          </a:p>
          <a:p>
            <a:r>
              <a:rPr lang="hu-HU" dirty="0" smtClean="0"/>
              <a:t>Driver problémák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04" y="3292655"/>
            <a:ext cx="4826926" cy="264274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7137" y="5935397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Saját kép később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5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7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2009</a:t>
            </a:r>
          </a:p>
          <a:p>
            <a:r>
              <a:rPr lang="hu-HU" dirty="0" smtClean="0"/>
              <a:t>Stabilitás növelése</a:t>
            </a:r>
          </a:p>
          <a:p>
            <a:r>
              <a:rPr lang="hu-HU" dirty="0" smtClean="0"/>
              <a:t>Vista célja: Újdonságok</a:t>
            </a:r>
          </a:p>
          <a:p>
            <a:r>
              <a:rPr lang="hu-HU" dirty="0" smtClean="0"/>
              <a:t>7 célja: Stabilitás</a:t>
            </a:r>
          </a:p>
          <a:p>
            <a:r>
              <a:rPr lang="hu-HU" dirty="0" smtClean="0"/>
              <a:t>Mindenben jobb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2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8 és 8.1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2012</a:t>
            </a:r>
          </a:p>
          <a:p>
            <a:r>
              <a:rPr lang="hu-HU" dirty="0" smtClean="0"/>
              <a:t>Metro felület: népszerűtlen</a:t>
            </a:r>
          </a:p>
          <a:p>
            <a:r>
              <a:rPr lang="hu-HU" dirty="0" smtClean="0"/>
              <a:t>Tablet támogatás</a:t>
            </a:r>
          </a:p>
          <a:p>
            <a:r>
              <a:rPr lang="hu-HU" dirty="0" smtClean="0"/>
              <a:t>Ökoszisztéma </a:t>
            </a:r>
            <a:r>
              <a:rPr lang="hu-HU" dirty="0" err="1" smtClean="0"/>
              <a:t>alapkövei</a:t>
            </a:r>
            <a:endParaRPr lang="hu-HU" dirty="0" smtClean="0"/>
          </a:p>
          <a:p>
            <a:r>
              <a:rPr lang="hu-HU" dirty="0" smtClean="0"/>
              <a:t>8.1 célja=hibák javítása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63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2015 július 28</a:t>
            </a:r>
          </a:p>
          <a:p>
            <a:r>
              <a:rPr lang="hu-HU" dirty="0" smtClean="0"/>
              <a:t>”Utolsó” </a:t>
            </a:r>
            <a:r>
              <a:rPr lang="hu-HU" smtClean="0"/>
              <a:t>számozott kiadás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183</Words>
  <Application>Microsoft Office PowerPoint</Application>
  <PresentationFormat>Szélesvásznú</PresentationFormat>
  <Paragraphs>60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Szelet</vt:lpstr>
      <vt:lpstr>A Windows történelme</vt:lpstr>
      <vt:lpstr>a kezdetek: Windows 1.0</vt:lpstr>
      <vt:lpstr>Windows 95-98</vt:lpstr>
      <vt:lpstr>Windows ME</vt:lpstr>
      <vt:lpstr>Windows xp</vt:lpstr>
      <vt:lpstr>Windows vista</vt:lpstr>
      <vt:lpstr>Windows 7</vt:lpstr>
      <vt:lpstr>Windows 8 és 8.1</vt:lpstr>
      <vt:lpstr>Windows 10</vt:lpstr>
      <vt:lpstr>Windows 11</vt:lpstr>
      <vt:lpstr>Mennyien használják?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Windows történelme</dc:title>
  <dc:creator>Basa Martin</dc:creator>
  <cp:lastModifiedBy>Basa Martin</cp:lastModifiedBy>
  <cp:revision>12</cp:revision>
  <dcterms:created xsi:type="dcterms:W3CDTF">2022-09-14T07:24:54Z</dcterms:created>
  <dcterms:modified xsi:type="dcterms:W3CDTF">2022-09-20T10:05:09Z</dcterms:modified>
</cp:coreProperties>
</file>