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Click to edit the title text formatUpravte štýly predlohy textu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cs-CZ" sz="1200">
                <a:solidFill>
                  <a:srgbClr val="8b8b8b"/>
                </a:solidFill>
                <a:latin typeface="Calibri"/>
              </a:rPr>
              <a:t>28. 6. 2016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35D1D0-EFAF-4631-82C5-9AB6D33D762D}" type="slidenum">
              <a:rPr lang="cs-CZ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k-SK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k-SK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k-SK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k-SK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k-S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k-S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k-S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Click to edit the title text formatUpravte štýly predlohy textu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Seventh Outline LevelUpravte štýl predlohy textu.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sk-SK" sz="2800">
                <a:solidFill>
                  <a:srgbClr val="000000"/>
                </a:solidFill>
                <a:latin typeface="Calibr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sk-SK" sz="2400">
                <a:solidFill>
                  <a:srgbClr val="000000"/>
                </a:solidFill>
                <a:latin typeface="Calibri"/>
              </a:rPr>
              <a:t>Tretia úroveň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sk-SK" sz="2000">
                <a:solidFill>
                  <a:srgbClr val="000000"/>
                </a:solidFill>
                <a:latin typeface="Calibri"/>
              </a:rPr>
              <a:t>Štvrtá úroveň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sk-SK" sz="2000">
                <a:solidFill>
                  <a:srgbClr val="000000"/>
                </a:solidFill>
                <a:latin typeface="Calibri"/>
              </a:rPr>
              <a:t>Piata úroveň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cs-CZ" sz="1200">
                <a:solidFill>
                  <a:srgbClr val="8b8b8b"/>
                </a:solidFill>
                <a:latin typeface="Calibri"/>
              </a:rPr>
              <a:t>28. 6. 2016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4837E1E-7DC9-42F9-8991-D876D87C6BEB}" type="slidenum">
              <a:rPr lang="cs-CZ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Click to edit the title text formatUpravte štýly predlohy textu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Seventh Outline LevelUpravte štýl predlohy textu.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Seventh Outline LevelUpravte štýl predlohy textu.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sk-SK" sz="2000">
                <a:solidFill>
                  <a:srgbClr val="000000"/>
                </a:solidFill>
                <a:latin typeface="Calibr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sk-SK">
                <a:solidFill>
                  <a:srgbClr val="000000"/>
                </a:solidFill>
                <a:latin typeface="Calibri"/>
              </a:rPr>
              <a:t>Tretia úroveň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sk-SK" sz="1600">
                <a:solidFill>
                  <a:srgbClr val="000000"/>
                </a:solidFill>
                <a:latin typeface="Calibri"/>
              </a:rPr>
              <a:t>Štvrtá úroveň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sk-SK" sz="1600">
                <a:solidFill>
                  <a:srgbClr val="000000"/>
                </a:solidFill>
                <a:latin typeface="Calibri"/>
              </a:rPr>
              <a:t>Piata úroveň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Seventh Outline LevelUpravte štýl predlohy textu.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2400">
                <a:solidFill>
                  <a:srgbClr val="8b8b8b"/>
                </a:solidFill>
                <a:latin typeface="Calibri"/>
              </a:rPr>
              <a:t>Seventh Outline LevelUpravte štýl predlohy textu.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sk-SK" sz="2000">
                <a:solidFill>
                  <a:srgbClr val="000000"/>
                </a:solidFill>
                <a:latin typeface="Calibr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sk-SK">
                <a:solidFill>
                  <a:srgbClr val="000000"/>
                </a:solidFill>
                <a:latin typeface="Calibri"/>
              </a:rPr>
              <a:t>Tretia úroveň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sk-SK" sz="1600">
                <a:solidFill>
                  <a:srgbClr val="000000"/>
                </a:solidFill>
                <a:latin typeface="Calibri"/>
              </a:rPr>
              <a:t>Štvrtá úroveň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sk-SK" sz="1600">
                <a:solidFill>
                  <a:srgbClr val="000000"/>
                </a:solidFill>
                <a:latin typeface="Calibri"/>
              </a:rPr>
              <a:t>Piata úroveň</a:t>
            </a:r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cs-CZ" sz="1200">
                <a:solidFill>
                  <a:srgbClr val="8b8b8b"/>
                </a:solidFill>
                <a:latin typeface="Calibri"/>
              </a:rPr>
              <a:t>28. 6. 2016</a:t>
            </a:r>
            <a:endParaRPr/>
          </a:p>
        </p:txBody>
      </p:sp>
      <p:sp>
        <p:nvSpPr>
          <p:cNvPr id="84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5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3D0BAD-9FE1-444F-A0FF-ADFBDF68EE7D}" type="slidenum">
              <a:rPr lang="cs-CZ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6640" y="260640"/>
            <a:ext cx="5049360" cy="6120360"/>
          </a:xfrm>
          <a:prstGeom prst="rect">
            <a:avLst/>
          </a:prstGeom>
        </p:spPr>
        <p:txBody>
          <a:bodyPr anchor="ctr"/>
          <a:p>
            <a:pPr>
              <a:lnSpc>
                <a:spcPct val="200000"/>
              </a:lnSpc>
            </a:pPr>
            <a:r>
              <a:rPr b="1" lang="sk-SK" sz="4400">
                <a:solidFill>
                  <a:srgbClr val="000000"/>
                </a:solidFill>
                <a:latin typeface="Calibri"/>
              </a:rPr>
              <a:t>Mobilná aplikácia </a:t>
            </a:r>
            <a:r>
              <a:rPr b="1" lang="sk-SK" sz="4400">
                <a:solidFill>
                  <a:srgbClr val="000000"/>
                </a:solidFill>
                <a:latin typeface="Calibri"/>
              </a:rPr>
              <a:t>
</a:t>
            </a:r>
            <a:r>
              <a:rPr b="1" lang="sk-SK" sz="4400">
                <a:solidFill>
                  <a:srgbClr val="000000"/>
                </a:solidFill>
                <a:latin typeface="Calibri"/>
              </a:rPr>
              <a:t>pre ZOO</a:t>
            </a:r>
            <a:r>
              <a:rPr b="1" lang="sk-SK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pic>
        <p:nvPicPr>
          <p:cNvPr id="121" name="Zástupný symbol obsahu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1080"/>
            <a:ext cx="3851640" cy="685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k-SK" sz="4400">
                <a:latin typeface="Calibri"/>
              </a:rPr>
              <a:t>Záver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4726800" cy="1207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3200">
                <a:latin typeface="Arial"/>
              </a:rPr>
              <a:t>Priestor na rozšírenie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Ďakujeme za pozornosť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Tím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Vedúci: 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	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Mgr. Marek Grác, Ph.D.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Vývojári: 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	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Michaela Balážová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	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Martin Galajda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	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Lenka Janečková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	</a:t>
            </a:r>
            <a:r>
              <a:rPr lang="sk-SK" sz="3200">
                <a:solidFill>
                  <a:srgbClr val="000000"/>
                </a:solidFill>
                <a:latin typeface="Calibri"/>
              </a:rPr>
              <a:t>Jakub Mojto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Podporovane platformy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iOS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Android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Pociatocna analyza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Ako ukladat texty pre deti a dospelých?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Ako nacitat texty? =&gt; QR kódy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Ako implementovat českú a anglickú verziu?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Ako riešit hodnotenie jednotlivých zvierat?Ako uchovavat hodnotenia?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Ako implementovat mapu?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sk-SK" sz="3200">
                <a:solidFill>
                  <a:srgbClr val="000000"/>
                </a:solidFill>
                <a:latin typeface="Calibri"/>
              </a:rPr>
              <a:t>Ako nacitat do aplikacie novinky?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Texty - JSON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67640" y="119664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sk-SK" sz="2400">
                <a:solidFill>
                  <a:srgbClr val="000000"/>
                </a:solidFill>
                <a:latin typeface="Calibri"/>
              </a:rPr>
              <a:t>Pre deti</a:t>
            </a:r>
            <a:endParaRPr/>
          </a:p>
        </p:txBody>
      </p:sp>
      <p:pic>
        <p:nvPicPr>
          <p:cNvPr id="130" name="Zástupný symbol obsahu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640" y="1845000"/>
            <a:ext cx="2736000" cy="4914720"/>
          </a:xfrm>
          <a:prstGeom prst="rect">
            <a:avLst/>
          </a:prstGeom>
          <a:ln>
            <a:noFill/>
          </a:ln>
        </p:spPr>
      </p:pic>
      <p:sp>
        <p:nvSpPr>
          <p:cNvPr id="131" name="TextShape 3"/>
          <p:cNvSpPr txBox="1"/>
          <p:nvPr/>
        </p:nvSpPr>
        <p:spPr>
          <a:xfrm>
            <a:off x="4644000" y="112464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sk-SK" sz="2400">
                <a:solidFill>
                  <a:srgbClr val="8b8b8b"/>
                </a:solidFill>
                <a:latin typeface="Calibri"/>
              </a:rPr>
              <a:t>Pre dospelých</a:t>
            </a:r>
            <a:endParaRPr/>
          </a:p>
        </p:txBody>
      </p:sp>
      <p:pic>
        <p:nvPicPr>
          <p:cNvPr id="132" name="Zástupný symbol obsahu 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0000" y="1845000"/>
            <a:ext cx="2755800" cy="489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95640" y="404640"/>
            <a:ext cx="4402440" cy="2721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Hodnotenie zvierat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- Web Server</a:t>
            </a:r>
            <a:endParaRPr/>
          </a:p>
        </p:txBody>
      </p:sp>
      <p:pic>
        <p:nvPicPr>
          <p:cNvPr id="134" name="Zástupný symbol obsahu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332640"/>
            <a:ext cx="3577680" cy="63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4690440" cy="207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Mapa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-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Google API</a:t>
            </a:r>
            <a:endParaRPr/>
          </a:p>
        </p:txBody>
      </p:sp>
      <p:pic>
        <p:nvPicPr>
          <p:cNvPr id="136" name="Zástupný symbol obsahu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64000" y="469800"/>
            <a:ext cx="3483360" cy="61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4402440" cy="2361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sk-SK" sz="4400">
                <a:solidFill>
                  <a:srgbClr val="000000"/>
                </a:solidFill>
                <a:latin typeface="Calibri"/>
              </a:rPr>
              <a:t>Novinky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-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
</a:t>
            </a:r>
            <a:r>
              <a:rPr lang="sk-SK" sz="4400">
                <a:solidFill>
                  <a:srgbClr val="000000"/>
                </a:solidFill>
                <a:latin typeface="Calibri"/>
              </a:rPr>
              <a:t>Iframe</a:t>
            </a:r>
            <a:endParaRPr/>
          </a:p>
        </p:txBody>
      </p:sp>
      <p:pic>
        <p:nvPicPr>
          <p:cNvPr id="138" name="Zástupný symbol obsahu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92000" y="276840"/>
            <a:ext cx="3627360" cy="644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k-SK" sz="4400">
                <a:latin typeface="Calibri"/>
              </a:rPr>
              <a:t>QR kody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33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cs-CZ" sz="3200">
                <a:latin typeface="Arial"/>
              </a:rPr>
              <a:t>-</a:t>
            </a:r>
            <a:endParaRPr/>
          </a:p>
          <a:p>
            <a:pPr algn="ctr"/>
            <a:r>
              <a:rPr lang="cs-CZ" sz="3200">
                <a:latin typeface="Arial"/>
              </a:rPr>
              <a:t>Cordova plugin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