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DB3B-3B34-4855-B378-7291894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F51C2-2C8B-4F16-B676-57B46667B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0322-B7E5-4106-80DA-98E5110E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1A80-B7A2-43FF-A90D-7B3602D0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E297-B3FA-4059-BC05-245D0EAE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E5E-C6A3-42AB-B078-06E5D884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E63D1-66DF-42E2-BB1E-6F148371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6B24-2BCC-406E-97A6-BA61B2DE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9AC6-4997-43B2-A755-5DD49990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7F91-CDBF-4AC0-80DE-EC899000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E28D2-9A49-439A-874E-AFC479A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EFE3E-9961-4EA7-8152-A35C2FFD3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DF9B-8849-4627-94F7-5485E0E6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1DE9-3601-493D-A4A2-FB762879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7BA4-CC89-4C73-91CF-F86A3334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124-A561-472C-9A44-EF245D85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A11F-6DDD-4289-8755-DBACF618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AC7D-7BC1-487E-B6AB-9F4090D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BD43-814E-4E67-901C-340F92D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82CD-6881-42CF-951A-CEB26FE3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8B7E-98A6-40F5-9226-B4942C4B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6051-1911-4D00-BD10-4F0D653B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B5B-A932-4B15-BBCE-DE266D9C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89B1-BCCA-453F-AE2D-8F393FFB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A5B4-69D3-4956-94C0-42D86BB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49EE-7039-4FBD-9594-DF079449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F8-37A7-44B1-BC9F-69601E9F5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8669-C980-478B-AA0A-FCF62611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E19A-88B3-4367-AE09-6AC6B59B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8F7D-6020-4C5B-890D-BD2C9CDF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C7E3-B017-4532-8048-D6DD9CF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721D-DBB4-47EF-8DDC-954ADB5D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B9E7-925B-490C-9CA3-C3E0C0F9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8018A-8624-457D-87D0-4DBD243A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18A6E-D0C6-4F16-B3AC-13D6BAAF1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0EF71-CA77-4CB6-9E0B-F952E692A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949A6-DFA7-477F-8423-9785A96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33EC-28E7-4496-95B3-6702CAE1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D4634-CFDD-4E60-A3D7-BD501496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AB57-AB66-495D-9A6A-7F37C46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77873-2D65-47E7-BD3B-0496CAB7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6D86-3AAD-4129-8047-A84E52BC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A6DB6-E4EB-48AC-A5E1-AB9987B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1055A-5887-45F2-85E1-EA6DBA61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CA5CE-4FF5-4394-B082-E80706B8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ED51E-552D-4A24-B214-C0022E7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F55D-E6F3-4B23-92E0-1CC3A6D4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58B2-7537-4E45-9F34-CB59C453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C052-3C2F-4D4D-BCD5-922B4BC9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8CB6E-A4D5-4195-9CA9-02A1C47D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CDBF-07E2-4E14-83F0-7FAC1119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408E-380A-4A53-8F19-DE8801F2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9DDF-75F9-4E82-9714-4D0C7405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36090-3276-4B91-9BD5-92FEDB763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B290-4C0B-4DCB-B921-24535026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42CB-28B8-40ED-9687-0D6DD332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FA17-7F4E-41A4-93FC-68678D33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C204-B042-4EED-A5FB-3FB6D9CA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D6B65-F398-40F9-BA11-903E50B5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D413-C3C0-4602-BEF7-E7C4C381B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6B6C-232E-4176-89C4-67F3DD700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225F-1B57-4EF1-89F9-2C8CCC5C47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7AAD-2CF2-42C2-ADED-3A907CB0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0174-8831-44E2-8602-A3854B50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D015-D72D-4606-85FE-25380BE5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11A-EA53-459B-BD1A-92F2C999B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31311-CED2-4308-98B0-B0C9C4E9B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Martine Gamilo</dc:creator>
  <cp:lastModifiedBy>John Martine Gamilo</cp:lastModifiedBy>
  <cp:revision>1</cp:revision>
  <dcterms:created xsi:type="dcterms:W3CDTF">2023-09-26T09:07:46Z</dcterms:created>
  <dcterms:modified xsi:type="dcterms:W3CDTF">2023-09-26T09:07:51Z</dcterms:modified>
</cp:coreProperties>
</file>