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ccordion Black" charset="1" panose="00000500000000000000"/>
      <p:regular r:id="rId14"/>
    </p:embeddedFont>
    <p:embeddedFont>
      <p:font typeface="Helvetica World Bold" charset="1" panose="020B0800040000020004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4186" y="-2600674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5" y="0"/>
                </a:lnTo>
                <a:lnTo>
                  <a:pt x="14777045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34260" y="2307624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748124"/>
            <a:ext cx="11453920" cy="139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CÓMO USAR GIT HUB?</a:t>
            </a:r>
          </a:p>
        </p:txBody>
      </p:sp>
      <p:sp>
        <p:nvSpPr>
          <p:cNvPr name="AutoShape 15" id="15"/>
          <p:cNvSpPr/>
          <p:nvPr/>
        </p:nvSpPr>
        <p:spPr>
          <a:xfrm>
            <a:off x="2006855" y="4734483"/>
            <a:ext cx="6981952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4186" y="-2600674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5" y="0"/>
                </a:lnTo>
                <a:lnTo>
                  <a:pt x="14777045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34260" y="2307624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510072"/>
            <a:ext cx="11453920" cy="139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INTEGRANTES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549161"/>
            <a:ext cx="8559472" cy="66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  <a:spcBef>
                <a:spcPct val="0"/>
              </a:spcBef>
            </a:pPr>
            <a:r>
              <a:rPr lang="en-US" b="true" sz="3623" spc="72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Jerónimo Torrente Alemán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28700" y="5847328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4477338"/>
            <a:ext cx="9705560" cy="66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  <a:spcBef>
                <a:spcPct val="0"/>
              </a:spcBef>
            </a:pPr>
            <a:r>
              <a:rPr lang="en-US" b="true" sz="3623" spc="72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Jesús David Martínez Durango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88345" y="-1473925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6" y="0"/>
                </a:lnTo>
                <a:lnTo>
                  <a:pt x="14777046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8306" y="2671650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742950"/>
            <a:ext cx="11453920" cy="139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QUÉ ES GIT?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028700" y="8053994"/>
            <a:ext cx="6981952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28700" y="3619864"/>
            <a:ext cx="7558780" cy="177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3"/>
              </a:lnSpc>
            </a:pPr>
            <a:r>
              <a:rPr lang="en-US" sz="25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 es un sistema de control de versiones distribuido que permite gestionar, rastrear y coordinar cambios en archivos, especialmente en proyectos de desarrollo de software.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900910" y="2528749"/>
            <a:ext cx="4003526" cy="4003526"/>
          </a:xfrm>
          <a:custGeom>
            <a:avLst/>
            <a:gdLst/>
            <a:ahLst/>
            <a:cxnLst/>
            <a:rect r="r" b="b" t="t" l="l"/>
            <a:pathLst>
              <a:path h="4003526" w="4003526">
                <a:moveTo>
                  <a:pt x="0" y="0"/>
                </a:moveTo>
                <a:lnTo>
                  <a:pt x="4003526" y="0"/>
                </a:lnTo>
                <a:lnTo>
                  <a:pt x="4003526" y="4003526"/>
                </a:lnTo>
                <a:lnTo>
                  <a:pt x="0" y="40035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77626" y="-1814635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6" y="0"/>
                </a:lnTo>
                <a:lnTo>
                  <a:pt x="14777046" y="15720262"/>
                </a:lnTo>
                <a:lnTo>
                  <a:pt x="0" y="157202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76678" y="3087681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1"/>
                </a:lnTo>
                <a:lnTo>
                  <a:pt x="0" y="8336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028700" y="8053994"/>
            <a:ext cx="6981952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144000" y="2528749"/>
            <a:ext cx="3282295" cy="3282295"/>
          </a:xfrm>
          <a:custGeom>
            <a:avLst/>
            <a:gdLst/>
            <a:ahLst/>
            <a:cxnLst/>
            <a:rect r="r" b="b" t="t" l="l"/>
            <a:pathLst>
              <a:path h="3282295" w="3282295">
                <a:moveTo>
                  <a:pt x="0" y="0"/>
                </a:moveTo>
                <a:lnTo>
                  <a:pt x="3282295" y="0"/>
                </a:lnTo>
                <a:lnTo>
                  <a:pt x="3282295" y="3282295"/>
                </a:lnTo>
                <a:lnTo>
                  <a:pt x="0" y="3282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742950"/>
            <a:ext cx="11453920" cy="139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QUÉ ES GITHUB?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3035410"/>
            <a:ext cx="7558780" cy="2669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3"/>
              </a:lnSpc>
            </a:pPr>
            <a:r>
              <a:rPr lang="en-US" sz="25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GitHub es una plataforma en línea que facilita la colaboración y el almacenamiento de repositorios Git en la nube, actúa como un servicio remoto que permite compartir proyectos, colaborar con otros desarrolladores.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9191" y="-1572587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6" y="0"/>
                </a:lnTo>
                <a:lnTo>
                  <a:pt x="14777046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80413" y="3083035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028700" y="8053994"/>
            <a:ext cx="6981952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144000" y="3424099"/>
            <a:ext cx="3282295" cy="3282295"/>
          </a:xfrm>
          <a:custGeom>
            <a:avLst/>
            <a:gdLst/>
            <a:ahLst/>
            <a:cxnLst/>
            <a:rect r="r" b="b" t="t" l="l"/>
            <a:pathLst>
              <a:path h="3282295" w="3282295">
                <a:moveTo>
                  <a:pt x="0" y="0"/>
                </a:moveTo>
                <a:lnTo>
                  <a:pt x="3282295" y="0"/>
                </a:lnTo>
                <a:lnTo>
                  <a:pt x="3282295" y="3282295"/>
                </a:lnTo>
                <a:lnTo>
                  <a:pt x="0" y="3282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742950"/>
            <a:ext cx="11453920" cy="139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GIT Y GITHUB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3035410"/>
            <a:ext cx="7558780" cy="4012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3"/>
              </a:lnSpc>
            </a:pPr>
            <a:r>
              <a:rPr lang="en-US" sz="25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 es como el procesador de textos que usas para escribir un libro, permitiéndote guardar versiones, hacer cambios y volver atrás en tu computadora, mientras que GitHub es como una plataforma en línea donde compartes ese libro para que otros colaboren, sugieran cambios y trabajen juntos en el proyecto, facilitando la colaboración y el trabajo en equipo.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80048" y="-456534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6" y="0"/>
                </a:lnTo>
                <a:lnTo>
                  <a:pt x="14777046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25651" y="3430580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9618432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9618432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63398" y="9618432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924965" y="9296400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197335"/>
            <a:ext cx="11453920" cy="132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43"/>
              </a:lnSpc>
              <a:spcBef>
                <a:spcPct val="0"/>
              </a:spcBef>
            </a:pPr>
            <a:r>
              <a:rPr lang="en-US" sz="6888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COMANDOS BÁSICOS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4965" y="1902511"/>
            <a:ext cx="14660988" cy="692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520" indent="-304760" lvl="1">
              <a:lnSpc>
                <a:spcPts val="3952"/>
              </a:lnSpc>
              <a:buFont typeface="Arial"/>
              <a:buChar char="•"/>
            </a:pPr>
            <a:r>
              <a:rPr lang="en-US" b="true" sz="2823" spc="56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Git init: Inicializa un nuevo repositorio Git en el directorio actual.</a:t>
            </a:r>
          </a:p>
          <a:p>
            <a:pPr algn="l">
              <a:lnSpc>
                <a:spcPts val="5072"/>
              </a:lnSpc>
            </a:pPr>
          </a:p>
          <a:p>
            <a:pPr algn="l" marL="609520" indent="-304760" lvl="1">
              <a:lnSpc>
                <a:spcPts val="3952"/>
              </a:lnSpc>
              <a:buFont typeface="Arial"/>
              <a:buChar char="•"/>
            </a:pPr>
            <a:r>
              <a:rPr lang="en-US" b="true" sz="2823" spc="56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Git status: Inicializa un nuevo repositorio Git en el directorio actual.</a:t>
            </a:r>
          </a:p>
          <a:p>
            <a:pPr algn="l">
              <a:lnSpc>
                <a:spcPts val="3952"/>
              </a:lnSpc>
            </a:pPr>
          </a:p>
          <a:p>
            <a:pPr algn="l" marL="609520" indent="-304760" lvl="1">
              <a:lnSpc>
                <a:spcPts val="3952"/>
              </a:lnSpc>
              <a:buFont typeface="Arial"/>
              <a:buChar char="•"/>
            </a:pPr>
            <a:r>
              <a:rPr lang="en-US" b="true" sz="2823" spc="56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Git remote add origin &lt;URL&gt;: Agrega un repositorio remoto con el nombre "origin".</a:t>
            </a:r>
          </a:p>
          <a:p>
            <a:pPr algn="l">
              <a:lnSpc>
                <a:spcPts val="3952"/>
              </a:lnSpc>
            </a:pPr>
          </a:p>
          <a:p>
            <a:pPr algn="l" marL="609520" indent="-304760" lvl="1">
              <a:lnSpc>
                <a:spcPts val="3952"/>
              </a:lnSpc>
              <a:buFont typeface="Arial"/>
              <a:buChar char="•"/>
            </a:pPr>
            <a:r>
              <a:rPr lang="en-US" b="true" sz="2823" spc="56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Git add .: Agrega todos los archivos modificados y nuevos al área de preparación.</a:t>
            </a:r>
          </a:p>
          <a:p>
            <a:pPr algn="l">
              <a:lnSpc>
                <a:spcPts val="3952"/>
              </a:lnSpc>
            </a:pPr>
          </a:p>
          <a:p>
            <a:pPr algn="l">
              <a:lnSpc>
                <a:spcPts val="395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80048" y="-456534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6" y="0"/>
                </a:lnTo>
                <a:lnTo>
                  <a:pt x="14777046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25651" y="3430580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9618432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9618432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63398" y="9618432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924965" y="9296400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197335"/>
            <a:ext cx="11453920" cy="132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43"/>
              </a:lnSpc>
              <a:spcBef>
                <a:spcPct val="0"/>
              </a:spcBef>
            </a:pPr>
            <a:r>
              <a:rPr lang="en-US" sz="6888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COMANDOS BÁSICOS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841028"/>
            <a:ext cx="13955679" cy="684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1786" indent="-300893" lvl="1">
              <a:lnSpc>
                <a:spcPts val="3902"/>
              </a:lnSpc>
              <a:buFont typeface="Arial"/>
              <a:buChar char="•"/>
            </a:pPr>
            <a:r>
              <a:rPr lang="en-US" b="true" sz="2787" spc="557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Git commit-m ”Mensaje de commit”: Guarda los cambios en el repositorio local con un mensaje descriptivo.</a:t>
            </a:r>
          </a:p>
          <a:p>
            <a:pPr algn="l">
              <a:lnSpc>
                <a:spcPts val="3902"/>
              </a:lnSpc>
            </a:pPr>
          </a:p>
          <a:p>
            <a:pPr algn="l" marL="601786" indent="-300893" lvl="1">
              <a:lnSpc>
                <a:spcPts val="3902"/>
              </a:lnSpc>
              <a:buFont typeface="Arial"/>
              <a:buChar char="•"/>
            </a:pPr>
            <a:r>
              <a:rPr lang="en-US" b="true" sz="2787" spc="557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Git branch -M main: Se utiliza para cambiar el nombre de la rama actual en un repositorio Git a "main"</a:t>
            </a:r>
          </a:p>
          <a:p>
            <a:pPr algn="l">
              <a:lnSpc>
                <a:spcPts val="4968"/>
              </a:lnSpc>
            </a:pPr>
          </a:p>
          <a:p>
            <a:pPr algn="l" marL="581236" indent="-290618" lvl="1">
              <a:lnSpc>
                <a:spcPts val="3769"/>
              </a:lnSpc>
              <a:buFont typeface="Arial"/>
              <a:buChar char="•"/>
            </a:pPr>
            <a:r>
              <a:rPr lang="en-US" b="true" sz="2692" spc="53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</a:t>
            </a:r>
            <a:r>
              <a:rPr lang="en-US" b="true" sz="2692" spc="53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it push -u origin main: Envía tus commits locales a la rama "main" del repositorio remoto "origin" y establece una conexión entre las ramas locales y remotas.</a:t>
            </a:r>
          </a:p>
          <a:p>
            <a:pPr algn="l">
              <a:lnSpc>
                <a:spcPts val="3902"/>
              </a:lnSpc>
            </a:pPr>
          </a:p>
          <a:p>
            <a:pPr algn="l" marL="601786" indent="-300893" lvl="1">
              <a:lnSpc>
                <a:spcPts val="3902"/>
              </a:lnSpc>
              <a:buFont typeface="Arial"/>
              <a:buChar char="•"/>
            </a:pPr>
            <a:r>
              <a:rPr lang="en-US" b="true" sz="2787" spc="557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Git diff: Muestra las diferencias entre los archivos modificados y la última versión guardada.</a:t>
            </a:r>
          </a:p>
          <a:p>
            <a:pPr algn="l">
              <a:lnSpc>
                <a:spcPts val="390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70776" y="-940629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5" y="0"/>
                </a:lnTo>
                <a:lnTo>
                  <a:pt x="14777045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58845" y="2548835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2" y="0"/>
                </a:lnTo>
                <a:lnTo>
                  <a:pt x="7835982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6717610" y="5736740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5271066" y="4302610"/>
            <a:ext cx="7745868" cy="139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MUCHAS 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DAGjQ-j98oc</dc:identifier>
  <dcterms:modified xsi:type="dcterms:W3CDTF">2011-08-01T06:04:30Z</dcterms:modified>
  <cp:revision>1</cp:revision>
  <dc:title>cómo usar git hub?</dc:title>
</cp:coreProperties>
</file>