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954000" cy="9169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1pPr>
    <a:lvl2pPr marL="0" marR="0" indent="436206"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2pPr>
    <a:lvl3pPr marL="0" marR="0" indent="869712"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3pPr>
    <a:lvl4pPr marL="0" marR="0" indent="130727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4pPr>
    <a:lvl5pPr marL="0" marR="0" indent="1743478"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5pPr>
    <a:lvl6pPr marL="0" marR="0" indent="19447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6pPr>
    <a:lvl7pPr marL="0" marR="0" indent="2333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7pPr>
    <a:lvl8pPr marL="0" marR="0" indent="272257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8pPr>
    <a:lvl9pPr marL="0" marR="0" indent="311151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03795" latinLnBrk="0">
      <a:spcBef>
        <a:spcPts val="300"/>
      </a:spcBef>
      <a:defRPr sz="1000">
        <a:latin typeface="+mj-lt"/>
        <a:ea typeface="+mj-ea"/>
        <a:cs typeface="+mj-cs"/>
        <a:sym typeface="Calibri"/>
      </a:defRPr>
    </a:lvl1pPr>
    <a:lvl2pPr indent="228600" defTabSz="403795" latinLnBrk="0">
      <a:spcBef>
        <a:spcPts val="300"/>
      </a:spcBef>
      <a:defRPr sz="1000">
        <a:latin typeface="+mj-lt"/>
        <a:ea typeface="+mj-ea"/>
        <a:cs typeface="+mj-cs"/>
        <a:sym typeface="Calibri"/>
      </a:defRPr>
    </a:lvl2pPr>
    <a:lvl3pPr indent="457200" defTabSz="403795" latinLnBrk="0">
      <a:spcBef>
        <a:spcPts val="300"/>
      </a:spcBef>
      <a:defRPr sz="1000">
        <a:latin typeface="+mj-lt"/>
        <a:ea typeface="+mj-ea"/>
        <a:cs typeface="+mj-cs"/>
        <a:sym typeface="Calibri"/>
      </a:defRPr>
    </a:lvl3pPr>
    <a:lvl4pPr indent="685800" defTabSz="403795" latinLnBrk="0">
      <a:spcBef>
        <a:spcPts val="300"/>
      </a:spcBef>
      <a:defRPr sz="1000">
        <a:latin typeface="+mj-lt"/>
        <a:ea typeface="+mj-ea"/>
        <a:cs typeface="+mj-cs"/>
        <a:sym typeface="Calibri"/>
      </a:defRPr>
    </a:lvl4pPr>
    <a:lvl5pPr indent="914400" defTabSz="403795" latinLnBrk="0">
      <a:spcBef>
        <a:spcPts val="300"/>
      </a:spcBef>
      <a:defRPr sz="1000">
        <a:latin typeface="+mj-lt"/>
        <a:ea typeface="+mj-ea"/>
        <a:cs typeface="+mj-cs"/>
        <a:sym typeface="Calibri"/>
      </a:defRPr>
    </a:lvl5pPr>
    <a:lvl6pPr indent="1143000" defTabSz="403795" latinLnBrk="0">
      <a:spcBef>
        <a:spcPts val="300"/>
      </a:spcBef>
      <a:defRPr sz="1000">
        <a:latin typeface="+mj-lt"/>
        <a:ea typeface="+mj-ea"/>
        <a:cs typeface="+mj-cs"/>
        <a:sym typeface="Calibri"/>
      </a:defRPr>
    </a:lvl6pPr>
    <a:lvl7pPr indent="1371600" defTabSz="403795" latinLnBrk="0">
      <a:spcBef>
        <a:spcPts val="300"/>
      </a:spcBef>
      <a:defRPr sz="1000">
        <a:latin typeface="+mj-lt"/>
        <a:ea typeface="+mj-ea"/>
        <a:cs typeface="+mj-cs"/>
        <a:sym typeface="Calibri"/>
      </a:defRPr>
    </a:lvl7pPr>
    <a:lvl8pPr indent="1600200" defTabSz="403795" latinLnBrk="0">
      <a:spcBef>
        <a:spcPts val="300"/>
      </a:spcBef>
      <a:defRPr sz="1000">
        <a:latin typeface="+mj-lt"/>
        <a:ea typeface="+mj-ea"/>
        <a:cs typeface="+mj-cs"/>
        <a:sym typeface="Calibri"/>
      </a:defRPr>
    </a:lvl8pPr>
    <a:lvl9pPr indent="1828800" defTabSz="403795" latinLnBrk="0">
      <a:spcBef>
        <a:spcPts val="300"/>
      </a:spcBef>
      <a:defRPr sz="10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iapositiva de título">
    <p:spTree>
      <p:nvGrpSpPr>
        <p:cNvPr id="1" name=""/>
        <p:cNvGrpSpPr/>
        <p:nvPr/>
      </p:nvGrpSpPr>
      <p:grpSpPr>
        <a:xfrm>
          <a:off x="0" y="0"/>
          <a:ext cx="0" cy="0"/>
          <a:chOff x="0" y="0"/>
          <a:chExt cx="0" cy="0"/>
        </a:xfrm>
      </p:grpSpPr>
      <p:sp>
        <p:nvSpPr>
          <p:cNvPr id="11" name="Title Text"/>
          <p:cNvSpPr txBox="1"/>
          <p:nvPr>
            <p:ph type="title"/>
          </p:nvPr>
        </p:nvSpPr>
        <p:spPr>
          <a:xfrm>
            <a:off x="1620045" y="1505361"/>
            <a:ext cx="9720264" cy="3196180"/>
          </a:xfrm>
          <a:prstGeom prst="rect">
            <a:avLst/>
          </a:prstGeom>
        </p:spPr>
        <p:txBody>
          <a:bodyPr anchor="b"/>
          <a:lstStyle>
            <a:lvl1pPr algn="ctr">
              <a:defRPr sz="5900"/>
            </a:lvl1pPr>
          </a:lstStyle>
          <a:p>
            <a:pPr/>
            <a:r>
              <a:t>Title Text</a:t>
            </a:r>
          </a:p>
        </p:txBody>
      </p:sp>
      <p:sp>
        <p:nvSpPr>
          <p:cNvPr id="12" name="Body Level One…"/>
          <p:cNvSpPr txBox="1"/>
          <p:nvPr>
            <p:ph type="body" sz="quarter" idx="1"/>
          </p:nvPr>
        </p:nvSpPr>
        <p:spPr>
          <a:xfrm>
            <a:off x="1620045" y="4821895"/>
            <a:ext cx="9720264" cy="2216500"/>
          </a:xfrm>
          <a:prstGeom prst="rect">
            <a:avLst/>
          </a:prstGeom>
        </p:spPr>
        <p:txBody>
          <a:bodyPr/>
          <a:lstStyle>
            <a:lvl1pPr marL="0" indent="0" algn="ctr">
              <a:buSzTx/>
              <a:buNone/>
              <a:defRPr sz="2300">
                <a:solidFill>
                  <a:srgbClr val="404040"/>
                </a:solidFill>
              </a:defRPr>
            </a:lvl1pPr>
            <a:lvl2pPr marL="0" indent="454594" algn="ctr">
              <a:buSzTx/>
              <a:buNone/>
              <a:defRPr sz="2300">
                <a:solidFill>
                  <a:srgbClr val="404040"/>
                </a:solidFill>
              </a:defRPr>
            </a:lvl2pPr>
            <a:lvl3pPr marL="0" indent="909188" algn="ctr">
              <a:buSzTx/>
              <a:buNone/>
              <a:defRPr sz="2300">
                <a:solidFill>
                  <a:srgbClr val="404040"/>
                </a:solidFill>
              </a:defRPr>
            </a:lvl3pPr>
            <a:lvl4pPr marL="0" indent="1363781" algn="ctr">
              <a:buSzTx/>
              <a:buNone/>
              <a:defRPr sz="2300">
                <a:solidFill>
                  <a:srgbClr val="404040"/>
                </a:solidFill>
              </a:defRPr>
            </a:lvl4pPr>
            <a:lvl5pPr marL="0" indent="1818376" algn="ctr">
              <a:buSzTx/>
              <a:buNone/>
              <a:defRPr sz="23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objeto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cabezado de sección">
    <p:spTree>
      <p:nvGrpSpPr>
        <p:cNvPr id="1" name=""/>
        <p:cNvGrpSpPr/>
        <p:nvPr/>
      </p:nvGrpSpPr>
      <p:grpSpPr>
        <a:xfrm>
          <a:off x="0" y="0"/>
          <a:ext cx="0" cy="0"/>
          <a:chOff x="0" y="0"/>
          <a:chExt cx="0" cy="0"/>
        </a:xfrm>
      </p:grpSpPr>
      <p:sp>
        <p:nvSpPr>
          <p:cNvPr id="29" name="Title Text"/>
          <p:cNvSpPr txBox="1"/>
          <p:nvPr>
            <p:ph type="title"/>
          </p:nvPr>
        </p:nvSpPr>
        <p:spPr>
          <a:xfrm>
            <a:off x="884274" y="2292348"/>
            <a:ext cx="11178303" cy="3816790"/>
          </a:xfrm>
          <a:prstGeom prst="rect">
            <a:avLst/>
          </a:prstGeom>
        </p:spPr>
        <p:txBody>
          <a:bodyPr anchor="b"/>
          <a:lstStyle>
            <a:lvl1pPr>
              <a:defRPr sz="5900"/>
            </a:lvl1pPr>
          </a:lstStyle>
          <a:p>
            <a:pPr/>
            <a:r>
              <a:t>Title Text</a:t>
            </a:r>
          </a:p>
        </p:txBody>
      </p:sp>
      <p:sp>
        <p:nvSpPr>
          <p:cNvPr id="30" name="Body Level One…"/>
          <p:cNvSpPr txBox="1"/>
          <p:nvPr>
            <p:ph type="body" sz="quarter" idx="1"/>
          </p:nvPr>
        </p:nvSpPr>
        <p:spPr>
          <a:xfrm>
            <a:off x="884274" y="6094417"/>
            <a:ext cx="11178303" cy="2008237"/>
          </a:xfrm>
          <a:prstGeom prst="rect">
            <a:avLst/>
          </a:prstGeom>
        </p:spPr>
        <p:txBody>
          <a:bodyPr/>
          <a:lstStyle>
            <a:lvl1pPr marL="0" indent="0">
              <a:buSzTx/>
              <a:buNone/>
              <a:defRPr sz="2300">
                <a:solidFill>
                  <a:srgbClr val="404040"/>
                </a:solidFill>
              </a:defRPr>
            </a:lvl1pPr>
            <a:lvl2pPr marL="0" indent="454594">
              <a:buSzTx/>
              <a:buNone/>
              <a:defRPr sz="2300">
                <a:solidFill>
                  <a:srgbClr val="404040"/>
                </a:solidFill>
              </a:defRPr>
            </a:lvl2pPr>
            <a:lvl3pPr marL="0" indent="909188">
              <a:buSzTx/>
              <a:buNone/>
              <a:defRPr sz="2300">
                <a:solidFill>
                  <a:srgbClr val="404040"/>
                </a:solidFill>
              </a:defRPr>
            </a:lvl3pPr>
            <a:lvl4pPr marL="0" indent="1363781">
              <a:buSzTx/>
              <a:buNone/>
              <a:defRPr sz="2300">
                <a:solidFill>
                  <a:srgbClr val="404040"/>
                </a:solidFill>
              </a:defRPr>
            </a:lvl4pPr>
            <a:lvl5pPr marL="0" indent="1818376">
              <a:buSzTx/>
              <a:buNone/>
              <a:defRPr sz="23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os objeto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98388" y="2448137"/>
            <a:ext cx="5508151" cy="582495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ación">
    <p:spTree>
      <p:nvGrpSpPr>
        <p:cNvPr id="1" name=""/>
        <p:cNvGrpSpPr/>
        <p:nvPr/>
      </p:nvGrpSpPr>
      <p:grpSpPr>
        <a:xfrm>
          <a:off x="0" y="0"/>
          <a:ext cx="0" cy="0"/>
          <a:chOff x="0" y="0"/>
          <a:chExt cx="0" cy="0"/>
        </a:xfrm>
      </p:grpSpPr>
      <p:sp>
        <p:nvSpPr>
          <p:cNvPr id="47" name="Body Level One…"/>
          <p:cNvSpPr txBox="1"/>
          <p:nvPr>
            <p:ph type="body" sz="quarter" idx="1"/>
          </p:nvPr>
        </p:nvSpPr>
        <p:spPr>
          <a:xfrm>
            <a:off x="898387" y="2251423"/>
            <a:ext cx="5481149" cy="1105329"/>
          </a:xfrm>
          <a:prstGeom prst="rect">
            <a:avLst/>
          </a:prstGeom>
        </p:spPr>
        <p:txBody>
          <a:bodyPr anchor="b"/>
          <a:lstStyle>
            <a:lvl1pPr marL="0" indent="0">
              <a:spcBef>
                <a:spcPts val="0"/>
              </a:spcBef>
              <a:buSzTx/>
              <a:buNone/>
              <a:defRPr b="1" sz="2300"/>
            </a:lvl1pPr>
            <a:lvl2pPr marL="0" indent="454594">
              <a:spcBef>
                <a:spcPts val="0"/>
              </a:spcBef>
              <a:buSzTx/>
              <a:buNone/>
              <a:defRPr b="1" sz="2300"/>
            </a:lvl2pPr>
            <a:lvl3pPr marL="0" indent="909188">
              <a:spcBef>
                <a:spcPts val="0"/>
              </a:spcBef>
              <a:buSzTx/>
              <a:buNone/>
              <a:defRPr b="1" sz="2300"/>
            </a:lvl3pPr>
            <a:lvl4pPr marL="0" indent="1363781">
              <a:spcBef>
                <a:spcPts val="0"/>
              </a:spcBef>
              <a:buSzTx/>
              <a:buNone/>
              <a:defRPr b="1" sz="2300"/>
            </a:lvl4pPr>
            <a:lvl5pPr marL="0" indent="1818376">
              <a:spcBef>
                <a:spcPts val="0"/>
              </a:spcBef>
              <a:buSzTx/>
              <a:buNone/>
              <a:defRPr b="1" sz="2300"/>
            </a:lvl5pPr>
          </a:lstStyle>
          <a:p>
            <a:pPr/>
            <a:r>
              <a:t>Body Level One</a:t>
            </a:r>
          </a:p>
          <a:p>
            <a:pPr lvl="1"/>
            <a:r>
              <a:t>Body Level Two</a:t>
            </a:r>
          </a:p>
          <a:p>
            <a:pPr lvl="2"/>
            <a:r>
              <a:t>Body Level Three</a:t>
            </a:r>
          </a:p>
          <a:p>
            <a:pPr lvl="3"/>
            <a:r>
              <a:t>Body Level Four</a:t>
            </a:r>
          </a:p>
          <a:p>
            <a:pPr lvl="4"/>
            <a:r>
              <a:t>Body Level Five</a:t>
            </a:r>
          </a:p>
        </p:txBody>
      </p:sp>
      <p:sp>
        <p:nvSpPr>
          <p:cNvPr id="48" name="Text Placeholder 4"/>
          <p:cNvSpPr/>
          <p:nvPr>
            <p:ph type="body" sz="quarter" idx="21"/>
          </p:nvPr>
        </p:nvSpPr>
        <p:spPr>
          <a:xfrm>
            <a:off x="6561177" y="2251423"/>
            <a:ext cx="5508151" cy="1105328"/>
          </a:xfrm>
          <a:prstGeom prst="rect">
            <a:avLst/>
          </a:prstGeom>
        </p:spPr>
        <p:txBody>
          <a:bodyPr anchor="b"/>
          <a:lstStyle/>
          <a:p>
            <a:pPr marL="0" indent="0">
              <a:spcBef>
                <a:spcPts val="0"/>
              </a:spcBef>
              <a:buSzTx/>
              <a:buNone/>
              <a:defRPr b="1" sz="2300"/>
            </a:pPr>
          </a:p>
        </p:txBody>
      </p:sp>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el título">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ido con título">
    <p:spTree>
      <p:nvGrpSpPr>
        <p:cNvPr id="1" name=""/>
        <p:cNvGrpSpPr/>
        <p:nvPr/>
      </p:nvGrpSpPr>
      <p:grpSpPr>
        <a:xfrm>
          <a:off x="0" y="0"/>
          <a:ext cx="0" cy="0"/>
          <a:chOff x="0" y="0"/>
          <a:chExt cx="0" cy="0"/>
        </a:xfrm>
      </p:grpSpPr>
      <p:sp>
        <p:nvSpPr>
          <p:cNvPr id="72" name="Title Text"/>
          <p:cNvSpPr txBox="1"/>
          <p:nvPr>
            <p:ph type="title"/>
          </p:nvPr>
        </p:nvSpPr>
        <p:spPr>
          <a:xfrm>
            <a:off x="894265" y="612035"/>
            <a:ext cx="4179715" cy="2142117"/>
          </a:xfrm>
          <a:prstGeom prst="rect">
            <a:avLst/>
          </a:prstGeom>
        </p:spPr>
        <p:txBody>
          <a:bodyPr anchor="b"/>
          <a:lstStyle>
            <a:lvl1pPr>
              <a:defRPr sz="3100"/>
            </a:lvl1pPr>
          </a:lstStyle>
          <a:p>
            <a:pPr/>
            <a:r>
              <a:t>Title Text</a:t>
            </a:r>
          </a:p>
        </p:txBody>
      </p:sp>
      <p:sp>
        <p:nvSpPr>
          <p:cNvPr id="73" name="Body Level One…"/>
          <p:cNvSpPr txBox="1"/>
          <p:nvPr>
            <p:ph type="body" sz="half" idx="1"/>
          </p:nvPr>
        </p:nvSpPr>
        <p:spPr>
          <a:xfrm>
            <a:off x="5508150" y="1326077"/>
            <a:ext cx="6561179" cy="6528365"/>
          </a:xfrm>
          <a:prstGeom prst="rect">
            <a:avLst/>
          </a:prstGeom>
        </p:spPr>
        <p:txBody>
          <a:bodyPr/>
          <a:lstStyle>
            <a:lvl1pPr>
              <a:defRPr sz="3100"/>
            </a:lvl1pPr>
            <a:lvl2pPr marL="715113" indent="-260806">
              <a:defRPr sz="3100"/>
            </a:lvl2pPr>
            <a:lvl3pPr marL="1214779" indent="-306164">
              <a:defRPr sz="3100"/>
            </a:lvl3pPr>
            <a:lvl4pPr marL="1733542" indent="-370619">
              <a:defRPr sz="3100"/>
            </a:lvl4pPr>
            <a:lvl5pPr marL="2187849" indent="-370619">
              <a:defRPr sz="31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94265" y="2754153"/>
            <a:ext cx="4179715" cy="5100287"/>
          </a:xfrm>
          <a:prstGeom prst="rect">
            <a:avLst/>
          </a:prstGeom>
        </p:spPr>
        <p:txBody>
          <a:bodyPr/>
          <a:lstStyle/>
          <a:p>
            <a:pPr marL="0" indent="0">
              <a:buSzTx/>
              <a:buNone/>
              <a:defRPr sz="15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n con título">
    <p:spTree>
      <p:nvGrpSpPr>
        <p:cNvPr id="1" name=""/>
        <p:cNvGrpSpPr/>
        <p:nvPr/>
      </p:nvGrpSpPr>
      <p:grpSpPr>
        <a:xfrm>
          <a:off x="0" y="0"/>
          <a:ext cx="0" cy="0"/>
          <a:chOff x="0" y="0"/>
          <a:chExt cx="0" cy="0"/>
        </a:xfrm>
      </p:grpSpPr>
      <p:sp>
        <p:nvSpPr>
          <p:cNvPr id="82" name="Title Text"/>
          <p:cNvSpPr txBox="1"/>
          <p:nvPr>
            <p:ph type="title"/>
          </p:nvPr>
        </p:nvSpPr>
        <p:spPr>
          <a:xfrm>
            <a:off x="894265" y="612034"/>
            <a:ext cx="4179715" cy="2142122"/>
          </a:xfrm>
          <a:prstGeom prst="rect">
            <a:avLst/>
          </a:prstGeom>
        </p:spPr>
        <p:txBody>
          <a:bodyPr anchor="b"/>
          <a:lstStyle>
            <a:lvl1pPr>
              <a:defRPr sz="3100"/>
            </a:lvl1pPr>
          </a:lstStyle>
          <a:p>
            <a:pPr/>
            <a:r>
              <a:t>Title Text</a:t>
            </a:r>
          </a:p>
        </p:txBody>
      </p:sp>
      <p:sp>
        <p:nvSpPr>
          <p:cNvPr id="83" name="Picture Placeholder 2"/>
          <p:cNvSpPr/>
          <p:nvPr>
            <p:ph type="pic" sz="half" idx="21"/>
          </p:nvPr>
        </p:nvSpPr>
        <p:spPr>
          <a:xfrm>
            <a:off x="5508150" y="1326077"/>
            <a:ext cx="6561179" cy="6528365"/>
          </a:xfrm>
          <a:prstGeom prst="rect">
            <a:avLst/>
          </a:prstGeom>
        </p:spPr>
        <p:txBody>
          <a:bodyPr lIns="91439" rIns="91439">
            <a:noAutofit/>
          </a:bodyPr>
          <a:lstStyle/>
          <a:p>
            <a:pPr/>
          </a:p>
        </p:txBody>
      </p:sp>
      <p:sp>
        <p:nvSpPr>
          <p:cNvPr id="84" name="Body Level One…"/>
          <p:cNvSpPr txBox="1"/>
          <p:nvPr>
            <p:ph type="body" sz="quarter" idx="1"/>
          </p:nvPr>
        </p:nvSpPr>
        <p:spPr>
          <a:xfrm>
            <a:off x="894265" y="2754154"/>
            <a:ext cx="4179715" cy="5100286"/>
          </a:xfrm>
          <a:prstGeom prst="rect">
            <a:avLst/>
          </a:prstGeom>
        </p:spPr>
        <p:txBody>
          <a:bodyPr/>
          <a:lstStyle>
            <a:lvl1pPr marL="0" indent="0">
              <a:buSzTx/>
              <a:buNone/>
              <a:defRPr sz="1500"/>
            </a:lvl1pPr>
            <a:lvl2pPr marL="0" indent="454594">
              <a:buSzTx/>
              <a:buNone/>
              <a:defRPr sz="1500"/>
            </a:lvl2pPr>
            <a:lvl3pPr marL="0" indent="909188">
              <a:buSzTx/>
              <a:buNone/>
              <a:defRPr sz="1500"/>
            </a:lvl3pPr>
            <a:lvl4pPr marL="0" indent="1363781">
              <a:buSzTx/>
              <a:buNone/>
              <a:defRPr sz="1500"/>
            </a:lvl4pPr>
            <a:lvl5pPr marL="0" indent="1818376">
              <a:buSzTx/>
              <a:buNone/>
              <a:defRPr sz="15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898134" y="489355"/>
            <a:ext cx="11177690" cy="17747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98134" y="2448137"/>
            <a:ext cx="11177690" cy="582454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830421" y="8639687"/>
            <a:ext cx="245403" cy="226986"/>
          </a:xfrm>
          <a:prstGeom prst="rect">
            <a:avLst/>
          </a:prstGeom>
          <a:ln w="12700">
            <a:miter lim="400000"/>
          </a:ln>
        </p:spPr>
        <p:txBody>
          <a:bodyPr wrap="none" lIns="45719" rIns="45719" anchor="ctr">
            <a:spAutoFit/>
          </a:bodyPr>
          <a:lstStyle>
            <a:lvl1pPr algn="r">
              <a:defRPr sz="1000">
                <a:solidFill>
                  <a:srgbClr val="898989"/>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1pPr>
      <a:lvl2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2pPr>
      <a:lvl3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3pPr>
      <a:lvl4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4pPr>
      <a:lvl5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5pPr>
      <a:lvl6pPr marL="0" marR="0" indent="384825"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6pPr>
      <a:lvl7pPr marL="0" marR="0" indent="76965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7pPr>
      <a:lvl8pPr marL="0" marR="0" indent="1154476"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8pPr>
      <a:lvl9pPr marL="0" marR="0" indent="1539301"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9pPr>
    </p:titleStyle>
    <p:bodyStyle>
      <a:lvl1pPr marL="227153" marR="0" indent="-227153"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1pPr>
      <a:lvl2pPr marL="720966" marR="0" indent="-266659"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2pPr>
      <a:lvl3pPr marL="1231412" marR="0" indent="-322797"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3pPr>
      <a:lvl4pPr marL="1723696" marR="0" indent="-360773"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4pPr>
      <a:lvl5pPr marL="2178003" marR="0" indent="-360773"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5pPr>
      <a:lvl6pPr marL="2633971" marR="0" indent="-361001"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6pPr>
      <a:lvl7pPr marL="3088564" marR="0" indent="-361001"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7pPr>
      <a:lvl8pPr marL="3543160" marR="0" indent="-361001"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8pPr>
      <a:lvl9pPr marL="3997753" marR="0" indent="-361001"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436206"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869712"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130727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1743478"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19447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2333639"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2722579"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3111519"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4" name="Rectángulo 1"/>
          <p:cNvSpPr/>
          <p:nvPr/>
        </p:nvSpPr>
        <p:spPr>
          <a:xfrm>
            <a:off x="-4686" y="-5557"/>
            <a:ext cx="12992935" cy="9180514"/>
          </a:xfrm>
          <a:prstGeom prst="rect">
            <a:avLst/>
          </a:prstGeom>
          <a:gradFill>
            <a:gsLst>
              <a:gs pos="0">
                <a:srgbClr val="0F203D"/>
              </a:gs>
              <a:gs pos="50000">
                <a:srgbClr val="162E58"/>
              </a:gs>
              <a:gs pos="100000">
                <a:srgbClr val="1B3769"/>
              </a:gs>
            </a:gsLst>
            <a:lin ang="16200000"/>
          </a:gradFill>
          <a:ln w="12700">
            <a:solidFill>
              <a:schemeClr val="accent1"/>
            </a:solidFill>
          </a:ln>
        </p:spPr>
        <p:txBody>
          <a:bodyPr lIns="45719" rIns="45719" anchor="ctr"/>
          <a:lstStyle/>
          <a:p>
            <a:pPr algn="ctr">
              <a:defRPr>
                <a:solidFill>
                  <a:srgbClr val="FFFFFF"/>
                </a:solidFill>
              </a:defRPr>
            </a:pPr>
          </a:p>
        </p:txBody>
      </p:sp>
      <p:sp>
        <p:nvSpPr>
          <p:cNvPr id="95" name="3 CuadroTexto"/>
          <p:cNvSpPr/>
          <p:nvPr/>
        </p:nvSpPr>
        <p:spPr>
          <a:xfrm>
            <a:off x="115332" y="211802"/>
            <a:ext cx="6120002" cy="8640000"/>
          </a:xfrm>
          <a:prstGeom prst="rect">
            <a:avLst/>
          </a:prstGeom>
          <a:ln>
            <a:solidFill>
              <a:srgbClr val="FFFFFF"/>
            </a:solidFill>
          </a:ln>
        </p:spPr>
        <p:txBody>
          <a:bodyPr lIns="45719" rIns="45719"/>
          <a:lstStyle/>
          <a:p>
            <a:pPr>
              <a:defRPr>
                <a:latin typeface="Arial"/>
                <a:ea typeface="Arial"/>
                <a:cs typeface="Arial"/>
                <a:sym typeface="Arial"/>
              </a:defRPr>
            </a:pPr>
          </a:p>
        </p:txBody>
      </p:sp>
      <p:sp>
        <p:nvSpPr>
          <p:cNvPr id="96" name="9 CuadroTexto"/>
          <p:cNvSpPr/>
          <p:nvPr/>
        </p:nvSpPr>
        <p:spPr>
          <a:xfrm>
            <a:off x="6230932" y="221264"/>
            <a:ext cx="492444" cy="8630540"/>
          </a:xfrm>
          <a:prstGeom prst="rect">
            <a:avLst/>
          </a:prstGeom>
          <a:ln>
            <a:solidFill>
              <a:srgbClr val="FFFFFF"/>
            </a:solidFill>
          </a:ln>
        </p:spPr>
        <p:txBody>
          <a:bodyPr lIns="45719" rIns="45719"/>
          <a:lstStyle/>
          <a:p>
            <a:pPr>
              <a:defRPr b="1" sz="2000">
                <a:solidFill>
                  <a:srgbClr val="FFFFFF"/>
                </a:solidFill>
                <a:latin typeface="Arial"/>
                <a:ea typeface="Arial"/>
                <a:cs typeface="Arial"/>
                <a:sym typeface="Arial"/>
              </a:defRPr>
            </a:pPr>
          </a:p>
        </p:txBody>
      </p:sp>
      <p:sp>
        <p:nvSpPr>
          <p:cNvPr id="97" name="5 CuadroTexto"/>
          <p:cNvSpPr/>
          <p:nvPr/>
        </p:nvSpPr>
        <p:spPr>
          <a:xfrm>
            <a:off x="6239781" y="-647900"/>
            <a:ext cx="504001" cy="720001"/>
          </a:xfrm>
          <a:prstGeom prst="rect">
            <a:avLst/>
          </a:prstGeom>
          <a:ln>
            <a:solidFill>
              <a:srgbClr val="FFFFFF"/>
            </a:solidFill>
          </a:ln>
        </p:spPr>
        <p:txBody>
          <a:bodyPr lIns="45719" rIns="45719"/>
          <a:lstStyle/>
          <a:p>
            <a:pPr>
              <a:defRPr>
                <a:latin typeface="Arial"/>
                <a:ea typeface="Arial"/>
                <a:cs typeface="Arial"/>
                <a:sym typeface="Arial"/>
              </a:defRPr>
            </a:pPr>
          </a:p>
        </p:txBody>
      </p:sp>
      <p:sp>
        <p:nvSpPr>
          <p:cNvPr id="98" name="6 CuadroTexto"/>
          <p:cNvSpPr/>
          <p:nvPr/>
        </p:nvSpPr>
        <p:spPr>
          <a:xfrm>
            <a:off x="6270175" y="8476807"/>
            <a:ext cx="453201" cy="290135"/>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z="1100">
                <a:solidFill>
                  <a:srgbClr val="FFFFFF"/>
                </a:solidFill>
                <a:latin typeface="Arial"/>
                <a:ea typeface="Arial"/>
                <a:cs typeface="Arial"/>
                <a:sym typeface="Arial"/>
              </a:defRPr>
            </a:lvl1pPr>
          </a:lstStyle>
          <a:p>
            <a:pPr/>
            <a:r>
              <a:t>2024</a:t>
            </a:r>
          </a:p>
        </p:txBody>
      </p:sp>
      <p:sp>
        <p:nvSpPr>
          <p:cNvPr id="99" name="3 CuadroTexto"/>
          <p:cNvSpPr/>
          <p:nvPr/>
        </p:nvSpPr>
        <p:spPr>
          <a:xfrm>
            <a:off x="6758300" y="211802"/>
            <a:ext cx="6120001" cy="8640000"/>
          </a:xfrm>
          <a:prstGeom prst="rect">
            <a:avLst/>
          </a:prstGeom>
          <a:ln>
            <a:solidFill>
              <a:srgbClr val="FFFFFF"/>
            </a:solidFill>
          </a:ln>
        </p:spPr>
        <p:txBody>
          <a:bodyPr lIns="45719" rIns="45719"/>
          <a:lstStyle/>
          <a:p>
            <a:pPr>
              <a:defRPr>
                <a:latin typeface="Arial"/>
                <a:ea typeface="Arial"/>
                <a:cs typeface="Arial"/>
                <a:sym typeface="Arial"/>
              </a:defRPr>
            </a:pPr>
          </a:p>
        </p:txBody>
      </p:sp>
      <p:pic>
        <p:nvPicPr>
          <p:cNvPr id="100" name="Picture 26" descr="Picture 26"/>
          <p:cNvPicPr>
            <a:picLocks noChangeAspect="1"/>
          </p:cNvPicPr>
          <p:nvPr/>
        </p:nvPicPr>
        <p:blipFill>
          <a:blip r:embed="rId2">
            <a:extLst/>
          </a:blip>
          <a:srcRect l="518" t="0" r="0" b="25747"/>
          <a:stretch>
            <a:fillRect/>
          </a:stretch>
        </p:blipFill>
        <p:spPr>
          <a:xfrm>
            <a:off x="-1174005" y="5323283"/>
            <a:ext cx="4875213" cy="4887914"/>
          </a:xfrm>
          <a:prstGeom prst="rect">
            <a:avLst/>
          </a:prstGeom>
          <a:ln w="12700">
            <a:miter lim="400000"/>
          </a:ln>
        </p:spPr>
      </p:pic>
      <p:pic>
        <p:nvPicPr>
          <p:cNvPr id="101" name="Picture 26" descr="Picture 26"/>
          <p:cNvPicPr>
            <a:picLocks noChangeAspect="1"/>
          </p:cNvPicPr>
          <p:nvPr/>
        </p:nvPicPr>
        <p:blipFill>
          <a:blip r:embed="rId2">
            <a:extLst/>
          </a:blip>
          <a:srcRect l="0" t="0" r="0" b="25362"/>
          <a:stretch>
            <a:fillRect/>
          </a:stretch>
        </p:blipFill>
        <p:spPr>
          <a:xfrm>
            <a:off x="9041780" y="515697"/>
            <a:ext cx="1474307" cy="1479305"/>
          </a:xfrm>
          <a:prstGeom prst="rect">
            <a:avLst/>
          </a:prstGeom>
          <a:ln w="12700">
            <a:miter lim="400000"/>
          </a:ln>
        </p:spPr>
      </p:pic>
      <p:pic>
        <p:nvPicPr>
          <p:cNvPr id="102" name="Imagen 34" descr="Imagen 34"/>
          <p:cNvPicPr>
            <a:picLocks noChangeAspect="1"/>
          </p:cNvPicPr>
          <p:nvPr/>
        </p:nvPicPr>
        <p:blipFill>
          <a:blip r:embed="rId3">
            <a:extLst/>
          </a:blip>
          <a:stretch>
            <a:fillRect/>
          </a:stretch>
        </p:blipFill>
        <p:spPr>
          <a:xfrm>
            <a:off x="137848" y="1025198"/>
            <a:ext cx="6060522" cy="460151"/>
          </a:xfrm>
          <a:prstGeom prst="rect">
            <a:avLst/>
          </a:prstGeom>
          <a:ln w="12700">
            <a:miter lim="400000"/>
          </a:ln>
        </p:spPr>
      </p:pic>
      <p:pic>
        <p:nvPicPr>
          <p:cNvPr id="103" name="Imagen 35" descr="Imagen 35"/>
          <p:cNvPicPr>
            <a:picLocks noChangeAspect="1"/>
          </p:cNvPicPr>
          <p:nvPr/>
        </p:nvPicPr>
        <p:blipFill>
          <a:blip r:embed="rId3">
            <a:extLst/>
          </a:blip>
          <a:stretch>
            <a:fillRect/>
          </a:stretch>
        </p:blipFill>
        <p:spPr>
          <a:xfrm>
            <a:off x="6755939" y="2256262"/>
            <a:ext cx="6129526" cy="465390"/>
          </a:xfrm>
          <a:prstGeom prst="rect">
            <a:avLst/>
          </a:prstGeom>
          <a:ln w="12700">
            <a:miter lim="400000"/>
          </a:ln>
        </p:spPr>
      </p:pic>
      <p:sp>
        <p:nvSpPr>
          <p:cNvPr id="104" name="Pablo Martínez Agulló"/>
          <p:cNvSpPr txBox="1"/>
          <p:nvPr/>
        </p:nvSpPr>
        <p:spPr>
          <a:xfrm rot="16200000">
            <a:off x="5544671" y="6558813"/>
            <a:ext cx="1864658" cy="3163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rgbClr val="FFFFFF"/>
                </a:solidFill>
                <a:latin typeface="Didot"/>
                <a:ea typeface="Didot"/>
                <a:cs typeface="Didot"/>
                <a:sym typeface="Didot"/>
              </a:defRPr>
            </a:lvl1pPr>
          </a:lstStyle>
          <a:p>
            <a:pPr/>
            <a:r>
              <a:t>Pablo Martínez Agulló</a:t>
            </a:r>
          </a:p>
        </p:txBody>
      </p:sp>
      <p:sp>
        <p:nvSpPr>
          <p:cNvPr id="105" name="Search for the Higgs boson produced in association with a top quark using   leptons with ATLAS"/>
          <p:cNvSpPr txBox="1"/>
          <p:nvPr/>
        </p:nvSpPr>
        <p:spPr>
          <a:xfrm>
            <a:off x="7118099" y="3468613"/>
            <a:ext cx="5347154" cy="18741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spcBef>
                <a:spcPts val="1200"/>
              </a:spcBef>
              <a:defRPr sz="2800">
                <a:solidFill>
                  <a:srgbClr val="FFFFFF"/>
                </a:solidFill>
                <a:latin typeface="Didot"/>
                <a:ea typeface="Didot"/>
                <a:cs typeface="Didot"/>
                <a:sym typeface="Didot"/>
              </a:defRPr>
            </a:pPr>
            <a:r>
              <a:t>Search for the Higgs boson produced in association with a top quark using </a:t>
            </a:r>
            <a14:m>
              <m:oMath>
                <m:r>
                  <a:rPr xmlns:a="http://schemas.openxmlformats.org/drawingml/2006/main" sz="2800" i="1">
                    <a:solidFill>
                      <a:srgbClr val="FFFFFF"/>
                    </a:solidFill>
                    <a:latin typeface="Cambria Math" panose="02040503050406030204" pitchFamily="18" charset="0"/>
                  </a:rPr>
                  <m:t>τ</m:t>
                </m:r>
              </m:oMath>
            </a14:m>
            <a:r>
              <a:t> leptons with ATLAS</a:t>
            </a:r>
          </a:p>
        </p:txBody>
      </p:sp>
      <p:sp>
        <p:nvSpPr>
          <p:cNvPr id="106" name="Doctoral thesis"/>
          <p:cNvSpPr txBox="1"/>
          <p:nvPr/>
        </p:nvSpPr>
        <p:spPr>
          <a:xfrm>
            <a:off x="9122830" y="6097670"/>
            <a:ext cx="1312292" cy="3411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latin typeface="Didot"/>
                <a:ea typeface="Didot"/>
                <a:cs typeface="Didot"/>
                <a:sym typeface="Didot"/>
              </a:defRPr>
            </a:lvl1pPr>
          </a:lstStyle>
          <a:p>
            <a:pPr/>
            <a:r>
              <a:t>Doctoral thesis</a:t>
            </a:r>
          </a:p>
        </p:txBody>
      </p:sp>
      <p:sp>
        <p:nvSpPr>
          <p:cNvPr id="107" name="Pablo Martínez Agulló"/>
          <p:cNvSpPr txBox="1"/>
          <p:nvPr/>
        </p:nvSpPr>
        <p:spPr>
          <a:xfrm>
            <a:off x="8466430" y="6351837"/>
            <a:ext cx="2625091" cy="46634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latin typeface="Didot"/>
                <a:ea typeface="Didot"/>
                <a:cs typeface="Didot"/>
                <a:sym typeface="Didot"/>
              </a:defRPr>
            </a:lvl1pPr>
          </a:lstStyle>
          <a:p>
            <a:pPr/>
            <a:r>
              <a:t>Pablo Martínez Agulló</a:t>
            </a:r>
          </a:p>
        </p:txBody>
      </p:sp>
      <p:sp>
        <p:nvSpPr>
          <p:cNvPr id="108" name="Facultat de Física…"/>
          <p:cNvSpPr txBox="1"/>
          <p:nvPr/>
        </p:nvSpPr>
        <p:spPr>
          <a:xfrm>
            <a:off x="8407600" y="8182881"/>
            <a:ext cx="4334358" cy="8779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defTabSz="908614">
              <a:lnSpc>
                <a:spcPct val="60000"/>
              </a:lnSpc>
              <a:spcBef>
                <a:spcPts val="900"/>
              </a:spcBef>
              <a:defRPr sz="1400">
                <a:solidFill>
                  <a:srgbClr val="FFFFFF"/>
                </a:solidFill>
                <a:latin typeface="Didot"/>
                <a:ea typeface="Didot"/>
                <a:cs typeface="Didot"/>
                <a:sym typeface="Didot"/>
              </a:defRPr>
            </a:pPr>
            <a:r>
              <a:t>Facultat de Física</a:t>
            </a:r>
          </a:p>
          <a:p>
            <a:pPr algn="r" defTabSz="908614">
              <a:lnSpc>
                <a:spcPct val="60000"/>
              </a:lnSpc>
              <a:spcBef>
                <a:spcPts val="900"/>
              </a:spcBef>
              <a:defRPr sz="1400">
                <a:solidFill>
                  <a:srgbClr val="FFFFFF"/>
                </a:solidFill>
                <a:latin typeface="Didot"/>
                <a:ea typeface="Didot"/>
                <a:cs typeface="Didot"/>
                <a:sym typeface="Didot"/>
              </a:defRPr>
            </a:pPr>
            <a:r>
              <a:t>Departament de Física Atòmica, Molecular i Nuclear </a:t>
            </a:r>
          </a:p>
        </p:txBody>
      </p:sp>
      <p:sp>
        <p:nvSpPr>
          <p:cNvPr id="109" name="Search for the Higgs boson produced in association with a top quark using   leptons with ATLAS"/>
          <p:cNvSpPr txBox="1"/>
          <p:nvPr/>
        </p:nvSpPr>
        <p:spPr>
          <a:xfrm rot="16200000">
            <a:off x="4619451" y="2575473"/>
            <a:ext cx="3664298" cy="5458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spcBef>
                <a:spcPts val="1200"/>
              </a:spcBef>
              <a:defRPr sz="1200">
                <a:solidFill>
                  <a:srgbClr val="FFFFFF"/>
                </a:solidFill>
                <a:latin typeface="Didot"/>
                <a:ea typeface="Didot"/>
                <a:cs typeface="Didot"/>
                <a:sym typeface="Didot"/>
              </a:defRPr>
            </a:pPr>
            <a:r>
              <a:t>Search for the Higgs boson produced in association with a top quark using </a:t>
            </a:r>
            <a14:m>
              <m:oMath>
                <m:r>
                  <a:rPr xmlns:a="http://schemas.openxmlformats.org/drawingml/2006/main" sz="1200" i="1">
                    <a:solidFill>
                      <a:srgbClr val="FFFFFF"/>
                    </a:solidFill>
                    <a:latin typeface="Cambria Math" panose="02040503050406030204" pitchFamily="18" charset="0"/>
                  </a:rPr>
                  <m:t>τ</m:t>
                </m:r>
              </m:oMath>
            </a14:m>
            <a:r>
              <a:t> leptons with ATLAS</a:t>
            </a:r>
          </a:p>
        </p:txBody>
      </p:sp>
      <p:sp>
        <p:nvSpPr>
          <p:cNvPr id="110" name="València, 2024"/>
          <p:cNvSpPr txBox="1"/>
          <p:nvPr/>
        </p:nvSpPr>
        <p:spPr>
          <a:xfrm>
            <a:off x="9253101" y="7140276"/>
            <a:ext cx="1232993" cy="3411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latin typeface="Didot"/>
                <a:ea typeface="Didot"/>
                <a:cs typeface="Didot"/>
                <a:sym typeface="Didot"/>
              </a:defRPr>
            </a:lvl1pPr>
          </a:lstStyle>
          <a:p>
            <a:pPr/>
            <a:r>
              <a:t>València, 2024</a:t>
            </a:r>
          </a:p>
        </p:txBody>
      </p:sp>
      <p:sp>
        <p:nvSpPr>
          <p:cNvPr id="111" name="The discovery of the Higgs boson in 2012 opened a new field for exploration in the realm of particle physics. To better understand the Standard Model of particle physics, it is of prominent interest to study the Yukawa coupling of the Higgs boson to the "/>
          <p:cNvSpPr txBox="1"/>
          <p:nvPr/>
        </p:nvSpPr>
        <p:spPr>
          <a:xfrm>
            <a:off x="441568" y="1786361"/>
            <a:ext cx="5347155" cy="2607685"/>
          </a:xfrm>
          <a:prstGeom prst="rect">
            <a:avLst/>
          </a:prstGeom>
          <a:ln w="12700">
            <a:miter lim="400000"/>
          </a:ln>
          <a:extLst>
            <a:ext uri="{C572A759-6A51-4108-AA02-DFA0A04FC94B}">
              <ma14:wrappingTextBoxFlag xmlns:ma14="http://schemas.microsoft.com/office/mac/drawingml/2011/main" val="1"/>
            </a:ext>
          </a:extLst>
        </p:spPr>
        <p:txBody>
          <a:bodyPr lIns="45719" rIns="45719" numCol="2" spcCol="267357"/>
          <a:lstStyle/>
          <a:p>
            <a:pPr algn="just" defTabSz="908614">
              <a:lnSpc>
                <a:spcPct val="90000"/>
              </a:lnSpc>
              <a:spcBef>
                <a:spcPts val="900"/>
              </a:spcBef>
              <a:defRPr sz="1100">
                <a:solidFill>
                  <a:srgbClr val="FFFFFF"/>
                </a:solidFill>
                <a:latin typeface="Didot"/>
                <a:ea typeface="Didot"/>
                <a:cs typeface="Didot"/>
                <a:sym typeface="Didot"/>
              </a:defRPr>
            </a:pPr>
            <a:r>
              <a:t>The discovery of the Higgs boson in 2012 opened a new field for exploration in the realm of particle physics. To better understand the Standard Model of particle physics, it is of prominent interest to study the Yukawa coupling of the Higgs boson to the top quark </a:t>
            </a:r>
            <a14:m>
              <m:oMath>
                <m:sSub>
                  <m:e>
                    <m:r>
                      <a:rPr xmlns:a="http://schemas.openxmlformats.org/drawingml/2006/main" sz="1000" i="1">
                        <a:solidFill>
                          <a:srgbClr val="FFFFFF"/>
                        </a:solidFill>
                        <a:latin typeface="Cambria Math" panose="02040503050406030204" pitchFamily="18" charset="0"/>
                      </a:rPr>
                      <m:t>y</m:t>
                    </m:r>
                  </m:e>
                  <m:sub>
                    <m:r>
                      <a:rPr xmlns:a="http://schemas.openxmlformats.org/drawingml/2006/main" sz="1000" i="1">
                        <a:solidFill>
                          <a:srgbClr val="FFFFFF"/>
                        </a:solidFill>
                        <a:latin typeface="Cambria Math" panose="02040503050406030204" pitchFamily="18" charset="0"/>
                      </a:rPr>
                      <m:t>t</m:t>
                    </m:r>
                  </m:sub>
                </m:sSub>
              </m:oMath>
            </a14:m>
            <a:r>
              <a:t>.</a:t>
            </a:r>
          </a:p>
          <a:p>
            <a:pPr algn="just" defTabSz="908614">
              <a:lnSpc>
                <a:spcPct val="90000"/>
              </a:lnSpc>
              <a:spcBef>
                <a:spcPts val="900"/>
              </a:spcBef>
              <a:defRPr sz="1100">
                <a:solidFill>
                  <a:srgbClr val="FFFFFF"/>
                </a:solidFill>
                <a:latin typeface="Didot"/>
                <a:ea typeface="Didot"/>
                <a:cs typeface="Didot"/>
                <a:sym typeface="Didot"/>
              </a:defRPr>
            </a:pPr>
            <a:r>
              <a:t>The only way of directly measuring both the magnitude and sign of </a:t>
            </a:r>
            <a14:m>
              <m:oMath>
                <m:sSub>
                  <m:e>
                    <m:r>
                      <a:rPr xmlns:a="http://schemas.openxmlformats.org/drawingml/2006/main" sz="1000" i="1">
                        <a:solidFill>
                          <a:srgbClr val="FFFFFF"/>
                        </a:solidFill>
                        <a:latin typeface="Cambria Math" panose="02040503050406030204" pitchFamily="18" charset="0"/>
                      </a:rPr>
                      <m:t>y</m:t>
                    </m:r>
                  </m:e>
                  <m:sub>
                    <m:r>
                      <a:rPr xmlns:a="http://schemas.openxmlformats.org/drawingml/2006/main" sz="1000" i="1">
                        <a:solidFill>
                          <a:srgbClr val="FFFFFF"/>
                        </a:solidFill>
                        <a:latin typeface="Cambria Math" panose="02040503050406030204" pitchFamily="18" charset="0"/>
                      </a:rPr>
                      <m:t>t</m:t>
                    </m:r>
                  </m:sub>
                </m:sSub>
              </m:oMath>
            </a14:m>
            <a:r>
              <a:t> at LHC is via the production of a Higgs boson with a single top quark. In this work, a search for the </a:t>
            </a:r>
            <a14:m>
              <m:oMath>
                <m:r>
                  <a:rPr xmlns:a="http://schemas.openxmlformats.org/drawingml/2006/main" sz="1150" i="1">
                    <a:solidFill>
                      <a:srgbClr val="FFFFFF"/>
                    </a:solidFill>
                    <a:latin typeface="Cambria Math" panose="02040503050406030204" pitchFamily="18" charset="0"/>
                  </a:rPr>
                  <m:t>t</m:t>
                </m:r>
                <m:r>
                  <a:rPr xmlns:a="http://schemas.openxmlformats.org/drawingml/2006/main" sz="1150" i="1">
                    <a:solidFill>
                      <a:srgbClr val="FFFFFF"/>
                    </a:solidFill>
                    <a:latin typeface="Cambria Math" panose="02040503050406030204" pitchFamily="18" charset="0"/>
                  </a:rPr>
                  <m:t>H</m:t>
                </m:r>
                <m:r>
                  <a:rPr xmlns:a="http://schemas.openxmlformats.org/drawingml/2006/main" sz="1150" i="1">
                    <a:solidFill>
                      <a:srgbClr val="FFFFFF"/>
                    </a:solidFill>
                    <a:latin typeface="Cambria Math" panose="02040503050406030204" pitchFamily="18" charset="0"/>
                  </a:rPr>
                  <m:t>q</m:t>
                </m:r>
              </m:oMath>
            </a14:m>
            <a:r>
              <a:t> production is presented in a final state with two light-flavoured-charged leptons (electrons or muons) and one hadronically-decaying tau lepton (named </a:t>
            </a:r>
            <a14:m>
              <m:oMath>
                <m:r>
                  <a:rPr xmlns:a="http://schemas.openxmlformats.org/drawingml/2006/main" sz="1100" i="1">
                    <a:solidFill>
                      <a:srgbClr val="FFFFFF"/>
                    </a:solidFill>
                    <a:latin typeface="Cambria Math" panose="02040503050406030204" pitchFamily="18" charset="0"/>
                  </a:rPr>
                  <m:t>2</m:t>
                </m:r>
                <m:r>
                  <a:rPr xmlns:a="http://schemas.openxmlformats.org/drawingml/2006/main" sz="1100" i="1">
                    <a:solidFill>
                      <a:srgbClr val="FFFFFF"/>
                    </a:solidFill>
                    <a:latin typeface="Cambria Math" panose="02040503050406030204" pitchFamily="18" charset="0"/>
                  </a:rPr>
                  <m:t>ℓ</m:t>
                </m:r>
                <m:r>
                  <a:rPr xmlns:a="http://schemas.openxmlformats.org/drawingml/2006/main" sz="1100" i="1">
                    <a:solidFill>
                      <a:srgbClr val="FFFFFF"/>
                    </a:solidFill>
                    <a:latin typeface="Cambria Math" panose="02040503050406030204" pitchFamily="18" charset="0"/>
                  </a:rPr>
                  <m:t>+</m:t>
                </m:r>
                <m:sSub>
                  <m:e>
                    <m:r>
                      <a:rPr xmlns:a="http://schemas.openxmlformats.org/drawingml/2006/main" sz="1100" i="1">
                        <a:solidFill>
                          <a:srgbClr val="FFFFFF"/>
                        </a:solidFill>
                        <a:latin typeface="Cambria Math" panose="02040503050406030204" pitchFamily="18" charset="0"/>
                      </a:rPr>
                      <m:t>τ</m:t>
                    </m:r>
                  </m:e>
                  <m:sub>
                    <m:r>
                      <a:rPr xmlns:a="http://schemas.openxmlformats.org/drawingml/2006/main" sz="1100" i="1">
                        <a:solidFill>
                          <a:srgbClr val="FFFFFF"/>
                        </a:solidFill>
                        <a:latin typeface="Cambria Math" panose="02040503050406030204" pitchFamily="18" charset="0"/>
                      </a:rPr>
                      <m:t>h</m:t>
                    </m:r>
                    <m:r>
                      <a:rPr xmlns:a="http://schemas.openxmlformats.org/drawingml/2006/main" sz="1100" i="1">
                        <a:solidFill>
                          <a:srgbClr val="FFFFFF"/>
                        </a:solidFill>
                        <a:latin typeface="Cambria Math" panose="02040503050406030204" pitchFamily="18" charset="0"/>
                      </a:rPr>
                      <m:t>a</m:t>
                    </m:r>
                    <m:r>
                      <a:rPr xmlns:a="http://schemas.openxmlformats.org/drawingml/2006/main" sz="1100" i="1">
                        <a:solidFill>
                          <a:srgbClr val="FFFFFF"/>
                        </a:solidFill>
                        <a:latin typeface="Cambria Math" panose="02040503050406030204" pitchFamily="18" charset="0"/>
                      </a:rPr>
                      <m:t>d</m:t>
                    </m:r>
                  </m:sub>
                </m:sSub>
              </m:oMath>
            </a14:m>
            <a:r>
              <a:t> channel). This analysis uses an integrated luminosity of </a:t>
            </a:r>
            <a14:m>
              <m:oMath>
                <m:r>
                  <a:rPr xmlns:a="http://schemas.openxmlformats.org/drawingml/2006/main" sz="1150" i="1">
                    <a:solidFill>
                      <a:srgbClr val="FFFFFF"/>
                    </a:solidFill>
                    <a:latin typeface="Cambria Math" panose="02040503050406030204" pitchFamily="18" charset="0"/>
                  </a:rPr>
                  <m:t>140</m:t>
                </m:r>
                <m:sSup>
                  <m:e>
                    <m:r>
                      <m:rPr>
                        <m:nor/>
                      </m:rPr>
                      <a:rPr xmlns:a="http://schemas.openxmlformats.org/drawingml/2006/main" sz="1150" i="1">
                        <a:solidFill>
                          <a:srgbClr val="FFFFFF"/>
                        </a:solidFill>
                        <a:latin typeface="Cambria Math" panose="02040503050406030204" pitchFamily="18" charset="0"/>
                      </a:rPr>
                      <m:t>fb</m:t>
                    </m:r>
                  </m:e>
                  <m:sup>
                    <m:r>
                      <a:rPr xmlns:a="http://schemas.openxmlformats.org/drawingml/2006/main" sz="1150" i="1">
                        <a:solidFill>
                          <a:srgbClr val="FFFFFF"/>
                        </a:solidFill>
                        <a:latin typeface="Cambria Math" panose="02040503050406030204" pitchFamily="18" charset="0"/>
                      </a:rPr>
                      <m:t>-</m:t>
                    </m:r>
                    <m:r>
                      <a:rPr xmlns:a="http://schemas.openxmlformats.org/drawingml/2006/main" sz="1150" i="1">
                        <a:solidFill>
                          <a:srgbClr val="FFFFFF"/>
                        </a:solidFill>
                        <a:latin typeface="Cambria Math" panose="02040503050406030204" pitchFamily="18" charset="0"/>
                      </a:rPr>
                      <m:t>1</m:t>
                    </m:r>
                  </m:sup>
                </m:sSup>
              </m:oMath>
            </a14:m>
            <a:r>
              <a:t> of proton-proton collision data at a centre-of-mass energy of 13 TeV collected by the ATLAS detector during LHC Run 2.  This search for the </a:t>
            </a:r>
            <a14:m>
              <m:oMath>
                <m:r>
                  <a:rPr xmlns:a="http://schemas.openxmlformats.org/drawingml/2006/main" sz="1150" i="1">
                    <a:solidFill>
                      <a:srgbClr val="FFFFFF"/>
                    </a:solidFill>
                    <a:latin typeface="Cambria Math" panose="02040503050406030204" pitchFamily="18" charset="0"/>
                  </a:rPr>
                  <m:t>t</m:t>
                </m:r>
                <m:r>
                  <a:rPr xmlns:a="http://schemas.openxmlformats.org/drawingml/2006/main" sz="1150" i="1">
                    <a:solidFill>
                      <a:srgbClr val="FFFFFF"/>
                    </a:solidFill>
                    <a:latin typeface="Cambria Math" panose="02040503050406030204" pitchFamily="18" charset="0"/>
                  </a:rPr>
                  <m:t>H</m:t>
                </m:r>
                <m:r>
                  <a:rPr xmlns:a="http://schemas.openxmlformats.org/drawingml/2006/main" sz="1150" i="1">
                    <a:solidFill>
                      <a:srgbClr val="FFFFFF"/>
                    </a:solidFill>
                    <a:latin typeface="Cambria Math" panose="02040503050406030204" pitchFamily="18" charset="0"/>
                  </a:rPr>
                  <m:t>q</m:t>
                </m:r>
              </m:oMath>
            </a14:m>
            <a:r>
              <a:t> production in the </a:t>
            </a:r>
            <a14:m>
              <m:oMath>
                <m:r>
                  <a:rPr xmlns:a="http://schemas.openxmlformats.org/drawingml/2006/main" sz="1100" i="1">
                    <a:solidFill>
                      <a:srgbClr val="FFFFFF"/>
                    </a:solidFill>
                    <a:latin typeface="Cambria Math" panose="02040503050406030204" pitchFamily="18" charset="0"/>
                  </a:rPr>
                  <m:t>2</m:t>
                </m:r>
                <m:r>
                  <a:rPr xmlns:a="http://schemas.openxmlformats.org/drawingml/2006/main" sz="1100" i="1">
                    <a:solidFill>
                      <a:srgbClr val="FFFFFF"/>
                    </a:solidFill>
                    <a:latin typeface="Cambria Math" panose="02040503050406030204" pitchFamily="18" charset="0"/>
                  </a:rPr>
                  <m:t>ℓ</m:t>
                </m:r>
                <m:r>
                  <a:rPr xmlns:a="http://schemas.openxmlformats.org/drawingml/2006/main" sz="1100" i="1">
                    <a:solidFill>
                      <a:srgbClr val="FFFFFF"/>
                    </a:solidFill>
                    <a:latin typeface="Cambria Math" panose="02040503050406030204" pitchFamily="18" charset="0"/>
                  </a:rPr>
                  <m:t>+</m:t>
                </m:r>
                <m:sSub>
                  <m:e>
                    <m:r>
                      <a:rPr xmlns:a="http://schemas.openxmlformats.org/drawingml/2006/main" sz="1100" i="1">
                        <a:solidFill>
                          <a:srgbClr val="FFFFFF"/>
                        </a:solidFill>
                        <a:latin typeface="Cambria Math" panose="02040503050406030204" pitchFamily="18" charset="0"/>
                      </a:rPr>
                      <m:t>τ</m:t>
                    </m:r>
                  </m:e>
                  <m:sub>
                    <m:r>
                      <a:rPr xmlns:a="http://schemas.openxmlformats.org/drawingml/2006/main" sz="1100" i="1">
                        <a:solidFill>
                          <a:srgbClr val="FFFFFF"/>
                        </a:solidFill>
                        <a:latin typeface="Cambria Math" panose="02040503050406030204" pitchFamily="18" charset="0"/>
                      </a:rPr>
                      <m:t>h</m:t>
                    </m:r>
                    <m:r>
                      <a:rPr xmlns:a="http://schemas.openxmlformats.org/drawingml/2006/main" sz="1100" i="1">
                        <a:solidFill>
                          <a:srgbClr val="FFFFFF"/>
                        </a:solidFill>
                        <a:latin typeface="Cambria Math" panose="02040503050406030204" pitchFamily="18" charset="0"/>
                      </a:rPr>
                      <m:t>a</m:t>
                    </m:r>
                    <m:r>
                      <a:rPr xmlns:a="http://schemas.openxmlformats.org/drawingml/2006/main" sz="1100" i="1">
                        <a:solidFill>
                          <a:srgbClr val="FFFFFF"/>
                        </a:solidFill>
                        <a:latin typeface="Cambria Math" panose="02040503050406030204" pitchFamily="18" charset="0"/>
                      </a:rPr>
                      <m:t>d</m:t>
                    </m:r>
                  </m:sub>
                </m:sSub>
              </m:oMath>
            </a14:m>
            <a:r>
              <a:t> channel is an important contribution to the exploration of the Higgs-top quark Yukawa coupling and a step forward in the search for new physics beyond the SM.</a:t>
            </a:r>
          </a:p>
        </p:txBody>
      </p:sp>
      <p:sp>
        <p:nvSpPr>
          <p:cNvPr id="112" name="6 CuadroTexto"/>
          <p:cNvSpPr/>
          <p:nvPr/>
        </p:nvSpPr>
        <p:spPr>
          <a:xfrm>
            <a:off x="6270175" y="8083483"/>
            <a:ext cx="453201" cy="290135"/>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ctr">
              <a:defRPr sz="700">
                <a:solidFill>
                  <a:srgbClr val="FFFFFF"/>
                </a:solidFill>
                <a:latin typeface="Arial"/>
                <a:ea typeface="Arial"/>
                <a:cs typeface="Arial"/>
                <a:sym typeface="Arial"/>
              </a:defRPr>
            </a:lvl1pPr>
          </a:lstStyle>
          <a:p>
            <a:pPr/>
            <a:r>
              <a:t>Doctoral Thesis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HDOfficeLightV0">
  <a:themeElements>
    <a:clrScheme name="HDOfficeLightV0">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HDOfficeLightV0">
      <a:majorFont>
        <a:latin typeface="Calibri"/>
        <a:ea typeface="Calibri"/>
        <a:cs typeface="Calibri"/>
      </a:majorFont>
      <a:minorFont>
        <a:latin typeface="Helvetica"/>
        <a:ea typeface="Helvetica"/>
        <a:cs typeface="Helvetica"/>
      </a:minorFont>
    </a:fontScheme>
    <a:fmtScheme name="HDOfficeLightV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DOfficeLightV0">
  <a:themeElements>
    <a:clrScheme name="HDOfficeLightV0">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HDOfficeLightV0">
      <a:majorFont>
        <a:latin typeface="Calibri"/>
        <a:ea typeface="Calibri"/>
        <a:cs typeface="Calibri"/>
      </a:majorFont>
      <a:minorFont>
        <a:latin typeface="Helvetica"/>
        <a:ea typeface="Helvetica"/>
        <a:cs typeface="Helvetica"/>
      </a:minorFont>
    </a:fontScheme>
    <a:fmtScheme name="HDOfficeLightV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