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6" r:id="rId2"/>
  </p:sldIdLst>
  <p:sldSz cx="12960350" cy="9180513"/>
  <p:notesSz cx="9979025" cy="68341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65918" indent="-29711" algn="l" rtl="0" eaLnBrk="0" fontAlgn="base" hangingPunct="0">
      <a:spcBef>
        <a:spcPct val="0"/>
      </a:spcBef>
      <a:spcAft>
        <a:spcPct val="0"/>
      </a:spcAft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34536" indent="-64823" algn="l" rtl="0" eaLnBrk="0" fontAlgn="base" hangingPunct="0">
      <a:spcBef>
        <a:spcPct val="0"/>
      </a:spcBef>
      <a:spcAft>
        <a:spcPct val="0"/>
      </a:spcAft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407207" indent="-99936" algn="l" rtl="0" eaLnBrk="0" fontAlgn="base" hangingPunct="0">
      <a:spcBef>
        <a:spcPct val="0"/>
      </a:spcBef>
      <a:spcAft>
        <a:spcPct val="0"/>
      </a:spcAft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78527" indent="-135049" algn="l" rtl="0" eaLnBrk="0" fontAlgn="base" hangingPunct="0">
      <a:spcBef>
        <a:spcPct val="0"/>
      </a:spcBef>
      <a:spcAft>
        <a:spcPct val="0"/>
      </a:spcAft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1944700" algn="l" defTabSz="777880" rtl="0" eaLnBrk="1" latinLnBrk="0" hangingPunct="1"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333640" algn="l" defTabSz="777880" rtl="0" eaLnBrk="1" latinLnBrk="0" hangingPunct="1"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2722580" algn="l" defTabSz="777880" rtl="0" eaLnBrk="1" latinLnBrk="0" hangingPunct="1"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111520" algn="l" defTabSz="777880" rtl="0" eaLnBrk="1" latinLnBrk="0" hangingPunct="1">
      <a:defRPr sz="2467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2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55B3"/>
    <a:srgbClr val="F1E2F2"/>
    <a:srgbClr val="7F4FAF"/>
    <a:srgbClr val="F5EBF5"/>
    <a:srgbClr val="FBF7FB"/>
    <a:srgbClr val="E9CEEA"/>
    <a:srgbClr val="6C4395"/>
    <a:srgbClr val="954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77" d="100"/>
          <a:sy n="77" d="100"/>
        </p:scale>
        <p:origin x="1608" y="96"/>
      </p:cViewPr>
      <p:guideLst>
        <p:guide orient="horz" pos="2892"/>
        <p:guide pos="40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1C5C4C-61F4-4763-AC34-E0A2C21DC5AD}" type="datetimeFigureOut">
              <a:rPr lang="es-ES"/>
              <a:pPr>
                <a:defRPr/>
              </a:pPr>
              <a:t>05/03/2024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82938" y="512763"/>
            <a:ext cx="361632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967FD9-470E-4747-B534-8FD2A9B4FC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4457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3796" rtl="0" eaLnBrk="0" fontAlgn="base" hangingPunct="0">
      <a:spcBef>
        <a:spcPct val="30000"/>
      </a:spcBef>
      <a:spcAft>
        <a:spcPct val="0"/>
      </a:spcAft>
      <a:defRPr sz="1021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03796" algn="l" defTabSz="403796" rtl="0" eaLnBrk="0" fontAlgn="base" hangingPunct="0">
      <a:spcBef>
        <a:spcPct val="30000"/>
      </a:spcBef>
      <a:spcAft>
        <a:spcPct val="0"/>
      </a:spcAft>
      <a:defRPr sz="1021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807591" algn="l" defTabSz="403796" rtl="0" eaLnBrk="0" fontAlgn="base" hangingPunct="0">
      <a:spcBef>
        <a:spcPct val="30000"/>
      </a:spcBef>
      <a:spcAft>
        <a:spcPct val="0"/>
      </a:spcAft>
      <a:defRPr sz="1021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211387" algn="l" defTabSz="403796" rtl="0" eaLnBrk="0" fontAlgn="base" hangingPunct="0">
      <a:spcBef>
        <a:spcPct val="30000"/>
      </a:spcBef>
      <a:spcAft>
        <a:spcPct val="0"/>
      </a:spcAft>
      <a:defRPr sz="1021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615182" algn="l" defTabSz="403796" rtl="0" eaLnBrk="0" fontAlgn="base" hangingPunct="0">
      <a:spcBef>
        <a:spcPct val="30000"/>
      </a:spcBef>
      <a:spcAft>
        <a:spcPct val="0"/>
      </a:spcAft>
      <a:defRPr sz="1021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020349" algn="l" defTabSz="404070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2424418" algn="l" defTabSz="404070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2828489" algn="l" defTabSz="404070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3232559" algn="l" defTabSz="404070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182938" y="512763"/>
            <a:ext cx="3616325" cy="2562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74985" eaLnBrk="1" hangingPunct="1">
              <a:spcBef>
                <a:spcPct val="0"/>
              </a:spcBef>
              <a:defRPr/>
            </a:pPr>
            <a:endParaRPr lang="es-ES" altLang="es-ES" sz="1247" dirty="0"/>
          </a:p>
        </p:txBody>
      </p:sp>
      <p:sp>
        <p:nvSpPr>
          <p:cNvPr id="4100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E65988-D6C3-460A-937D-A82EC7802F13}" type="slidenum">
              <a:rPr lang="es-ES" altLang="es-ES" sz="1200" smtClean="0"/>
              <a:pPr/>
              <a:t>1</a:t>
            </a:fld>
            <a:endParaRPr lang="es-ES" altLang="es-ES" sz="1200"/>
          </a:p>
        </p:txBody>
      </p:sp>
    </p:spTree>
    <p:extLst>
      <p:ext uri="{BB962C8B-B14F-4D97-AF65-F5344CB8AC3E}">
        <p14:creationId xmlns:p14="http://schemas.microsoft.com/office/powerpoint/2010/main" val="8720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5" y="1505362"/>
            <a:ext cx="9720263" cy="3196179"/>
          </a:xfrm>
        </p:spPr>
        <p:txBody>
          <a:bodyPr anchor="b"/>
          <a:lstStyle>
            <a:lvl1pPr algn="ctr">
              <a:defRPr sz="596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5" y="4821896"/>
            <a:ext cx="9720263" cy="2216498"/>
          </a:xfrm>
        </p:spPr>
        <p:txBody>
          <a:bodyPr/>
          <a:lstStyle>
            <a:lvl1pPr marL="0" indent="0" algn="ctr">
              <a:buNone/>
              <a:defRPr sz="238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4594" indent="0" algn="ctr">
              <a:buNone/>
              <a:defRPr sz="2784"/>
            </a:lvl2pPr>
            <a:lvl3pPr marL="909188" indent="0" algn="ctr">
              <a:buNone/>
              <a:defRPr sz="2386"/>
            </a:lvl3pPr>
            <a:lvl4pPr marL="1363782" indent="0" algn="ctr">
              <a:buNone/>
              <a:defRPr sz="1989"/>
            </a:lvl4pPr>
            <a:lvl5pPr marL="1818376" indent="0" algn="ctr">
              <a:buNone/>
              <a:defRPr sz="1989"/>
            </a:lvl5pPr>
            <a:lvl6pPr marL="2272970" indent="0" algn="ctr">
              <a:buNone/>
              <a:defRPr sz="1989"/>
            </a:lvl6pPr>
            <a:lvl7pPr marL="2727564" indent="0" algn="ctr">
              <a:buNone/>
              <a:defRPr sz="1989"/>
            </a:lvl7pPr>
            <a:lvl8pPr marL="3182159" indent="0" algn="ctr">
              <a:buNone/>
              <a:defRPr sz="1989"/>
            </a:lvl8pPr>
            <a:lvl9pPr marL="3636753" indent="0" algn="ctr">
              <a:buNone/>
              <a:defRPr sz="198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C635-4083-42B7-921F-A4979AE2704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794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657F4-BC13-4F41-9B97-71EF5060CE6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9127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0" y="482401"/>
            <a:ext cx="2794576" cy="77800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82402"/>
            <a:ext cx="8221722" cy="778005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4ABD3-AB2F-4CDB-B301-20B2CD57F40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929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07800-2089-4433-AE3B-D0325274271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0505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2292348"/>
            <a:ext cx="11178302" cy="3816790"/>
          </a:xfrm>
        </p:spPr>
        <p:txBody>
          <a:bodyPr anchor="b"/>
          <a:lstStyle>
            <a:lvl1pPr>
              <a:defRPr sz="596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6094418"/>
            <a:ext cx="11178302" cy="2008236"/>
          </a:xfrm>
        </p:spPr>
        <p:txBody>
          <a:bodyPr/>
          <a:lstStyle>
            <a:lvl1pPr marL="0" indent="0">
              <a:buNone/>
              <a:defRPr sz="238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4594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2pPr>
            <a:lvl3pPr marL="909188" indent="0">
              <a:buNone/>
              <a:defRPr sz="1591">
                <a:solidFill>
                  <a:schemeClr val="tx1">
                    <a:tint val="75000"/>
                  </a:schemeClr>
                </a:solidFill>
              </a:defRPr>
            </a:lvl3pPr>
            <a:lvl4pPr marL="1363782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818376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227297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727564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318215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636753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3A09E-3953-4540-802F-836102DE23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214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389" y="2448138"/>
            <a:ext cx="5508149" cy="582494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8" y="2448138"/>
            <a:ext cx="5508149" cy="582494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8D834-ECEE-4788-9BAE-31517A7DA0F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279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88" y="2251423"/>
            <a:ext cx="5481148" cy="110532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86" b="1"/>
            </a:lvl1pPr>
            <a:lvl2pPr marL="454594" indent="0">
              <a:buNone/>
              <a:defRPr sz="1989" b="1"/>
            </a:lvl2pPr>
            <a:lvl3pPr marL="909188" indent="0">
              <a:buNone/>
              <a:defRPr sz="1789" b="1"/>
            </a:lvl3pPr>
            <a:lvl4pPr marL="1363782" indent="0">
              <a:buNone/>
              <a:defRPr sz="1591" b="1"/>
            </a:lvl4pPr>
            <a:lvl5pPr marL="1818376" indent="0">
              <a:buNone/>
              <a:defRPr sz="1591" b="1"/>
            </a:lvl5pPr>
            <a:lvl6pPr marL="2272970" indent="0">
              <a:buNone/>
              <a:defRPr sz="1591" b="1"/>
            </a:lvl6pPr>
            <a:lvl7pPr marL="2727564" indent="0">
              <a:buNone/>
              <a:defRPr sz="1591" b="1"/>
            </a:lvl7pPr>
            <a:lvl8pPr marL="3182159" indent="0">
              <a:buNone/>
              <a:defRPr sz="1591" b="1"/>
            </a:lvl8pPr>
            <a:lvl9pPr marL="3636753" indent="0">
              <a:buNone/>
              <a:defRPr sz="1591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88" y="3356753"/>
            <a:ext cx="5481148" cy="4926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251424"/>
            <a:ext cx="5508150" cy="110532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86" b="1"/>
            </a:lvl1pPr>
            <a:lvl2pPr marL="454594" indent="0">
              <a:buNone/>
              <a:defRPr sz="1989" b="1"/>
            </a:lvl2pPr>
            <a:lvl3pPr marL="909188" indent="0">
              <a:buNone/>
              <a:defRPr sz="1789" b="1"/>
            </a:lvl3pPr>
            <a:lvl4pPr marL="1363782" indent="0">
              <a:buNone/>
              <a:defRPr sz="1591" b="1"/>
            </a:lvl4pPr>
            <a:lvl5pPr marL="1818376" indent="0">
              <a:buNone/>
              <a:defRPr sz="1591" b="1"/>
            </a:lvl5pPr>
            <a:lvl6pPr marL="2272970" indent="0">
              <a:buNone/>
              <a:defRPr sz="1591" b="1"/>
            </a:lvl6pPr>
            <a:lvl7pPr marL="2727564" indent="0">
              <a:buNone/>
              <a:defRPr sz="1591" b="1"/>
            </a:lvl7pPr>
            <a:lvl8pPr marL="3182159" indent="0">
              <a:buNone/>
              <a:defRPr sz="1591" b="1"/>
            </a:lvl8pPr>
            <a:lvl9pPr marL="3636753" indent="0">
              <a:buNone/>
              <a:defRPr sz="1591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356753"/>
            <a:ext cx="5508150" cy="4926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14BE8-6495-4FE1-8285-C64CED01761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4822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ECB76-4D77-4030-89D1-B310B8C1E36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6516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939-E52F-4EAE-866B-23CDDA66DC4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60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66" y="612036"/>
            <a:ext cx="4179713" cy="2142116"/>
          </a:xfrm>
        </p:spPr>
        <p:txBody>
          <a:bodyPr anchor="b"/>
          <a:lstStyle>
            <a:lvl1pPr>
              <a:defRPr sz="318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51" y="1326077"/>
            <a:ext cx="6561177" cy="6528364"/>
          </a:xfrm>
        </p:spPr>
        <p:txBody>
          <a:bodyPr/>
          <a:lstStyle>
            <a:lvl1pPr>
              <a:defRPr sz="3182"/>
            </a:lvl1pPr>
            <a:lvl2pPr>
              <a:defRPr sz="2784"/>
            </a:lvl2pPr>
            <a:lvl3pPr>
              <a:defRPr sz="2386"/>
            </a:lvl3pPr>
            <a:lvl4pPr>
              <a:defRPr sz="1989"/>
            </a:lvl4pPr>
            <a:lvl5pPr>
              <a:defRPr sz="1989"/>
            </a:lvl5pPr>
            <a:lvl6pPr>
              <a:defRPr sz="1989"/>
            </a:lvl6pPr>
            <a:lvl7pPr>
              <a:defRPr sz="1989"/>
            </a:lvl7pPr>
            <a:lvl8pPr>
              <a:defRPr sz="1989"/>
            </a:lvl8pPr>
            <a:lvl9pPr>
              <a:defRPr sz="1989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266" y="2754154"/>
            <a:ext cx="4179713" cy="510028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91"/>
            </a:lvl1pPr>
            <a:lvl2pPr marL="454594" indent="0">
              <a:buNone/>
              <a:defRPr sz="1194"/>
            </a:lvl2pPr>
            <a:lvl3pPr marL="909188" indent="0">
              <a:buNone/>
              <a:defRPr sz="994"/>
            </a:lvl3pPr>
            <a:lvl4pPr marL="1363782" indent="0">
              <a:buNone/>
              <a:defRPr sz="895"/>
            </a:lvl4pPr>
            <a:lvl5pPr marL="1818376" indent="0">
              <a:buNone/>
              <a:defRPr sz="895"/>
            </a:lvl5pPr>
            <a:lvl6pPr marL="2272970" indent="0">
              <a:buNone/>
              <a:defRPr sz="895"/>
            </a:lvl6pPr>
            <a:lvl7pPr marL="2727564" indent="0">
              <a:buNone/>
              <a:defRPr sz="895"/>
            </a:lvl7pPr>
            <a:lvl8pPr marL="3182159" indent="0">
              <a:buNone/>
              <a:defRPr sz="895"/>
            </a:lvl8pPr>
            <a:lvl9pPr marL="3636753" indent="0">
              <a:buNone/>
              <a:defRPr sz="8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35B2-A687-421D-9F82-9BCEA52997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718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66" y="612035"/>
            <a:ext cx="4179713" cy="2142121"/>
          </a:xfrm>
        </p:spPr>
        <p:txBody>
          <a:bodyPr anchor="b"/>
          <a:lstStyle>
            <a:lvl1pPr>
              <a:defRPr sz="3182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08151" y="1326077"/>
            <a:ext cx="6561177" cy="6528364"/>
          </a:xfrm>
        </p:spPr>
        <p:txBody>
          <a:bodyPr rtlCol="0">
            <a:normAutofit/>
          </a:bodyPr>
          <a:lstStyle>
            <a:lvl1pPr marL="0" indent="0">
              <a:buNone/>
              <a:defRPr sz="3182"/>
            </a:lvl1pPr>
            <a:lvl2pPr marL="454594" indent="0">
              <a:buNone/>
              <a:defRPr sz="2784"/>
            </a:lvl2pPr>
            <a:lvl3pPr marL="909188" indent="0">
              <a:buNone/>
              <a:defRPr sz="2386"/>
            </a:lvl3pPr>
            <a:lvl4pPr marL="1363782" indent="0">
              <a:buNone/>
              <a:defRPr sz="1989"/>
            </a:lvl4pPr>
            <a:lvl5pPr marL="1818376" indent="0">
              <a:buNone/>
              <a:defRPr sz="1989"/>
            </a:lvl5pPr>
            <a:lvl6pPr marL="2272970" indent="0">
              <a:buNone/>
              <a:defRPr sz="1989"/>
            </a:lvl6pPr>
            <a:lvl7pPr marL="2727564" indent="0">
              <a:buNone/>
              <a:defRPr sz="1989"/>
            </a:lvl7pPr>
            <a:lvl8pPr marL="3182159" indent="0">
              <a:buNone/>
              <a:defRPr sz="1989"/>
            </a:lvl8pPr>
            <a:lvl9pPr marL="3636753" indent="0">
              <a:buNone/>
              <a:defRPr sz="1989"/>
            </a:lvl9pPr>
          </a:lstStyle>
          <a:p>
            <a:pPr lvl="0"/>
            <a:r>
              <a:rPr lang="es-ES" noProof="0" dirty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266" y="2754155"/>
            <a:ext cx="4179713" cy="510028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91"/>
            </a:lvl1pPr>
            <a:lvl2pPr marL="454594" indent="0">
              <a:buNone/>
              <a:defRPr sz="1194"/>
            </a:lvl2pPr>
            <a:lvl3pPr marL="909188" indent="0">
              <a:buNone/>
              <a:defRPr sz="994"/>
            </a:lvl3pPr>
            <a:lvl4pPr marL="1363782" indent="0">
              <a:buNone/>
              <a:defRPr sz="895"/>
            </a:lvl4pPr>
            <a:lvl5pPr marL="1818376" indent="0">
              <a:buNone/>
              <a:defRPr sz="895"/>
            </a:lvl5pPr>
            <a:lvl6pPr marL="2272970" indent="0">
              <a:buNone/>
              <a:defRPr sz="895"/>
            </a:lvl6pPr>
            <a:lvl7pPr marL="2727564" indent="0">
              <a:buNone/>
              <a:defRPr sz="895"/>
            </a:lvl7pPr>
            <a:lvl8pPr marL="3182159" indent="0">
              <a:buNone/>
              <a:defRPr sz="895"/>
            </a:lvl8pPr>
            <a:lvl9pPr marL="3636753" indent="0">
              <a:buNone/>
              <a:defRPr sz="89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FF0C0-8AEA-4BDB-B5C8-4EBAF26073A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4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8134" y="489356"/>
            <a:ext cx="11177690" cy="17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8134" y="2448138"/>
            <a:ext cx="11177690" cy="582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31" y="8508502"/>
            <a:ext cx="2916214" cy="48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93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355" y="8508502"/>
            <a:ext cx="4373642" cy="489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93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9610" y="8508502"/>
            <a:ext cx="2916214" cy="4893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1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38D192-0E7A-4667-8644-4073C43BBD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86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93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9086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2pPr>
      <a:lvl3pPr algn="l" defTabSz="9086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3pPr>
      <a:lvl4pPr algn="l" defTabSz="9086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4pPr>
      <a:lvl5pPr algn="l" defTabSz="90861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  <a:ea typeface="MS PGothic" panose="020B0600070205080204" pitchFamily="34" charset="-128"/>
          <a:cs typeface="MS PGothic" charset="0"/>
        </a:defRPr>
      </a:lvl5pPr>
      <a:lvl6pPr marL="384825" algn="l" defTabSz="908615" rtl="0" fontAlgn="base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</a:defRPr>
      </a:lvl6pPr>
      <a:lvl7pPr marL="769650" algn="l" defTabSz="908615" rtl="0" fontAlgn="base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</a:defRPr>
      </a:lvl7pPr>
      <a:lvl8pPr marL="1154476" algn="l" defTabSz="908615" rtl="0" fontAlgn="base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</a:defRPr>
      </a:lvl8pPr>
      <a:lvl9pPr marL="1539301" algn="l" defTabSz="908615" rtl="0" fontAlgn="base">
        <a:lnSpc>
          <a:spcPct val="90000"/>
        </a:lnSpc>
        <a:spcBef>
          <a:spcPct val="0"/>
        </a:spcBef>
        <a:spcAft>
          <a:spcPct val="0"/>
        </a:spcAft>
        <a:defRPr sz="4293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154" indent="-227154" algn="l" defTabSz="908615" rtl="0" eaLnBrk="0" fontAlgn="base" hangingPunct="0">
        <a:lnSpc>
          <a:spcPct val="90000"/>
        </a:lnSpc>
        <a:spcBef>
          <a:spcPts val="989"/>
        </a:spcBef>
        <a:spcAft>
          <a:spcPct val="0"/>
        </a:spcAft>
        <a:buFont typeface="Wingdings 2" panose="05020102010507070707" pitchFamily="18" charset="2"/>
        <a:buChar char=""/>
        <a:defRPr sz="2778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81461" indent="-227154" algn="l" defTabSz="908615" rtl="0" eaLnBrk="0" fontAlgn="base" hangingPunct="0">
        <a:lnSpc>
          <a:spcPct val="90000"/>
        </a:lnSpc>
        <a:spcBef>
          <a:spcPts val="495"/>
        </a:spcBef>
        <a:spcAft>
          <a:spcPct val="0"/>
        </a:spcAft>
        <a:buFont typeface="Wingdings 2" panose="05020102010507070707" pitchFamily="18" charset="2"/>
        <a:buChar char=""/>
        <a:defRPr sz="2357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35769" indent="-227154" algn="l" defTabSz="908615" rtl="0" eaLnBrk="0" fontAlgn="base" hangingPunct="0">
        <a:lnSpc>
          <a:spcPct val="90000"/>
        </a:lnSpc>
        <a:spcBef>
          <a:spcPts val="495"/>
        </a:spcBef>
        <a:spcAft>
          <a:spcPct val="0"/>
        </a:spcAft>
        <a:buFont typeface="Wingdings 2" panose="05020102010507070707" pitchFamily="18" charset="2"/>
        <a:buChar char=""/>
        <a:defRPr sz="1936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590077" indent="-227154" algn="l" defTabSz="908615" rtl="0" eaLnBrk="0" fontAlgn="base" hangingPunct="0">
        <a:lnSpc>
          <a:spcPct val="90000"/>
        </a:lnSpc>
        <a:spcBef>
          <a:spcPts val="495"/>
        </a:spcBef>
        <a:spcAft>
          <a:spcPct val="0"/>
        </a:spcAft>
        <a:buFont typeface="Wingdings 2" panose="05020102010507070707" pitchFamily="18" charset="2"/>
        <a:buChar char=""/>
        <a:defRPr sz="1768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44384" indent="-227154" algn="l" defTabSz="908615" rtl="0" eaLnBrk="0" fontAlgn="base" hangingPunct="0">
        <a:lnSpc>
          <a:spcPct val="90000"/>
        </a:lnSpc>
        <a:spcBef>
          <a:spcPts val="495"/>
        </a:spcBef>
        <a:spcAft>
          <a:spcPct val="0"/>
        </a:spcAft>
        <a:buFont typeface="Wingdings 2" panose="05020102010507070707" pitchFamily="18" charset="2"/>
        <a:buChar char=""/>
        <a:defRPr sz="1768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00267" indent="-227297" algn="l" defTabSz="909188" rtl="0" eaLnBrk="1" latinLnBrk="0" hangingPunct="1">
        <a:spcBef>
          <a:spcPct val="20000"/>
        </a:spcBef>
        <a:buFont typeface="Wingdings 2" pitchFamily="18" charset="2"/>
        <a:buChar char=""/>
        <a:defRPr sz="1789" kern="1200">
          <a:solidFill>
            <a:schemeClr val="tx1"/>
          </a:solidFill>
          <a:latin typeface="+mn-lt"/>
          <a:ea typeface="+mn-ea"/>
          <a:cs typeface="+mn-cs"/>
        </a:defRPr>
      </a:lvl6pPr>
      <a:lvl7pPr marL="2954861" indent="-227297" algn="l" defTabSz="909188" rtl="0" eaLnBrk="1" latinLnBrk="0" hangingPunct="1">
        <a:spcBef>
          <a:spcPct val="20000"/>
        </a:spcBef>
        <a:buFont typeface="Wingdings 2" pitchFamily="18" charset="2"/>
        <a:buChar char=""/>
        <a:defRPr sz="1789" kern="1200">
          <a:solidFill>
            <a:schemeClr val="tx1"/>
          </a:solidFill>
          <a:latin typeface="+mn-lt"/>
          <a:ea typeface="+mn-ea"/>
          <a:cs typeface="+mn-cs"/>
        </a:defRPr>
      </a:lvl7pPr>
      <a:lvl8pPr marL="3409456" indent="-227297" algn="l" defTabSz="909188" rtl="0" eaLnBrk="1" latinLnBrk="0" hangingPunct="1">
        <a:spcBef>
          <a:spcPct val="20000"/>
        </a:spcBef>
        <a:buFont typeface="Wingdings 2" pitchFamily="18" charset="2"/>
        <a:buChar char=""/>
        <a:defRPr sz="1789" kern="1200">
          <a:solidFill>
            <a:schemeClr val="tx1"/>
          </a:solidFill>
          <a:latin typeface="+mn-lt"/>
          <a:ea typeface="+mn-ea"/>
          <a:cs typeface="+mn-cs"/>
        </a:defRPr>
      </a:lvl8pPr>
      <a:lvl9pPr marL="3864049" indent="-227297" algn="l" defTabSz="909188" rtl="0" eaLnBrk="1" latinLnBrk="0" hangingPunct="1">
        <a:spcBef>
          <a:spcPct val="20000"/>
        </a:spcBef>
        <a:buFont typeface="Wingdings 2" pitchFamily="18" charset="2"/>
        <a:buChar char=""/>
        <a:defRPr sz="17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1pPr>
      <a:lvl2pPr marL="454594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2pPr>
      <a:lvl3pPr marL="909188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3pPr>
      <a:lvl4pPr marL="1363782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4pPr>
      <a:lvl5pPr marL="1818376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5pPr>
      <a:lvl6pPr marL="2272970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6pPr>
      <a:lvl7pPr marL="2727564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7pPr>
      <a:lvl8pPr marL="3182159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8pPr>
      <a:lvl9pPr marL="3636753" algn="l" defTabSz="909188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129284-887D-87FC-3222-BB9E253BFEAF}"/>
              </a:ext>
            </a:extLst>
          </p:cNvPr>
          <p:cNvSpPr/>
          <p:nvPr/>
        </p:nvSpPr>
        <p:spPr>
          <a:xfrm>
            <a:off x="5218" y="-18256"/>
            <a:ext cx="12992934" cy="91805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srgbClr val="002060"/>
              </a:solidFill>
            </a:endParaRP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DF40E857-2248-7AE1-19FA-DDD81CCD9843}"/>
              </a:ext>
            </a:extLst>
          </p:cNvPr>
          <p:cNvSpPr txBox="1"/>
          <p:nvPr/>
        </p:nvSpPr>
        <p:spPr>
          <a:xfrm>
            <a:off x="115333" y="211802"/>
            <a:ext cx="6120000" cy="86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9 CuadroTexto">
            <a:extLst>
              <a:ext uri="{FF2B5EF4-FFF2-40B4-BE49-F238E27FC236}">
                <a16:creationId xmlns:a16="http://schemas.microsoft.com/office/drawing/2014/main" id="{034C060F-40C6-31E3-BEAB-A7FF06900CC9}"/>
              </a:ext>
            </a:extLst>
          </p:cNvPr>
          <p:cNvSpPr txBox="1"/>
          <p:nvPr/>
        </p:nvSpPr>
        <p:spPr>
          <a:xfrm>
            <a:off x="6230933" y="221265"/>
            <a:ext cx="492443" cy="86305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vert270" wrap="square" rtlCol="0">
            <a:spAutoFit/>
          </a:bodyPr>
          <a:lstStyle/>
          <a:p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11" name="5 CuadroTexto">
            <a:extLst>
              <a:ext uri="{FF2B5EF4-FFF2-40B4-BE49-F238E27FC236}">
                <a16:creationId xmlns:a16="http://schemas.microsoft.com/office/drawing/2014/main" id="{37971BCB-E6AB-ED78-B189-25A28DE46A0F}"/>
              </a:ext>
            </a:extLst>
          </p:cNvPr>
          <p:cNvSpPr txBox="1"/>
          <p:nvPr/>
        </p:nvSpPr>
        <p:spPr>
          <a:xfrm>
            <a:off x="6239781" y="-647899"/>
            <a:ext cx="504000" cy="72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6 CuadroTexto">
            <a:extLst>
              <a:ext uri="{FF2B5EF4-FFF2-40B4-BE49-F238E27FC236}">
                <a16:creationId xmlns:a16="http://schemas.microsoft.com/office/drawing/2014/main" id="{C7D215D5-48EC-9901-C014-2AE0F88945DE}"/>
              </a:ext>
            </a:extLst>
          </p:cNvPr>
          <p:cNvSpPr txBox="1"/>
          <p:nvPr/>
        </p:nvSpPr>
        <p:spPr>
          <a:xfrm>
            <a:off x="6236459" y="9001173"/>
            <a:ext cx="504000" cy="72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3" name="3 CuadroTexto">
            <a:extLst>
              <a:ext uri="{FF2B5EF4-FFF2-40B4-BE49-F238E27FC236}">
                <a16:creationId xmlns:a16="http://schemas.microsoft.com/office/drawing/2014/main" id="{03E3D133-8206-0C4D-5FD1-8C6001E1D90E}"/>
              </a:ext>
            </a:extLst>
          </p:cNvPr>
          <p:cNvSpPr txBox="1"/>
          <p:nvPr/>
        </p:nvSpPr>
        <p:spPr>
          <a:xfrm>
            <a:off x="6718976" y="211802"/>
            <a:ext cx="6120000" cy="864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5" name="Picture 26" descr="Escudo03">
            <a:extLst>
              <a:ext uri="{FF2B5EF4-FFF2-40B4-BE49-F238E27FC236}">
                <a16:creationId xmlns:a16="http://schemas.microsoft.com/office/drawing/2014/main" id="{5DB20EB2-B499-7CC0-30F1-605B2510C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62"/>
          <a:stretch>
            <a:fillRect/>
          </a:stretch>
        </p:blipFill>
        <p:spPr bwMode="auto">
          <a:xfrm>
            <a:off x="-1440705" y="5437584"/>
            <a:ext cx="4900613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6" descr="Escudo03">
            <a:extLst>
              <a:ext uri="{FF2B5EF4-FFF2-40B4-BE49-F238E27FC236}">
                <a16:creationId xmlns:a16="http://schemas.microsoft.com/office/drawing/2014/main" id="{F177A2EF-09F6-65B9-86D9-62050D14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62"/>
          <a:stretch>
            <a:fillRect/>
          </a:stretch>
        </p:blipFill>
        <p:spPr bwMode="auto">
          <a:xfrm>
            <a:off x="9494401" y="515622"/>
            <a:ext cx="1474306" cy="14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03C1D92-36FD-E04F-7099-0AE1C0717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8" y="1025199"/>
            <a:ext cx="6060521" cy="4601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DF5F71F-6C20-63E9-0E1B-6C94CD44A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13" y="2298746"/>
            <a:ext cx="6060521" cy="46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HDOfficeLightV0</vt:lpstr>
      <vt:lpstr>Presentación de PowerPoint</vt:lpstr>
    </vt:vector>
  </TitlesOfParts>
  <Company>Servei d'Informàtica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Lorena</dc:creator>
  <cp:lastModifiedBy>Tony G</cp:lastModifiedBy>
  <cp:revision>138</cp:revision>
  <dcterms:created xsi:type="dcterms:W3CDTF">2009-08-31T15:28:14Z</dcterms:created>
  <dcterms:modified xsi:type="dcterms:W3CDTF">2024-03-05T10:06:38Z</dcterms:modified>
</cp:coreProperties>
</file>