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3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Security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21000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privileges are determined by the UID</a:t>
            </a:r>
          </a:p>
          <a:p>
            <a:r>
              <a:rPr lang="en-US" dirty="0" smtClean="0"/>
              <a:t>The UID is stored in the process</a:t>
            </a:r>
          </a:p>
          <a:p>
            <a:r>
              <a:rPr lang="en-US" dirty="0" smtClean="0"/>
              <a:t>The UID can be changed by system calls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the use of the 4 </a:t>
            </a:r>
            <a:r>
              <a:rPr lang="en-US" dirty="0" err="1" smtClean="0"/>
              <a:t>uid</a:t>
            </a:r>
            <a:r>
              <a:rPr lang="en-US" dirty="0" smtClean="0"/>
              <a:t> system calls with </a:t>
            </a:r>
            <a:r>
              <a:rPr lang="en-US" dirty="0" err="1" smtClean="0"/>
              <a:t>sshd</a:t>
            </a:r>
            <a:r>
              <a:rPr lang="en-US" dirty="0" smtClean="0"/>
              <a:t> by logging in over 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err="1" smtClean="0"/>
              <a:t>getuid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geteuid</a:t>
            </a:r>
            <a:r>
              <a:rPr lang="en-US" dirty="0"/>
              <a:t>(2)</a:t>
            </a:r>
          </a:p>
          <a:p>
            <a:pPr lvl="1"/>
            <a:r>
              <a:rPr lang="en-US" dirty="0" err="1"/>
              <a:t>setuid</a:t>
            </a:r>
            <a:r>
              <a:rPr lang="en-US" dirty="0"/>
              <a:t>(2)</a:t>
            </a:r>
          </a:p>
          <a:p>
            <a:pPr lvl="1"/>
            <a:r>
              <a:rPr lang="en-US" dirty="0" err="1"/>
              <a:t>seteuid</a:t>
            </a:r>
            <a:r>
              <a:rPr lang="en-US" dirty="0"/>
              <a:t>(2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adduser</a:t>
            </a:r>
            <a:r>
              <a:rPr lang="en-US" dirty="0" smtClean="0"/>
              <a:t> program to add a normal user</a:t>
            </a:r>
          </a:p>
          <a:p>
            <a:r>
              <a:rPr lang="en-US" dirty="0" smtClean="0"/>
              <a:t>Login as your new (non root) user</a:t>
            </a:r>
          </a:p>
          <a:p>
            <a:r>
              <a:rPr lang="en-US" dirty="0" smtClean="0"/>
              <a:t>Track UID checks while this user calls</a:t>
            </a:r>
          </a:p>
          <a:p>
            <a:pPr lvl="1"/>
            <a:r>
              <a:rPr lang="en-US" dirty="0" err="1" smtClean="0"/>
              <a:t>vipw</a:t>
            </a:r>
            <a:endParaRPr lang="en-US" dirty="0" smtClean="0"/>
          </a:p>
          <a:p>
            <a:pPr lvl="1"/>
            <a:r>
              <a:rPr lang="en-US" smtClean="0"/>
              <a:t>shutdown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8191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3482</TotalTime>
  <Words>97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Gill Sans MT</vt:lpstr>
      <vt:lpstr>FreeBSDFoundation</vt:lpstr>
      <vt:lpstr>Introduction to Operating Systems Security Lab</vt:lpstr>
      <vt:lpstr>Login and Security</vt:lpstr>
      <vt:lpstr>Security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Neville-Neil</dc:creator>
  <cp:lastModifiedBy>George Neville-Neil</cp:lastModifiedBy>
  <cp:revision>8</cp:revision>
  <dcterms:created xsi:type="dcterms:W3CDTF">2017-02-08T03:43:34Z</dcterms:created>
  <dcterms:modified xsi:type="dcterms:W3CDTF">2017-02-28T08:13:26Z</dcterms:modified>
</cp:coreProperties>
</file>