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Device Driver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21000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Interface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complex device driver</a:t>
            </a:r>
          </a:p>
          <a:p>
            <a:r>
              <a:rPr lang="en-US" dirty="0" smtClean="0"/>
              <a:t>Uses an </a:t>
            </a:r>
            <a:r>
              <a:rPr lang="en-US" dirty="0" err="1" smtClean="0"/>
              <a:t>ioctl</a:t>
            </a:r>
            <a:r>
              <a:rPr lang="en-US" dirty="0" smtClean="0"/>
              <a:t>() routine to control configuration</a:t>
            </a:r>
          </a:p>
          <a:p>
            <a:r>
              <a:rPr lang="en-US" dirty="0" smtClean="0"/>
              <a:t>Two rings</a:t>
            </a:r>
          </a:p>
          <a:p>
            <a:pPr lvl="1"/>
            <a:r>
              <a:rPr lang="en-US" dirty="0" smtClean="0"/>
              <a:t>Receive</a:t>
            </a:r>
          </a:p>
          <a:p>
            <a:pPr lvl="1"/>
            <a:r>
              <a:rPr lang="en-US" dirty="0" smtClean="0"/>
              <a:t>Transmit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your network </a:t>
            </a:r>
            <a:r>
              <a:rPr lang="en-US" dirty="0"/>
              <a:t>driver's </a:t>
            </a:r>
            <a:r>
              <a:rPr lang="en-US" dirty="0" err="1"/>
              <a:t>ioctl</a:t>
            </a:r>
            <a:r>
              <a:rPr lang="en-US" dirty="0"/>
              <a:t>() routine with </a:t>
            </a:r>
            <a:r>
              <a:rPr lang="en-US" dirty="0" err="1"/>
              <a:t>ifconfig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Show the latency </a:t>
            </a:r>
            <a:r>
              <a:rPr lang="en-US" dirty="0"/>
              <a:t>of </a:t>
            </a:r>
            <a:r>
              <a:rPr lang="en-US" dirty="0" err="1"/>
              <a:t>ifconfig</a:t>
            </a:r>
            <a:r>
              <a:rPr lang="en-US" dirty="0"/>
              <a:t> down to up 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ping(1) program to trigger the driver receive </a:t>
            </a:r>
            <a:r>
              <a:rPr lang="en-US" dirty="0" smtClean="0"/>
              <a:t>routine</a:t>
            </a:r>
          </a:p>
          <a:p>
            <a:r>
              <a:rPr lang="en-US" dirty="0" smtClean="0"/>
              <a:t>Show the latency of a ping message</a:t>
            </a:r>
          </a:p>
          <a:p>
            <a:r>
              <a:rPr lang="en-US" dirty="0" smtClean="0"/>
              <a:t>Show </a:t>
            </a:r>
            <a:r>
              <a:rPr lang="en-US" dirty="0"/>
              <a:t>the driver replacing buffers in its receive 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8191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3478</TotalTime>
  <Words>87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Gill Sans MT</vt:lpstr>
      <vt:lpstr>FreeBSDFoundation</vt:lpstr>
      <vt:lpstr>Introduction to Operating Systems Device Driver Lab</vt:lpstr>
      <vt:lpstr>Network Interface Drivers</vt:lpstr>
      <vt:lpstr>Device Driver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5</cp:revision>
  <dcterms:created xsi:type="dcterms:W3CDTF">2017-02-08T03:43:34Z</dcterms:created>
  <dcterms:modified xsi:type="dcterms:W3CDTF">2017-02-28T08:07:30Z</dcterms:modified>
</cp:coreProperties>
</file>