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2/26/17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Inside FreeBSD with </a:t>
            </a:r>
            <a:r>
              <a:rPr lang="en-US" dirty="0" err="1" smtClean="0"/>
              <a:t>DTrace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Locking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spin</a:t>
            </a:r>
            <a:r>
              <a:rPr lang="en-US" dirty="0" smtClean="0"/>
              <a:t> Check a value in a tight loop</a:t>
            </a:r>
          </a:p>
          <a:p>
            <a:r>
              <a:rPr lang="en-US" b="1" dirty="0" err="1" smtClean="0"/>
              <a:t>mutex</a:t>
            </a:r>
            <a:r>
              <a:rPr lang="en-US" dirty="0" smtClean="0"/>
              <a:t> Mutual exclusion lock</a:t>
            </a:r>
          </a:p>
          <a:p>
            <a:pPr lvl="1"/>
            <a:r>
              <a:rPr lang="en-US" dirty="0" smtClean="0"/>
              <a:t>Spin to acquire</a:t>
            </a:r>
          </a:p>
          <a:p>
            <a:pPr lvl="1"/>
            <a:r>
              <a:rPr lang="en-US" dirty="0" smtClean="0"/>
              <a:t>None shall pass</a:t>
            </a:r>
          </a:p>
          <a:p>
            <a:r>
              <a:rPr lang="en-US" b="1" dirty="0" smtClean="0"/>
              <a:t>r/w lock </a:t>
            </a:r>
            <a:r>
              <a:rPr lang="en-US" dirty="0" smtClean="0"/>
              <a:t>Reader/writer lock</a:t>
            </a:r>
          </a:p>
          <a:p>
            <a:pPr lvl="1"/>
            <a:r>
              <a:rPr lang="en-US" dirty="0" smtClean="0"/>
              <a:t>Supports multiple, simultaneous readers or a single writer</a:t>
            </a:r>
          </a:p>
          <a:p>
            <a:r>
              <a:rPr lang="en-US" b="1" dirty="0" smtClean="0"/>
              <a:t>r/m lock </a:t>
            </a:r>
            <a:r>
              <a:rPr lang="en-US" dirty="0" smtClean="0"/>
              <a:t>Read mostly lock</a:t>
            </a:r>
          </a:p>
          <a:p>
            <a:pPr lvl="1"/>
            <a:r>
              <a:rPr lang="en-US" dirty="0" smtClean="0"/>
              <a:t>Reader writer lock tuned for very few writers</a:t>
            </a:r>
          </a:p>
          <a:p>
            <a:r>
              <a:rPr lang="en-US" b="1" dirty="0" err="1" smtClean="0"/>
              <a:t>sx</a:t>
            </a:r>
            <a:r>
              <a:rPr lang="en-US" b="1" dirty="0" smtClean="0"/>
              <a:t> lock </a:t>
            </a:r>
            <a:r>
              <a:rPr lang="en-US" dirty="0"/>
              <a:t>Shared/exclusive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Can be held while sleeping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WITNESS system</a:t>
            </a:r>
          </a:p>
          <a:p>
            <a:pPr lvl="1"/>
            <a:r>
              <a:rPr lang="en-US" dirty="0" smtClean="0"/>
              <a:t>A hand </a:t>
            </a:r>
            <a:r>
              <a:rPr lang="en-US" smtClean="0"/>
              <a:t>coded tracing system</a:t>
            </a:r>
            <a:endParaRPr lang="en-US" dirty="0" smtClean="0"/>
          </a:p>
          <a:p>
            <a:r>
              <a:rPr lang="en-US" dirty="0" smtClean="0"/>
              <a:t>Kernel code that tracks lock acquisition and release</a:t>
            </a:r>
          </a:p>
          <a:p>
            <a:r>
              <a:rPr lang="en-US" dirty="0" smtClean="0"/>
              <a:t>Signals lock order reversals</a:t>
            </a:r>
          </a:p>
          <a:p>
            <a:r>
              <a:rPr lang="en-US" dirty="0" smtClean="0"/>
              <a:t>Not shipped in default releases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lockstat</a:t>
            </a:r>
            <a:r>
              <a:rPr lang="en-US" dirty="0" smtClean="0"/>
              <a:t>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lock </a:t>
            </a:r>
            <a:r>
              <a:rPr lang="en-US" dirty="0"/>
              <a:t>types have similar </a:t>
            </a:r>
            <a:r>
              <a:rPr lang="en-US" dirty="0" smtClean="0"/>
              <a:t>probes, 29 </a:t>
            </a:r>
            <a:r>
              <a:rPr lang="en-US" dirty="0"/>
              <a:t>total probes in all  </a:t>
            </a:r>
            <a:endParaRPr lang="en-US" dirty="0" smtClean="0"/>
          </a:p>
          <a:p>
            <a:r>
              <a:rPr lang="en-US" b="1" dirty="0" smtClean="0"/>
              <a:t>acquire</a:t>
            </a:r>
            <a:r>
              <a:rPr lang="en-US" dirty="0" smtClean="0"/>
              <a:t> </a:t>
            </a:r>
            <a:r>
              <a:rPr lang="en-US" dirty="0"/>
              <a:t>Code grabbed the lock </a:t>
            </a:r>
            <a:endParaRPr lang="en-US" dirty="0" smtClean="0"/>
          </a:p>
          <a:p>
            <a:r>
              <a:rPr lang="en-US" b="1" dirty="0" smtClean="0"/>
              <a:t>block</a:t>
            </a:r>
            <a:r>
              <a:rPr lang="en-US" dirty="0"/>
              <a:t> </a:t>
            </a:r>
            <a:r>
              <a:rPr lang="en-US" dirty="0" smtClean="0"/>
              <a:t>Another </a:t>
            </a:r>
            <a:r>
              <a:rPr lang="en-US" dirty="0"/>
              <a:t>thread was blocked  </a:t>
            </a:r>
            <a:endParaRPr lang="en-US" dirty="0" smtClean="0"/>
          </a:p>
          <a:p>
            <a:r>
              <a:rPr lang="en-US" b="1" dirty="0" smtClean="0"/>
              <a:t>spin</a:t>
            </a:r>
            <a:r>
              <a:rPr lang="en-US" dirty="0" smtClean="0"/>
              <a:t> </a:t>
            </a:r>
            <a:r>
              <a:rPr lang="en-US" dirty="0"/>
              <a:t>Thread is spinning on the lock  </a:t>
            </a:r>
            <a:endParaRPr lang="en-US" dirty="0" smtClean="0"/>
          </a:p>
          <a:p>
            <a:r>
              <a:rPr lang="en-US" b="1" dirty="0" smtClean="0"/>
              <a:t>release</a:t>
            </a:r>
            <a:r>
              <a:rPr lang="en-US" dirty="0" smtClean="0"/>
              <a:t> </a:t>
            </a:r>
            <a:r>
              <a:rPr lang="en-US" dirty="0"/>
              <a:t>Lock is </a:t>
            </a:r>
            <a:r>
              <a:rPr lang="en-US" dirty="0" smtClean="0"/>
              <a:t>released</a:t>
            </a:r>
          </a:p>
          <a:p>
            <a:r>
              <a:rPr lang="en-US" dirty="0" smtClean="0"/>
              <a:t>Arguments:</a:t>
            </a:r>
          </a:p>
          <a:p>
            <a:r>
              <a:rPr lang="en-US" b="1" dirty="0" smtClean="0"/>
              <a:t>arg0</a:t>
            </a:r>
            <a:r>
              <a:rPr lang="en-US" dirty="0" smtClean="0"/>
              <a:t> Address of the lock object</a:t>
            </a:r>
          </a:p>
          <a:p>
            <a:r>
              <a:rPr lang="en-US" b="1" dirty="0" smtClean="0"/>
              <a:t>arg1</a:t>
            </a:r>
            <a:r>
              <a:rPr lang="en-US" dirty="0" smtClean="0"/>
              <a:t> Lock or spin 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one-liner to track lock acquisition  </a:t>
            </a:r>
          </a:p>
          <a:p>
            <a:r>
              <a:rPr lang="en-US" dirty="0" smtClean="0"/>
              <a:t>Track </a:t>
            </a:r>
            <a:r>
              <a:rPr lang="en-US" dirty="0"/>
              <a:t>spin locks  </a:t>
            </a:r>
          </a:p>
          <a:p>
            <a:r>
              <a:rPr lang="en-US" dirty="0" smtClean="0"/>
              <a:t>Write </a:t>
            </a:r>
            <a:r>
              <a:rPr lang="en-US" dirty="0"/>
              <a:t>a one-liner to show where locks are </a:t>
            </a:r>
            <a:r>
              <a:rPr lang="en-US" dirty="0" smtClean="0"/>
              <a:t>acquired</a:t>
            </a:r>
          </a:p>
          <a:p>
            <a:r>
              <a:rPr lang="en-US" dirty="0" smtClean="0"/>
              <a:t>Using an aggregation show the latency of each type of lock</a:t>
            </a:r>
          </a:p>
          <a:p>
            <a:pPr lvl="1"/>
            <a:r>
              <a:rPr lang="en-US" dirty="0" smtClean="0"/>
              <a:t>spin</a:t>
            </a:r>
          </a:p>
          <a:p>
            <a:pPr lvl="1"/>
            <a:r>
              <a:rPr lang="en-US" dirty="0" smtClean="0"/>
              <a:t>read/write</a:t>
            </a:r>
          </a:p>
          <a:p>
            <a:pPr lvl="1"/>
            <a:r>
              <a:rPr lang="en-US" dirty="0" smtClean="0"/>
              <a:t>read/mostly</a:t>
            </a:r>
          </a:p>
          <a:p>
            <a:pPr lvl="1"/>
            <a:r>
              <a:rPr lang="en-US" dirty="0" err="1" smtClean="0"/>
              <a:t>sx</a:t>
            </a:r>
            <a:endParaRPr lang="en-US" dirty="0"/>
          </a:p>
          <a:p>
            <a:pPr lvl="1"/>
            <a:r>
              <a:rPr lang="en-US" dirty="0" smtClean="0"/>
              <a:t>Use find / &gt; </a:t>
            </a:r>
            <a:r>
              <a:rPr lang="en-US" smtClean="0"/>
              <a:t>/dev/null as your benchmark</a:t>
            </a:r>
            <a:endParaRPr lang="en-US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3761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</TotalTime>
  <Words>207</Words>
  <Application>Microsoft Macintosh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Gill Sans MT</vt:lpstr>
      <vt:lpstr>FreeBSDFoundation</vt:lpstr>
      <vt:lpstr>A Look Inside FreeBSD with DTrace Locking Lab</vt:lpstr>
      <vt:lpstr>Lock Types</vt:lpstr>
      <vt:lpstr>Lock Debugging</vt:lpstr>
      <vt:lpstr>The lockstat provider</vt:lpstr>
      <vt:lpstr>Locking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 Locking Lab</dc:title>
  <dc:creator>George Neville-Neil</dc:creator>
  <cp:lastModifiedBy>George Neville-Neil</cp:lastModifiedBy>
  <cp:revision>3</cp:revision>
  <dcterms:created xsi:type="dcterms:W3CDTF">2017-02-23T13:42:27Z</dcterms:created>
  <dcterms:modified xsi:type="dcterms:W3CDTF">2017-02-26T21:32:02Z</dcterms:modified>
</cp:coreProperties>
</file>