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4685"/>
  </p:normalViewPr>
  <p:slideViewPr>
    <p:cSldViewPr snapToGrid="0" snapToObjects="1">
      <p:cViewPr>
        <p:scale>
          <a:sx n="120" d="100"/>
          <a:sy n="120" d="100"/>
        </p:scale>
        <p:origin x="8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3/1/17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Sockets and Signals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</a:p>
        </p:txBody>
      </p:sp>
    </p:spTree>
    <p:extLst>
      <p:ext uri="{BB962C8B-B14F-4D97-AF65-F5344CB8AC3E}">
        <p14:creationId xmlns:p14="http://schemas.microsoft.com/office/powerpoint/2010/main" val="15797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</a:t>
            </a:r>
            <a:r>
              <a:rPr lang="en-US" smtClean="0"/>
              <a:t>and Sockets Lab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send each of the possible signals to yes</a:t>
            </a:r>
          </a:p>
          <a:p>
            <a:r>
              <a:rPr lang="en-US" dirty="0"/>
              <a:t>What happens for each signal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Count number of sockets opened when </a:t>
            </a:r>
            <a:r>
              <a:rPr lang="en-US" dirty="0" err="1" smtClean="0"/>
              <a:t>sshd</a:t>
            </a:r>
            <a:r>
              <a:rPr lang="en-US" dirty="0" smtClean="0"/>
              <a:t> </a:t>
            </a:r>
            <a:r>
              <a:rPr lang="en-US" smtClean="0"/>
              <a:t>is restarted</a:t>
            </a:r>
            <a:endParaRPr lang="en-US" dirty="0" smtClean="0"/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rc.d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forcerestart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When is the socket in Question </a:t>
            </a:r>
            <a:r>
              <a:rPr lang="en-US" dirty="0" smtClean="0"/>
              <a:t>3 </a:t>
            </a:r>
            <a:r>
              <a:rPr lang="en-US" dirty="0"/>
              <a:t>closed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01996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2</TotalTime>
  <Words>53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Courier</vt:lpstr>
      <vt:lpstr>Gill Sans MT</vt:lpstr>
      <vt:lpstr>FreeBSDFoundation</vt:lpstr>
      <vt:lpstr>Introduction to Operating Systems Sockets and Signals Lab</vt:lpstr>
      <vt:lpstr>Signals and Sockets Lab Exercises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 Sockets and Signals Lab</dc:title>
  <dc:creator>George Neville-Neil</dc:creator>
  <cp:lastModifiedBy>George Neville-Neil</cp:lastModifiedBy>
  <cp:revision>4</cp:revision>
  <dcterms:created xsi:type="dcterms:W3CDTF">2017-02-10T01:37:58Z</dcterms:created>
  <dcterms:modified xsi:type="dcterms:W3CDTF">2017-03-01T12:01:32Z</dcterms:modified>
</cp:coreProperties>
</file>