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BA2-20B9-4818-86A8-79D8B14162F0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FEA7-61E8-4E99-A4FC-C8FF02DB3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BA2-20B9-4818-86A8-79D8B14162F0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FEA7-61E8-4E99-A4FC-C8FF02DB3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80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BA2-20B9-4818-86A8-79D8B14162F0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FEA7-61E8-4E99-A4FC-C8FF02DB3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17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BA2-20B9-4818-86A8-79D8B14162F0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FEA7-61E8-4E99-A4FC-C8FF02DB3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91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BA2-20B9-4818-86A8-79D8B14162F0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FEA7-61E8-4E99-A4FC-C8FF02DB3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7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BA2-20B9-4818-86A8-79D8B14162F0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FEA7-61E8-4E99-A4FC-C8FF02DB3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16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BA2-20B9-4818-86A8-79D8B14162F0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FEA7-61E8-4E99-A4FC-C8FF02DB3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65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BA2-20B9-4818-86A8-79D8B14162F0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FEA7-61E8-4E99-A4FC-C8FF02DB3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59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BA2-20B9-4818-86A8-79D8B14162F0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FEA7-61E8-4E99-A4FC-C8FF02DB3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89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BA2-20B9-4818-86A8-79D8B14162F0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FEA7-61E8-4E99-A4FC-C8FF02DB3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57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BA2-20B9-4818-86A8-79D8B14162F0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FEA7-61E8-4E99-A4FC-C8FF02DB3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62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07BA2-20B9-4818-86A8-79D8B14162F0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9FEA7-61E8-4E99-A4FC-C8FF02DB3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81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4640" y="2812524"/>
            <a:ext cx="33682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dirty="0" smtClean="0">
                <a:solidFill>
                  <a:schemeClr val="bg1"/>
                </a:solidFill>
              </a:rPr>
              <a:t>Циклы</a:t>
            </a:r>
            <a:endParaRPr lang="ru-RU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4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584"/>
            <a:ext cx="86582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3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628"/>
            <a:ext cx="8805672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4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" y="145161"/>
            <a:ext cx="8429625" cy="9715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15" y="1027906"/>
            <a:ext cx="51911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94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8" y="94456"/>
            <a:ext cx="8448675" cy="9334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78" y="1027906"/>
            <a:ext cx="56197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80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" y="0"/>
            <a:ext cx="8353425" cy="12096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3" y="1209675"/>
            <a:ext cx="51720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77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288693"/>
            <a:ext cx="8724900" cy="12096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28016" y="44182"/>
            <a:ext cx="8724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Задача 1. </a:t>
            </a:r>
            <a:r>
              <a:rPr lang="ru-RU" dirty="0" smtClean="0"/>
              <a:t>Напиши программу, запрашивающую ввод трёх музыкальных предпочтений. После получения каждого предпочтения программа должна печатать: «Предпочтение учтено». После ввода всех предпочтений, программа печатает: «Система рекомендаций настроена!» и завершает работу.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8016" y="2498368"/>
            <a:ext cx="8724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Задача 3. </a:t>
            </a:r>
            <a:r>
              <a:rPr lang="ru-RU" dirty="0" smtClean="0"/>
              <a:t>Регистрация в социальной сети начинается с придумывания логина. При этом в логинах нельзя использовать символы: =?*^$№@_ Напиши программу, считывающую логин и </a:t>
            </a:r>
            <a:r>
              <a:rPr lang="ru-RU" dirty="0" err="1" smtClean="0"/>
              <a:t>выводяющую</a:t>
            </a:r>
            <a:r>
              <a:rPr lang="ru-RU" dirty="0" smtClean="0"/>
              <a:t> список запрещённых символов, которые использовались в логине. Если запрещённых символов нет, то программа ничего не печатает.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8016" y="3939520"/>
            <a:ext cx="8724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Задача 4. </a:t>
            </a:r>
            <a:r>
              <a:rPr lang="ru-RU" dirty="0" smtClean="0"/>
              <a:t>Программа должна спрашивать отзыв покупателя и выводить «Спасибо, ваш отзыв принят!» до тех пор, пока вместо отзыва не будет введено стоп-слово «</a:t>
            </a:r>
            <a:r>
              <a:rPr lang="ru-RU" dirty="0" err="1" smtClean="0"/>
              <a:t>off</a:t>
            </a:r>
            <a:r>
              <a:rPr lang="ru-RU" dirty="0" smtClean="0"/>
              <a:t>». После получения стоп-слова программа должна вывести на экран </a:t>
            </a:r>
            <a:r>
              <a:rPr lang="en-US" dirty="0" smtClean="0"/>
              <a:t>“</a:t>
            </a:r>
            <a:r>
              <a:rPr lang="ru-RU" dirty="0" smtClean="0"/>
              <a:t>Система предпочтений настроена</a:t>
            </a:r>
            <a:r>
              <a:rPr lang="en-US" dirty="0" smtClean="0"/>
              <a:t>”</a:t>
            </a:r>
            <a:r>
              <a:rPr lang="ru-RU" dirty="0" smtClean="0"/>
              <a:t> и завершить работу.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8016" y="5085587"/>
            <a:ext cx="8724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Задача 5. </a:t>
            </a:r>
            <a:r>
              <a:rPr lang="ru-RU" dirty="0" smtClean="0"/>
              <a:t>Написать программу автоматического применения скидки для касс в магазине. Программа должна: 1. Считывать стоимость без учета скидки. 2. Вычислять результат применения скидки и выводить его на экран. 3. Повторять пункты 1 и 2, пока в качестве стоимости не будет введён 0. Тогда программа должна завершить работу.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6266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TextBox 2"/>
          <p:cNvSpPr txBox="1"/>
          <p:nvPr/>
        </p:nvSpPr>
        <p:spPr>
          <a:xfrm>
            <a:off x="-3046" y="365125"/>
            <a:ext cx="28610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Лотерея скидок</a:t>
            </a:r>
            <a:r>
              <a:rPr lang="en-US" b="1" dirty="0" smtClean="0"/>
              <a:t>: </a:t>
            </a:r>
            <a:r>
              <a:rPr lang="ru-RU" dirty="0" smtClean="0"/>
              <a:t>Написать программу проводящую лотерею по следующим правилам</a:t>
            </a:r>
            <a:r>
              <a:rPr lang="en-US" dirty="0" smtClean="0"/>
              <a:t>:</a:t>
            </a:r>
          </a:p>
          <a:p>
            <a:r>
              <a:rPr lang="ru-RU" dirty="0" smtClean="0"/>
              <a:t>Если суммарная стоимость всех покупок победителя чётная, то она делится на 2.</a:t>
            </a:r>
          </a:p>
          <a:p>
            <a:r>
              <a:rPr lang="ru-RU" dirty="0" smtClean="0"/>
              <a:t>Действие повторяется до тех пор, пока не останется нечётное число. </a:t>
            </a:r>
          </a:p>
          <a:p>
            <a:r>
              <a:rPr lang="ru-RU" dirty="0" smtClean="0"/>
              <a:t>Победитель оплачивает только финальную нечётную сумму, которую программа</a:t>
            </a:r>
          </a:p>
          <a:p>
            <a:r>
              <a:rPr lang="ru-RU" dirty="0" smtClean="0"/>
              <a:t>в конце работы выводит на экран c текстом «К оплате: ».</a:t>
            </a:r>
          </a:p>
          <a:p>
            <a:r>
              <a:rPr lang="ru-RU" dirty="0" smtClean="0"/>
              <a:t>Программа должна запрашивать ввод стоимости покупок пока пользователь не введет 0.</a:t>
            </a:r>
          </a:p>
          <a:p>
            <a:r>
              <a:rPr lang="ru-RU" dirty="0" smtClean="0"/>
              <a:t>Считать общую стоимость, если она четная - проводить лотерею, если нет – выводить</a:t>
            </a:r>
          </a:p>
          <a:p>
            <a:r>
              <a:rPr lang="ru-RU" dirty="0" smtClean="0"/>
              <a:t>Стоимость со скидкой 15%.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07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27007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3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77824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0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662"/>
            <a:ext cx="8174736" cy="684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1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8" y="0"/>
            <a:ext cx="8854439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8" y="0"/>
            <a:ext cx="8854439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5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814816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0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790431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4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51391" cy="685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480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290</Words>
  <Application>Microsoft Office PowerPoint</Application>
  <PresentationFormat>Широкоэкранный</PresentationFormat>
  <Paragraphs>13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6</cp:revision>
  <dcterms:created xsi:type="dcterms:W3CDTF">2022-08-30T11:37:12Z</dcterms:created>
  <dcterms:modified xsi:type="dcterms:W3CDTF">2022-08-30T12:28:08Z</dcterms:modified>
</cp:coreProperties>
</file>