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3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6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1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3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FC62-9619-4F84-8184-4CF9586054C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632" y="2955836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Списки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6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" y="220408"/>
            <a:ext cx="7658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" y="147828"/>
            <a:ext cx="7600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2" y="52388"/>
            <a:ext cx="7658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356616" y="365125"/>
            <a:ext cx="8403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Напиши программу, запрашивающую ввод настольной игры, пока не введён 0 (сигнал конца ввода). 1. Если такая игра уже есть в списке, то должно печататься: «Эта игра уже записана». 2. Если такой игры ещё нет, то игра добавляется в список. Список сортируется по алфавиту.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конце некоторых тренингов подсчитывается успеваемость студентов. Успеваемость — это сумма количества пятёрок, четвёрок и троек, поделённая на общее число оценок и умноженная на 100. Пример: Пусть имеются оценки 5, 3, 2, 4. Тогда успеваемость: (1 + 1 + 1)/4*100 = 75. Напишите программу выводящую список оценок и список количества оценок, а так же </a:t>
            </a:r>
            <a:r>
              <a:rPr lang="ru-RU" dirty="0" err="1" smtClean="0"/>
              <a:t>успеваимость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Программа запрашивает набор оценок студента через пробел и считает количество «пятёрок». Зная число «пятёрок» и число всех оценок, программа может посчитать процент полученных «пятёрок».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Запрограммируй наставникам заполнение личной информации. Программа должна запрашивать ввод: 1. Фамилия преподавателя. 2. Должность. 3. Количество студентов во всех группах(например</a:t>
            </a:r>
            <a:r>
              <a:rPr lang="en-US" dirty="0" smtClean="0"/>
              <a:t>: </a:t>
            </a:r>
            <a:r>
              <a:rPr lang="ru-RU" dirty="0" smtClean="0"/>
              <a:t>12</a:t>
            </a:r>
            <a:r>
              <a:rPr lang="en-US" dirty="0" smtClean="0"/>
              <a:t>,8,10)</a:t>
            </a:r>
            <a:r>
              <a:rPr lang="ru-RU" dirty="0" smtClean="0"/>
              <a:t>. Эти данные должны лежать в отдельном списке внутри общего списка с информацией.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Напишите программу проверяющую является ли список чисел возрастающим непрерывно. Например для списка </a:t>
            </a:r>
            <a:r>
              <a:rPr lang="en-US" dirty="0" smtClean="0"/>
              <a:t>[0,1,2,3,4]</a:t>
            </a:r>
            <a:r>
              <a:rPr lang="ru-RU" dirty="0" smtClean="0"/>
              <a:t>, программа должна выводить </a:t>
            </a:r>
            <a:r>
              <a:rPr lang="en-US" dirty="0" smtClean="0"/>
              <a:t>“</a:t>
            </a:r>
            <a:r>
              <a:rPr lang="ru-RU" dirty="0" smtClean="0"/>
              <a:t>Да</a:t>
            </a:r>
            <a:r>
              <a:rPr lang="en-US" dirty="0" smtClean="0"/>
              <a:t>”, </a:t>
            </a:r>
            <a:r>
              <a:rPr lang="ru-RU" dirty="0" smtClean="0"/>
              <a:t>а для списка </a:t>
            </a:r>
            <a:r>
              <a:rPr lang="en-US" dirty="0" smtClean="0"/>
              <a:t>[0,1,3,4] “</a:t>
            </a:r>
            <a:r>
              <a:rPr lang="ru-RU" dirty="0" smtClean="0"/>
              <a:t>Нет</a:t>
            </a:r>
            <a:r>
              <a:rPr lang="en-US" dirty="0" smtClean="0"/>
              <a:t>”</a:t>
            </a:r>
            <a:r>
              <a:rPr lang="ru-RU" dirty="0" smtClean="0"/>
              <a:t>. Для последовательности из 1 числа программа должна писать </a:t>
            </a:r>
            <a:r>
              <a:rPr lang="en-US" dirty="0" smtClean="0"/>
              <a:t>“</a:t>
            </a:r>
            <a:r>
              <a:rPr lang="ru-RU" dirty="0" smtClean="0"/>
              <a:t>Нет</a:t>
            </a:r>
            <a:r>
              <a:rPr lang="en-US" dirty="0" smtClean="0"/>
              <a:t>”</a:t>
            </a:r>
            <a:r>
              <a:rPr lang="ru-RU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93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64592" y="282829"/>
            <a:ext cx="8622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Списки в </a:t>
            </a:r>
            <a:r>
              <a:rPr lang="ru-RU" sz="2800" dirty="0" err="1" smtClean="0"/>
              <a:t>Python</a:t>
            </a:r>
            <a:r>
              <a:rPr lang="ru-RU" sz="2800" dirty="0" smtClean="0"/>
              <a:t> представляют собой упорядоченные изменяемые наборы объектов, пронумерованных от 0. При этом объекты могут быть разными — от целых чисел до строк. Списки могут также хранить в себе списки.</a:t>
            </a:r>
          </a:p>
          <a:p>
            <a:pPr algn="just"/>
            <a:r>
              <a:rPr lang="ru-RU" sz="2800" dirty="0" smtClean="0"/>
              <a:t>При создании списка, в памяти резервируется пустая область. С одной стороны, это ничем не отличается от создания любого другого типа данных, но разница в том, что содержимое </a:t>
            </a:r>
            <a:r>
              <a:rPr lang="ru-RU" sz="2800" dirty="0" err="1" smtClean="0"/>
              <a:t>list</a:t>
            </a:r>
            <a:r>
              <a:rPr lang="ru-RU" sz="2800" dirty="0" smtClean="0"/>
              <a:t> может меняться: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8" y="4335443"/>
            <a:ext cx="42672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64592" y="282829"/>
            <a:ext cx="8622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Создание списка</a:t>
            </a:r>
          </a:p>
          <a:p>
            <a:pPr algn="just"/>
            <a:r>
              <a:rPr lang="ru-RU" sz="2800" dirty="0" smtClean="0"/>
              <a:t>Есть 2 основных способа создания списков</a:t>
            </a:r>
            <a:r>
              <a:rPr lang="en-US" sz="2800" dirty="0" smtClean="0"/>
              <a:t>:</a:t>
            </a:r>
          </a:p>
          <a:p>
            <a:pPr algn="just"/>
            <a:r>
              <a:rPr lang="en-US" sz="2800" dirty="0" smtClean="0"/>
              <a:t>1 – </a:t>
            </a:r>
            <a:r>
              <a:rPr lang="ru-RU" sz="2800" dirty="0" smtClean="0"/>
              <a:t>Перечислить все объекты списка внутри </a:t>
            </a:r>
            <a:r>
              <a:rPr lang="en-US" sz="2800" dirty="0" smtClean="0"/>
              <a:t>[]</a:t>
            </a:r>
          </a:p>
          <a:p>
            <a:pPr algn="just"/>
            <a:r>
              <a:rPr lang="ru-RU" sz="2800" dirty="0" smtClean="0"/>
              <a:t>Например </a:t>
            </a:r>
            <a:r>
              <a:rPr lang="en-US" sz="2800" dirty="0" err="1" smtClean="0"/>
              <a:t>example_list</a:t>
            </a:r>
            <a:r>
              <a:rPr lang="en-US" sz="2800" dirty="0" smtClean="0"/>
              <a:t> = [3,4,5,”</a:t>
            </a:r>
            <a:r>
              <a:rPr lang="ru-RU" sz="2800" dirty="0" smtClean="0"/>
              <a:t>Олег</a:t>
            </a:r>
            <a:r>
              <a:rPr lang="en-US" sz="2800" dirty="0" smtClean="0"/>
              <a:t>”,[3,4]]</a:t>
            </a:r>
            <a:endParaRPr lang="ru-RU" sz="2800" dirty="0" smtClean="0"/>
          </a:p>
          <a:p>
            <a:pPr algn="just"/>
            <a:r>
              <a:rPr lang="en-US" sz="2800" dirty="0"/>
              <a:t>2</a:t>
            </a:r>
            <a:r>
              <a:rPr lang="ru-RU" sz="2800" dirty="0" smtClean="0"/>
              <a:t> – Передать любой итерируемый объект функции </a:t>
            </a:r>
            <a:r>
              <a:rPr lang="en-US" sz="2800" dirty="0" smtClean="0"/>
              <a:t>list()</a:t>
            </a:r>
          </a:p>
          <a:p>
            <a:pPr algn="just"/>
            <a:r>
              <a:rPr lang="ru-RU" sz="2800" dirty="0" smtClean="0"/>
              <a:t>Например </a:t>
            </a:r>
            <a:r>
              <a:rPr lang="en-US" sz="2800" dirty="0" err="1" smtClean="0"/>
              <a:t>Example_list</a:t>
            </a:r>
            <a:r>
              <a:rPr lang="en-US" sz="2800" dirty="0" smtClean="0"/>
              <a:t> = list(“</a:t>
            </a:r>
            <a:r>
              <a:rPr lang="ru-RU" sz="2800" dirty="0" smtClean="0"/>
              <a:t>Олег</a:t>
            </a:r>
            <a:r>
              <a:rPr lang="en-US" sz="2800" dirty="0" smtClean="0"/>
              <a:t>”</a:t>
            </a:r>
            <a:r>
              <a:rPr lang="ru-RU" sz="2800" dirty="0" smtClean="0"/>
              <a:t>) </a:t>
            </a:r>
          </a:p>
          <a:p>
            <a:pPr algn="just"/>
            <a:r>
              <a:rPr lang="ru-RU" sz="2800" dirty="0" smtClean="0"/>
              <a:t>-</a:t>
            </a:r>
            <a:r>
              <a:rPr lang="en-US" sz="2800" dirty="0" smtClean="0"/>
              <a:t>&gt; [“</a:t>
            </a:r>
            <a:r>
              <a:rPr lang="ru-RU" sz="2800" dirty="0" smtClean="0"/>
              <a:t>О</a:t>
            </a:r>
            <a:r>
              <a:rPr lang="en-US" sz="2800" dirty="0" smtClean="0"/>
              <a:t>”,”</a:t>
            </a:r>
            <a:r>
              <a:rPr lang="ru-RU" sz="2800" dirty="0"/>
              <a:t>л</a:t>
            </a:r>
            <a:r>
              <a:rPr lang="en-US" sz="2800" dirty="0" smtClean="0"/>
              <a:t>”,”</a:t>
            </a:r>
            <a:r>
              <a:rPr lang="ru-RU" sz="2800" dirty="0" smtClean="0"/>
              <a:t>е</a:t>
            </a:r>
            <a:r>
              <a:rPr lang="en-US" sz="2800" dirty="0" smtClean="0"/>
              <a:t>”,”</a:t>
            </a:r>
            <a:r>
              <a:rPr lang="ru-RU" sz="2800" dirty="0"/>
              <a:t>г</a:t>
            </a:r>
            <a:r>
              <a:rPr lang="en-US" sz="2800" dirty="0" smtClean="0"/>
              <a:t>”]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0199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127444"/>
            <a:ext cx="6905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127444"/>
            <a:ext cx="6905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" y="209550"/>
            <a:ext cx="74485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" y="165925"/>
            <a:ext cx="7686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" y="0"/>
            <a:ext cx="76295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4" y="103251"/>
            <a:ext cx="76866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89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375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2022-09-18T15:59:09Z</dcterms:created>
  <dcterms:modified xsi:type="dcterms:W3CDTF">2022-09-18T18:31:43Z</dcterms:modified>
</cp:coreProperties>
</file>