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7"/>
  </p:notesMasterIdLst>
  <p:sldIdLst>
    <p:sldId id="268" r:id="rId6"/>
    <p:sldId id="257" r:id="rId7"/>
    <p:sldId id="258" r:id="rId8"/>
    <p:sldId id="273"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325E"/>
    <a:srgbClr val="202D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8ECE9D-046A-6741-AB5E-EF3E220462FA}" v="2" dt="2023-09-12T08:09:34.956"/>
    <p1510:client id="{480C68A6-26C1-1183-512C-7BDCDD0AA8D2}" v="3" dt="2023-09-16T17:24:03.055"/>
    <p1510:client id="{E8E98E82-EB4F-A4FF-7D6B-811A3AB37AE4}" v="2" dt="2023-09-12T07:54:22.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0"/>
  </p:normalViewPr>
  <p:slideViewPr>
    <p:cSldViewPr snapToGrid="0">
      <p:cViewPr varScale="1">
        <p:scale>
          <a:sx n="90" d="100"/>
          <a:sy n="90" d="100"/>
        </p:scale>
        <p:origin x="240"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53B87-D837-704F-93BC-E002D7C79858}"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4CAFD-F530-8D49-8267-3270ADFA41D6}" type="slidenum">
              <a:rPr lang="en-US" smtClean="0"/>
              <a:t>‹#›</a:t>
            </a:fld>
            <a:endParaRPr lang="en-US"/>
          </a:p>
        </p:txBody>
      </p:sp>
    </p:spTree>
    <p:extLst>
      <p:ext uri="{BB962C8B-B14F-4D97-AF65-F5344CB8AC3E}">
        <p14:creationId xmlns:p14="http://schemas.microsoft.com/office/powerpoint/2010/main" val="3347740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7f782d5f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7f782d5f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7f782d5f4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7f782d5f4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7f782d5f4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7f782d5f4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7f782d5f4f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7f782d5f4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7f782d5f4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7f782d5f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7f782d5f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7f782d5f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7f782d5f4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f782d5f4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7f782d5f4f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7f782d5f4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7f782d5f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7f782d5f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7f782d5f4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7f782d5f4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7863FBAA-4A2A-AF38-D9E1-8A5BC2CC95B2}"/>
              </a:ext>
            </a:extLst>
          </p:cNvPr>
          <p:cNvSpPr/>
          <p:nvPr userDrawn="1"/>
        </p:nvSpPr>
        <p:spPr>
          <a:xfrm>
            <a:off x="-286327" y="6225309"/>
            <a:ext cx="12616872" cy="701964"/>
          </a:xfrm>
          <a:prstGeom prst="rect">
            <a:avLst/>
          </a:prstGeom>
          <a:solidFill>
            <a:srgbClr val="202D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8BC1AA2D-384D-3514-2451-A3BE686B5180}"/>
              </a:ext>
            </a:extLst>
          </p:cNvPr>
          <p:cNvSpPr>
            <a:spLocks noGrp="1"/>
          </p:cNvSpPr>
          <p:nvPr>
            <p:ph type="ctrTitle"/>
          </p:nvPr>
        </p:nvSpPr>
        <p:spPr>
          <a:xfrm>
            <a:off x="461818" y="1122363"/>
            <a:ext cx="11222182"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29F1674B-F262-9A44-6C77-3B9ED20534AD}"/>
              </a:ext>
            </a:extLst>
          </p:cNvPr>
          <p:cNvSpPr>
            <a:spLocks noGrp="1"/>
          </p:cNvSpPr>
          <p:nvPr>
            <p:ph type="subTitle" idx="1"/>
          </p:nvPr>
        </p:nvSpPr>
        <p:spPr>
          <a:xfrm>
            <a:off x="461818" y="3602038"/>
            <a:ext cx="1122218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D7EA579D-4647-93ED-05AC-A7787D218DD7}"/>
              </a:ext>
            </a:extLst>
          </p:cNvPr>
          <p:cNvSpPr>
            <a:spLocks noGrp="1"/>
          </p:cNvSpPr>
          <p:nvPr>
            <p:ph type="dt" sz="half" idx="10"/>
          </p:nvPr>
        </p:nvSpPr>
        <p:spPr/>
        <p:txBody>
          <a:bodyPr/>
          <a:lstStyle/>
          <a:p>
            <a:fld id="{AA38956D-6D88-44C7-B3F9-4E1CCA91F9B7}" type="datetimeFigureOut">
              <a:rPr lang="en-US" smtClean="0"/>
              <a:t>9/20/2023</a:t>
            </a:fld>
            <a:endParaRPr lang="en-US"/>
          </a:p>
        </p:txBody>
      </p:sp>
      <p:sp>
        <p:nvSpPr>
          <p:cNvPr id="5" name="Нижний колонтитул 4">
            <a:extLst>
              <a:ext uri="{FF2B5EF4-FFF2-40B4-BE49-F238E27FC236}">
                <a16:creationId xmlns:a16="http://schemas.microsoft.com/office/drawing/2014/main" id="{04BE39AE-4B44-75E0-3D06-FC1786D90F06}"/>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01DF7931-EBB8-DD06-28E2-B5131CE7374B}"/>
              </a:ext>
            </a:extLst>
          </p:cNvPr>
          <p:cNvSpPr>
            <a:spLocks noGrp="1"/>
          </p:cNvSpPr>
          <p:nvPr>
            <p:ph type="sldNum" sz="quarter" idx="12"/>
          </p:nvPr>
        </p:nvSpPr>
        <p:spPr/>
        <p:txBody>
          <a:bodyPr/>
          <a:lstStyle/>
          <a:p>
            <a:fld id="{274E20F6-A73E-40E0-A264-FD3EF2B7C45B}" type="slidenum">
              <a:rPr lang="en-US" smtClean="0"/>
              <a:t>‹#›</a:t>
            </a:fld>
            <a:endParaRPr lang="en-US"/>
          </a:p>
        </p:txBody>
      </p:sp>
    </p:spTree>
    <p:extLst>
      <p:ext uri="{BB962C8B-B14F-4D97-AF65-F5344CB8AC3E}">
        <p14:creationId xmlns:p14="http://schemas.microsoft.com/office/powerpoint/2010/main" val="385637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139508CB-5D1A-F5C7-E557-019FEA634497}"/>
              </a:ext>
            </a:extLst>
          </p:cNvPr>
          <p:cNvSpPr/>
          <p:nvPr userDrawn="1"/>
        </p:nvSpPr>
        <p:spPr>
          <a:xfrm>
            <a:off x="-286327" y="6225309"/>
            <a:ext cx="12616872" cy="701964"/>
          </a:xfrm>
          <a:prstGeom prst="rect">
            <a:avLst/>
          </a:prstGeom>
          <a:solidFill>
            <a:srgbClr val="202D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D794F8DE-CA7C-500A-0B68-B27EF8FE1F6D}"/>
              </a:ext>
            </a:extLst>
          </p:cNvPr>
          <p:cNvSpPr>
            <a:spLocks noGrp="1"/>
          </p:cNvSpPr>
          <p:nvPr>
            <p:ph type="title"/>
          </p:nvPr>
        </p:nvSpPr>
        <p:spPr>
          <a:xfrm>
            <a:off x="404091" y="1320790"/>
            <a:ext cx="10515600" cy="757825"/>
          </a:xfrm>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D1696CE2-3E29-DC68-56F2-CB5760B95DAC}"/>
              </a:ext>
            </a:extLst>
          </p:cNvPr>
          <p:cNvSpPr>
            <a:spLocks noGrp="1"/>
          </p:cNvSpPr>
          <p:nvPr>
            <p:ph type="body" orient="vert" idx="1"/>
          </p:nvPr>
        </p:nvSpPr>
        <p:spPr>
          <a:xfrm>
            <a:off x="404091" y="2438400"/>
            <a:ext cx="10515600" cy="316590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3C962BAF-1284-0DA1-B266-50E13F3A051B}"/>
              </a:ext>
            </a:extLst>
          </p:cNvPr>
          <p:cNvSpPr>
            <a:spLocks noGrp="1"/>
          </p:cNvSpPr>
          <p:nvPr>
            <p:ph type="dt" sz="half" idx="10"/>
          </p:nvPr>
        </p:nvSpPr>
        <p:spPr/>
        <p:txBody>
          <a:bodyPr/>
          <a:lstStyle/>
          <a:p>
            <a:fld id="{AA38956D-6D88-44C7-B3F9-4E1CCA91F9B7}" type="datetimeFigureOut">
              <a:rPr lang="en-US" smtClean="0"/>
              <a:t>9/20/2023</a:t>
            </a:fld>
            <a:endParaRPr lang="en-US"/>
          </a:p>
        </p:txBody>
      </p:sp>
      <p:sp>
        <p:nvSpPr>
          <p:cNvPr id="5" name="Нижний колонтитул 4">
            <a:extLst>
              <a:ext uri="{FF2B5EF4-FFF2-40B4-BE49-F238E27FC236}">
                <a16:creationId xmlns:a16="http://schemas.microsoft.com/office/drawing/2014/main" id="{E18B52B3-11F9-897C-99EC-B09516DE4E64}"/>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0FAF1E54-6372-3231-18FA-0BA822960252}"/>
              </a:ext>
            </a:extLst>
          </p:cNvPr>
          <p:cNvSpPr>
            <a:spLocks noGrp="1"/>
          </p:cNvSpPr>
          <p:nvPr>
            <p:ph type="sldNum" sz="quarter" idx="12"/>
          </p:nvPr>
        </p:nvSpPr>
        <p:spPr/>
        <p:txBody>
          <a:bodyPr/>
          <a:lstStyle/>
          <a:p>
            <a:fld id="{274E20F6-A73E-40E0-A264-FD3EF2B7C45B}" type="slidenum">
              <a:rPr lang="en-US" smtClean="0"/>
              <a:t>‹#›</a:t>
            </a:fld>
            <a:endParaRPr lang="en-US"/>
          </a:p>
        </p:txBody>
      </p:sp>
    </p:spTree>
    <p:extLst>
      <p:ext uri="{BB962C8B-B14F-4D97-AF65-F5344CB8AC3E}">
        <p14:creationId xmlns:p14="http://schemas.microsoft.com/office/powerpoint/2010/main" val="199355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497CCACA-D35A-C428-6BA4-DE7E03D6CA61}"/>
              </a:ext>
            </a:extLst>
          </p:cNvPr>
          <p:cNvSpPr/>
          <p:nvPr userDrawn="1"/>
        </p:nvSpPr>
        <p:spPr>
          <a:xfrm>
            <a:off x="-286327" y="6225309"/>
            <a:ext cx="12616872" cy="701964"/>
          </a:xfrm>
          <a:prstGeom prst="rect">
            <a:avLst/>
          </a:prstGeom>
          <a:solidFill>
            <a:srgbClr val="202D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Вертикальный заголовок 1">
            <a:extLst>
              <a:ext uri="{FF2B5EF4-FFF2-40B4-BE49-F238E27FC236}">
                <a16:creationId xmlns:a16="http://schemas.microsoft.com/office/drawing/2014/main" id="{DBDED943-64B6-B90A-CF93-653246B2DE12}"/>
              </a:ext>
            </a:extLst>
          </p:cNvPr>
          <p:cNvSpPr>
            <a:spLocks noGrp="1"/>
          </p:cNvSpPr>
          <p:nvPr>
            <p:ph type="title" orient="vert"/>
          </p:nvPr>
        </p:nvSpPr>
        <p:spPr>
          <a:xfrm>
            <a:off x="8979446" y="1209964"/>
            <a:ext cx="2759972" cy="4701310"/>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E0936AE7-9050-2132-7F86-C319757DF38B}"/>
              </a:ext>
            </a:extLst>
          </p:cNvPr>
          <p:cNvSpPr>
            <a:spLocks noGrp="1"/>
          </p:cNvSpPr>
          <p:nvPr>
            <p:ph type="body" orient="vert" idx="1"/>
          </p:nvPr>
        </p:nvSpPr>
        <p:spPr>
          <a:xfrm>
            <a:off x="452582" y="1209964"/>
            <a:ext cx="8119918" cy="470131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D79C54B7-0939-750C-691B-F1F80160427C}"/>
              </a:ext>
            </a:extLst>
          </p:cNvPr>
          <p:cNvSpPr>
            <a:spLocks noGrp="1"/>
          </p:cNvSpPr>
          <p:nvPr>
            <p:ph type="dt" sz="half" idx="10"/>
          </p:nvPr>
        </p:nvSpPr>
        <p:spPr/>
        <p:txBody>
          <a:bodyPr/>
          <a:lstStyle/>
          <a:p>
            <a:fld id="{AA38956D-6D88-44C7-B3F9-4E1CCA91F9B7}" type="datetimeFigureOut">
              <a:rPr lang="en-US" smtClean="0"/>
              <a:t>9/20/2023</a:t>
            </a:fld>
            <a:endParaRPr lang="en-US"/>
          </a:p>
        </p:txBody>
      </p:sp>
      <p:sp>
        <p:nvSpPr>
          <p:cNvPr id="5" name="Нижний колонтитул 4">
            <a:extLst>
              <a:ext uri="{FF2B5EF4-FFF2-40B4-BE49-F238E27FC236}">
                <a16:creationId xmlns:a16="http://schemas.microsoft.com/office/drawing/2014/main" id="{76CFB05C-5B24-D131-8E31-59A69AA41C02}"/>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6B8F9E41-3A05-93A8-E3D0-AC96F3DD4567}"/>
              </a:ext>
            </a:extLst>
          </p:cNvPr>
          <p:cNvSpPr>
            <a:spLocks noGrp="1"/>
          </p:cNvSpPr>
          <p:nvPr>
            <p:ph type="sldNum" sz="quarter" idx="12"/>
          </p:nvPr>
        </p:nvSpPr>
        <p:spPr/>
        <p:txBody>
          <a:bodyPr/>
          <a:lstStyle/>
          <a:p>
            <a:fld id="{274E20F6-A73E-40E0-A264-FD3EF2B7C45B}" type="slidenum">
              <a:rPr lang="en-US" smtClean="0"/>
              <a:t>‹#›</a:t>
            </a:fld>
            <a:endParaRPr lang="en-US"/>
          </a:p>
        </p:txBody>
      </p:sp>
    </p:spTree>
    <p:extLst>
      <p:ext uri="{BB962C8B-B14F-4D97-AF65-F5344CB8AC3E}">
        <p14:creationId xmlns:p14="http://schemas.microsoft.com/office/powerpoint/2010/main" val="934804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113879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C8DABA-EE2A-C3F3-FF85-32C94D44E9B0}"/>
              </a:ext>
            </a:extLst>
          </p:cNvPr>
          <p:cNvSpPr>
            <a:spLocks noGrp="1"/>
          </p:cNvSpPr>
          <p:nvPr>
            <p:ph type="ctrTitle"/>
          </p:nvPr>
        </p:nvSpPr>
        <p:spPr>
          <a:xfrm>
            <a:off x="443345" y="1473345"/>
            <a:ext cx="11231419"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A5E215CA-99F6-0B5E-8202-DEF96C6FCB43}"/>
              </a:ext>
            </a:extLst>
          </p:cNvPr>
          <p:cNvSpPr>
            <a:spLocks noGrp="1"/>
          </p:cNvSpPr>
          <p:nvPr>
            <p:ph type="subTitle" idx="1"/>
          </p:nvPr>
        </p:nvSpPr>
        <p:spPr>
          <a:xfrm>
            <a:off x="443345" y="3953020"/>
            <a:ext cx="11231419"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FDFE8851-7AA4-2411-0728-2458A8D1A594}"/>
              </a:ext>
            </a:extLst>
          </p:cNvPr>
          <p:cNvSpPr>
            <a:spLocks noGrp="1"/>
          </p:cNvSpPr>
          <p:nvPr>
            <p:ph type="dt" sz="half" idx="10"/>
          </p:nvPr>
        </p:nvSpPr>
        <p:spPr/>
        <p:txBody>
          <a:bodyPr/>
          <a:lstStyle/>
          <a:p>
            <a:fld id="{1983C616-68F3-4635-814B-C402274E4E08}" type="datetimeFigureOut">
              <a:rPr lang="en-US" smtClean="0"/>
              <a:t>9/20/2023</a:t>
            </a:fld>
            <a:endParaRPr lang="en-US"/>
          </a:p>
        </p:txBody>
      </p:sp>
      <p:sp>
        <p:nvSpPr>
          <p:cNvPr id="5" name="Нижний колонтитул 4">
            <a:extLst>
              <a:ext uri="{FF2B5EF4-FFF2-40B4-BE49-F238E27FC236}">
                <a16:creationId xmlns:a16="http://schemas.microsoft.com/office/drawing/2014/main" id="{76DCA2D5-C9B7-7378-CEB8-FDCC9D88E030}"/>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284EEC24-6573-F8B7-79FC-1805E73227F9}"/>
              </a:ext>
            </a:extLst>
          </p:cNvPr>
          <p:cNvSpPr>
            <a:spLocks noGrp="1"/>
          </p:cNvSpPr>
          <p:nvPr>
            <p:ph type="sldNum" sz="quarter" idx="12"/>
          </p:nvPr>
        </p:nvSpPr>
        <p:spPr/>
        <p:txBody>
          <a:bodyPr/>
          <a:lstStyle/>
          <a:p>
            <a:fld id="{1C96E4F9-161B-440A-9AF7-28D676036676}" type="slidenum">
              <a:rPr lang="en-US" smtClean="0"/>
              <a:t>‹#›</a:t>
            </a:fld>
            <a:endParaRPr lang="en-US"/>
          </a:p>
        </p:txBody>
      </p:sp>
    </p:spTree>
    <p:extLst>
      <p:ext uri="{BB962C8B-B14F-4D97-AF65-F5344CB8AC3E}">
        <p14:creationId xmlns:p14="http://schemas.microsoft.com/office/powerpoint/2010/main" val="4175391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90F139-113C-47B3-E9E0-80DF50118BEC}"/>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758707AC-BA61-7281-6945-BFAC0F4FE9BB}"/>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3923E52A-C15E-0FDE-1B3F-24DB45302FFE}"/>
              </a:ext>
            </a:extLst>
          </p:cNvPr>
          <p:cNvSpPr>
            <a:spLocks noGrp="1"/>
          </p:cNvSpPr>
          <p:nvPr>
            <p:ph type="dt" sz="half" idx="10"/>
          </p:nvPr>
        </p:nvSpPr>
        <p:spPr/>
        <p:txBody>
          <a:bodyPr/>
          <a:lstStyle/>
          <a:p>
            <a:fld id="{1983C616-68F3-4635-814B-C402274E4E08}" type="datetimeFigureOut">
              <a:rPr lang="en-US" smtClean="0"/>
              <a:t>9/20/2023</a:t>
            </a:fld>
            <a:endParaRPr lang="en-US"/>
          </a:p>
        </p:txBody>
      </p:sp>
      <p:sp>
        <p:nvSpPr>
          <p:cNvPr id="5" name="Нижний колонтитул 4">
            <a:extLst>
              <a:ext uri="{FF2B5EF4-FFF2-40B4-BE49-F238E27FC236}">
                <a16:creationId xmlns:a16="http://schemas.microsoft.com/office/drawing/2014/main" id="{BA858B54-8CB9-945E-C198-F393B6A36446}"/>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F6482135-E4C4-E644-E726-3208E8A2EFC4}"/>
              </a:ext>
            </a:extLst>
          </p:cNvPr>
          <p:cNvSpPr>
            <a:spLocks noGrp="1"/>
          </p:cNvSpPr>
          <p:nvPr>
            <p:ph type="sldNum" sz="quarter" idx="12"/>
          </p:nvPr>
        </p:nvSpPr>
        <p:spPr/>
        <p:txBody>
          <a:bodyPr/>
          <a:lstStyle/>
          <a:p>
            <a:fld id="{1C96E4F9-161B-440A-9AF7-28D676036676}" type="slidenum">
              <a:rPr lang="en-US" smtClean="0"/>
              <a:t>‹#›</a:t>
            </a:fld>
            <a:endParaRPr lang="en-US"/>
          </a:p>
        </p:txBody>
      </p:sp>
    </p:spTree>
    <p:extLst>
      <p:ext uri="{BB962C8B-B14F-4D97-AF65-F5344CB8AC3E}">
        <p14:creationId xmlns:p14="http://schemas.microsoft.com/office/powerpoint/2010/main" val="943066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53455E-A306-8BC7-2A39-AB480F82F92E}"/>
              </a:ext>
            </a:extLst>
          </p:cNvPr>
          <p:cNvSpPr>
            <a:spLocks noGrp="1"/>
          </p:cNvSpPr>
          <p:nvPr>
            <p:ph type="title"/>
          </p:nvPr>
        </p:nvSpPr>
        <p:spPr>
          <a:xfrm>
            <a:off x="397164" y="1709738"/>
            <a:ext cx="10950286"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D6B2E65F-03FC-4064-A7C2-7FCC79C03423}"/>
              </a:ext>
            </a:extLst>
          </p:cNvPr>
          <p:cNvSpPr>
            <a:spLocks noGrp="1"/>
          </p:cNvSpPr>
          <p:nvPr>
            <p:ph type="body" idx="1"/>
          </p:nvPr>
        </p:nvSpPr>
        <p:spPr>
          <a:xfrm>
            <a:off x="397164" y="4589463"/>
            <a:ext cx="1095028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FD6C91D-B26E-551D-48F8-AFF0C655E3D8}"/>
              </a:ext>
            </a:extLst>
          </p:cNvPr>
          <p:cNvSpPr>
            <a:spLocks noGrp="1"/>
          </p:cNvSpPr>
          <p:nvPr>
            <p:ph type="dt" sz="half" idx="10"/>
          </p:nvPr>
        </p:nvSpPr>
        <p:spPr/>
        <p:txBody>
          <a:bodyPr/>
          <a:lstStyle/>
          <a:p>
            <a:fld id="{1983C616-68F3-4635-814B-C402274E4E08}" type="datetimeFigureOut">
              <a:rPr lang="en-US" smtClean="0"/>
              <a:t>9/20/2023</a:t>
            </a:fld>
            <a:endParaRPr lang="en-US"/>
          </a:p>
        </p:txBody>
      </p:sp>
      <p:sp>
        <p:nvSpPr>
          <p:cNvPr id="5" name="Нижний колонтитул 4">
            <a:extLst>
              <a:ext uri="{FF2B5EF4-FFF2-40B4-BE49-F238E27FC236}">
                <a16:creationId xmlns:a16="http://schemas.microsoft.com/office/drawing/2014/main" id="{BCC43878-56F0-15BA-2104-6D31D17CBEFD}"/>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0A86FE8B-CE29-BFB0-3092-9077230647F5}"/>
              </a:ext>
            </a:extLst>
          </p:cNvPr>
          <p:cNvSpPr>
            <a:spLocks noGrp="1"/>
          </p:cNvSpPr>
          <p:nvPr>
            <p:ph type="sldNum" sz="quarter" idx="12"/>
          </p:nvPr>
        </p:nvSpPr>
        <p:spPr/>
        <p:txBody>
          <a:bodyPr/>
          <a:lstStyle/>
          <a:p>
            <a:fld id="{1C96E4F9-161B-440A-9AF7-28D676036676}" type="slidenum">
              <a:rPr lang="en-US" smtClean="0"/>
              <a:t>‹#›</a:t>
            </a:fld>
            <a:endParaRPr lang="en-US"/>
          </a:p>
        </p:txBody>
      </p:sp>
    </p:spTree>
    <p:extLst>
      <p:ext uri="{BB962C8B-B14F-4D97-AF65-F5344CB8AC3E}">
        <p14:creationId xmlns:p14="http://schemas.microsoft.com/office/powerpoint/2010/main" val="4084224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61FB58-95A8-74BB-3CB9-B65C1458F48A}"/>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9DB76346-174A-4539-1DD0-EA639FE43ADE}"/>
              </a:ext>
            </a:extLst>
          </p:cNvPr>
          <p:cNvSpPr>
            <a:spLocks noGrp="1"/>
          </p:cNvSpPr>
          <p:nvPr>
            <p:ph sz="half" idx="1"/>
          </p:nvPr>
        </p:nvSpPr>
        <p:spPr>
          <a:xfrm>
            <a:off x="401782" y="2435225"/>
            <a:ext cx="5181600" cy="336521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7C870441-DB22-0436-2574-A0B2CF56E4C0}"/>
              </a:ext>
            </a:extLst>
          </p:cNvPr>
          <p:cNvSpPr>
            <a:spLocks noGrp="1"/>
          </p:cNvSpPr>
          <p:nvPr>
            <p:ph sz="half" idx="2"/>
          </p:nvPr>
        </p:nvSpPr>
        <p:spPr>
          <a:xfrm>
            <a:off x="5735782" y="2435225"/>
            <a:ext cx="5181600" cy="336521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4D1E0CB3-FB21-070E-32D3-6571B1AF4F8C}"/>
              </a:ext>
            </a:extLst>
          </p:cNvPr>
          <p:cNvSpPr>
            <a:spLocks noGrp="1"/>
          </p:cNvSpPr>
          <p:nvPr>
            <p:ph type="dt" sz="half" idx="10"/>
          </p:nvPr>
        </p:nvSpPr>
        <p:spPr/>
        <p:txBody>
          <a:bodyPr/>
          <a:lstStyle/>
          <a:p>
            <a:fld id="{1983C616-68F3-4635-814B-C402274E4E08}" type="datetimeFigureOut">
              <a:rPr lang="en-US" smtClean="0"/>
              <a:t>9/20/2023</a:t>
            </a:fld>
            <a:endParaRPr lang="en-US"/>
          </a:p>
        </p:txBody>
      </p:sp>
      <p:sp>
        <p:nvSpPr>
          <p:cNvPr id="6" name="Нижний колонтитул 5">
            <a:extLst>
              <a:ext uri="{FF2B5EF4-FFF2-40B4-BE49-F238E27FC236}">
                <a16:creationId xmlns:a16="http://schemas.microsoft.com/office/drawing/2014/main" id="{62697581-77FD-E24A-14A0-9BDBED600F36}"/>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6D4C873D-B5C5-1074-A50F-3432F6786B98}"/>
              </a:ext>
            </a:extLst>
          </p:cNvPr>
          <p:cNvSpPr>
            <a:spLocks noGrp="1"/>
          </p:cNvSpPr>
          <p:nvPr>
            <p:ph type="sldNum" sz="quarter" idx="12"/>
          </p:nvPr>
        </p:nvSpPr>
        <p:spPr/>
        <p:txBody>
          <a:bodyPr/>
          <a:lstStyle/>
          <a:p>
            <a:fld id="{1C96E4F9-161B-440A-9AF7-28D676036676}" type="slidenum">
              <a:rPr lang="en-US" smtClean="0"/>
              <a:t>‹#›</a:t>
            </a:fld>
            <a:endParaRPr lang="en-US"/>
          </a:p>
        </p:txBody>
      </p:sp>
    </p:spTree>
    <p:extLst>
      <p:ext uri="{BB962C8B-B14F-4D97-AF65-F5344CB8AC3E}">
        <p14:creationId xmlns:p14="http://schemas.microsoft.com/office/powerpoint/2010/main" val="1520557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EDA525-1321-D2E8-6F52-D00FD8B7FABA}"/>
              </a:ext>
            </a:extLst>
          </p:cNvPr>
          <p:cNvSpPr>
            <a:spLocks noGrp="1"/>
          </p:cNvSpPr>
          <p:nvPr>
            <p:ph type="title"/>
          </p:nvPr>
        </p:nvSpPr>
        <p:spPr>
          <a:xfrm>
            <a:off x="433388" y="1202170"/>
            <a:ext cx="10515600" cy="656215"/>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E55B3B47-4EC7-3A9E-CDA2-1D13559ADB17}"/>
              </a:ext>
            </a:extLst>
          </p:cNvPr>
          <p:cNvSpPr>
            <a:spLocks noGrp="1"/>
          </p:cNvSpPr>
          <p:nvPr>
            <p:ph type="body" idx="1"/>
          </p:nvPr>
        </p:nvSpPr>
        <p:spPr>
          <a:xfrm>
            <a:off x="433388" y="210603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B2C4085-A5A5-5D80-8515-EC5D2BA5DEA2}"/>
              </a:ext>
            </a:extLst>
          </p:cNvPr>
          <p:cNvSpPr>
            <a:spLocks noGrp="1"/>
          </p:cNvSpPr>
          <p:nvPr>
            <p:ph sz="half" idx="2"/>
          </p:nvPr>
        </p:nvSpPr>
        <p:spPr>
          <a:xfrm>
            <a:off x="433388" y="2929948"/>
            <a:ext cx="5157787" cy="309216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2B2F7C01-462C-ABC6-298D-D27F275BD26C}"/>
              </a:ext>
            </a:extLst>
          </p:cNvPr>
          <p:cNvSpPr>
            <a:spLocks noGrp="1"/>
          </p:cNvSpPr>
          <p:nvPr>
            <p:ph type="body" sz="quarter" idx="3"/>
          </p:nvPr>
        </p:nvSpPr>
        <p:spPr>
          <a:xfrm>
            <a:off x="5765800" y="210603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5E44700-F0F4-022D-BEF6-693101F9AE27}"/>
              </a:ext>
            </a:extLst>
          </p:cNvPr>
          <p:cNvSpPr>
            <a:spLocks noGrp="1"/>
          </p:cNvSpPr>
          <p:nvPr>
            <p:ph sz="quarter" idx="4"/>
          </p:nvPr>
        </p:nvSpPr>
        <p:spPr>
          <a:xfrm>
            <a:off x="5765800" y="2929948"/>
            <a:ext cx="5183188" cy="309216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FAD919D2-8224-8AB6-55D3-EA5D3044E6B9}"/>
              </a:ext>
            </a:extLst>
          </p:cNvPr>
          <p:cNvSpPr>
            <a:spLocks noGrp="1"/>
          </p:cNvSpPr>
          <p:nvPr>
            <p:ph type="dt" sz="half" idx="10"/>
          </p:nvPr>
        </p:nvSpPr>
        <p:spPr/>
        <p:txBody>
          <a:bodyPr/>
          <a:lstStyle/>
          <a:p>
            <a:fld id="{1983C616-68F3-4635-814B-C402274E4E08}" type="datetimeFigureOut">
              <a:rPr lang="en-US" smtClean="0"/>
              <a:t>9/20/2023</a:t>
            </a:fld>
            <a:endParaRPr lang="en-US"/>
          </a:p>
        </p:txBody>
      </p:sp>
      <p:sp>
        <p:nvSpPr>
          <p:cNvPr id="8" name="Нижний колонтитул 7">
            <a:extLst>
              <a:ext uri="{FF2B5EF4-FFF2-40B4-BE49-F238E27FC236}">
                <a16:creationId xmlns:a16="http://schemas.microsoft.com/office/drawing/2014/main" id="{4B52DB29-4712-4856-4F44-F0EA976B6AEB}"/>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73F5443A-2F4A-9411-EF55-B6C2148F106D}"/>
              </a:ext>
            </a:extLst>
          </p:cNvPr>
          <p:cNvSpPr>
            <a:spLocks noGrp="1"/>
          </p:cNvSpPr>
          <p:nvPr>
            <p:ph type="sldNum" sz="quarter" idx="12"/>
          </p:nvPr>
        </p:nvSpPr>
        <p:spPr/>
        <p:txBody>
          <a:bodyPr/>
          <a:lstStyle/>
          <a:p>
            <a:fld id="{1C96E4F9-161B-440A-9AF7-28D676036676}" type="slidenum">
              <a:rPr lang="en-US" smtClean="0"/>
              <a:t>‹#›</a:t>
            </a:fld>
            <a:endParaRPr lang="en-US"/>
          </a:p>
        </p:txBody>
      </p:sp>
    </p:spTree>
    <p:extLst>
      <p:ext uri="{BB962C8B-B14F-4D97-AF65-F5344CB8AC3E}">
        <p14:creationId xmlns:p14="http://schemas.microsoft.com/office/powerpoint/2010/main" val="15973312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A79CDA-0807-9FE6-8652-E829D487CD41}"/>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C8825D57-78E1-5876-48B9-A274F01977BC}"/>
              </a:ext>
            </a:extLst>
          </p:cNvPr>
          <p:cNvSpPr>
            <a:spLocks noGrp="1"/>
          </p:cNvSpPr>
          <p:nvPr>
            <p:ph type="dt" sz="half" idx="10"/>
          </p:nvPr>
        </p:nvSpPr>
        <p:spPr/>
        <p:txBody>
          <a:bodyPr/>
          <a:lstStyle/>
          <a:p>
            <a:fld id="{1983C616-68F3-4635-814B-C402274E4E08}" type="datetimeFigureOut">
              <a:rPr lang="en-US" smtClean="0"/>
              <a:t>9/20/2023</a:t>
            </a:fld>
            <a:endParaRPr lang="en-US"/>
          </a:p>
        </p:txBody>
      </p:sp>
      <p:sp>
        <p:nvSpPr>
          <p:cNvPr id="4" name="Нижний колонтитул 3">
            <a:extLst>
              <a:ext uri="{FF2B5EF4-FFF2-40B4-BE49-F238E27FC236}">
                <a16:creationId xmlns:a16="http://schemas.microsoft.com/office/drawing/2014/main" id="{5A09AFB8-C7E8-4B39-D2B0-1A6BEA4C80C7}"/>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3671C66B-4F04-1616-DBCC-7571AA0465B9}"/>
              </a:ext>
            </a:extLst>
          </p:cNvPr>
          <p:cNvSpPr>
            <a:spLocks noGrp="1"/>
          </p:cNvSpPr>
          <p:nvPr>
            <p:ph type="sldNum" sz="quarter" idx="12"/>
          </p:nvPr>
        </p:nvSpPr>
        <p:spPr/>
        <p:txBody>
          <a:bodyPr/>
          <a:lstStyle/>
          <a:p>
            <a:fld id="{1C96E4F9-161B-440A-9AF7-28D676036676}" type="slidenum">
              <a:rPr lang="en-US" smtClean="0"/>
              <a:t>‹#›</a:t>
            </a:fld>
            <a:endParaRPr lang="en-US"/>
          </a:p>
        </p:txBody>
      </p:sp>
    </p:spTree>
    <p:extLst>
      <p:ext uri="{BB962C8B-B14F-4D97-AF65-F5344CB8AC3E}">
        <p14:creationId xmlns:p14="http://schemas.microsoft.com/office/powerpoint/2010/main" val="1668887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94B5F4A-FD11-E34D-3DCD-F3F82AE7985D}"/>
              </a:ext>
            </a:extLst>
          </p:cNvPr>
          <p:cNvSpPr>
            <a:spLocks noGrp="1"/>
          </p:cNvSpPr>
          <p:nvPr>
            <p:ph type="dt" sz="half" idx="10"/>
          </p:nvPr>
        </p:nvSpPr>
        <p:spPr/>
        <p:txBody>
          <a:bodyPr/>
          <a:lstStyle/>
          <a:p>
            <a:fld id="{1983C616-68F3-4635-814B-C402274E4E08}" type="datetimeFigureOut">
              <a:rPr lang="en-US" smtClean="0"/>
              <a:t>9/20/2023</a:t>
            </a:fld>
            <a:endParaRPr lang="en-US"/>
          </a:p>
        </p:txBody>
      </p:sp>
      <p:sp>
        <p:nvSpPr>
          <p:cNvPr id="3" name="Нижний колонтитул 2">
            <a:extLst>
              <a:ext uri="{FF2B5EF4-FFF2-40B4-BE49-F238E27FC236}">
                <a16:creationId xmlns:a16="http://schemas.microsoft.com/office/drawing/2014/main" id="{7F55CA9D-74B5-03C0-1BE5-F27B57FBD681}"/>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2BBEE7F6-F2EA-750B-BD44-05083666B637}"/>
              </a:ext>
            </a:extLst>
          </p:cNvPr>
          <p:cNvSpPr>
            <a:spLocks noGrp="1"/>
          </p:cNvSpPr>
          <p:nvPr>
            <p:ph type="sldNum" sz="quarter" idx="12"/>
          </p:nvPr>
        </p:nvSpPr>
        <p:spPr/>
        <p:txBody>
          <a:bodyPr/>
          <a:lstStyle/>
          <a:p>
            <a:fld id="{1C96E4F9-161B-440A-9AF7-28D676036676}" type="slidenum">
              <a:rPr lang="en-US" smtClean="0"/>
              <a:t>‹#›</a:t>
            </a:fld>
            <a:endParaRPr lang="en-US"/>
          </a:p>
        </p:txBody>
      </p:sp>
    </p:spTree>
    <p:extLst>
      <p:ext uri="{BB962C8B-B14F-4D97-AF65-F5344CB8AC3E}">
        <p14:creationId xmlns:p14="http://schemas.microsoft.com/office/powerpoint/2010/main" val="273460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AAA8FB18-6316-D9F6-EE89-B50192C7BF42}"/>
              </a:ext>
            </a:extLst>
          </p:cNvPr>
          <p:cNvSpPr/>
          <p:nvPr userDrawn="1"/>
        </p:nvSpPr>
        <p:spPr>
          <a:xfrm>
            <a:off x="-286327" y="6225309"/>
            <a:ext cx="12616872" cy="701964"/>
          </a:xfrm>
          <a:prstGeom prst="rect">
            <a:avLst/>
          </a:prstGeom>
          <a:solidFill>
            <a:srgbClr val="202D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3BF9EEE-5705-4D23-2754-2B9E94E03C23}"/>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DC0956B6-312A-0543-96B6-100B4073F779}"/>
              </a:ext>
            </a:extLst>
          </p:cNvPr>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4DB67324-DBA7-0047-8167-4D9ED4EEC8BB}"/>
              </a:ext>
            </a:extLst>
          </p:cNvPr>
          <p:cNvSpPr>
            <a:spLocks noGrp="1"/>
          </p:cNvSpPr>
          <p:nvPr>
            <p:ph type="dt" sz="half" idx="10"/>
          </p:nvPr>
        </p:nvSpPr>
        <p:spPr/>
        <p:txBody>
          <a:bodyPr/>
          <a:lstStyle/>
          <a:p>
            <a:fld id="{AA38956D-6D88-44C7-B3F9-4E1CCA91F9B7}" type="datetimeFigureOut">
              <a:rPr lang="en-US" smtClean="0"/>
              <a:t>9/20/2023</a:t>
            </a:fld>
            <a:endParaRPr lang="en-US"/>
          </a:p>
        </p:txBody>
      </p:sp>
      <p:sp>
        <p:nvSpPr>
          <p:cNvPr id="5" name="Нижний колонтитул 4">
            <a:extLst>
              <a:ext uri="{FF2B5EF4-FFF2-40B4-BE49-F238E27FC236}">
                <a16:creationId xmlns:a16="http://schemas.microsoft.com/office/drawing/2014/main" id="{C6AF76D4-8E7A-F119-F1F9-5A895F980921}"/>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5FF3C685-0826-324A-31C2-9902E2FFBB17}"/>
              </a:ext>
            </a:extLst>
          </p:cNvPr>
          <p:cNvSpPr>
            <a:spLocks noGrp="1"/>
          </p:cNvSpPr>
          <p:nvPr>
            <p:ph type="sldNum" sz="quarter" idx="12"/>
          </p:nvPr>
        </p:nvSpPr>
        <p:spPr/>
        <p:txBody>
          <a:bodyPr/>
          <a:lstStyle/>
          <a:p>
            <a:fld id="{274E20F6-A73E-40E0-A264-FD3EF2B7C45B}" type="slidenum">
              <a:rPr lang="en-US" smtClean="0"/>
              <a:t>‹#›</a:t>
            </a:fld>
            <a:endParaRPr lang="en-US"/>
          </a:p>
        </p:txBody>
      </p:sp>
    </p:spTree>
    <p:extLst>
      <p:ext uri="{BB962C8B-B14F-4D97-AF65-F5344CB8AC3E}">
        <p14:creationId xmlns:p14="http://schemas.microsoft.com/office/powerpoint/2010/main" val="30817676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A142F1-42A3-2ED3-CE6B-6EE7E0D7E9C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3F30FD07-565B-B2C6-B163-2DEA5AFEB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4050CBE5-D108-CC92-3EC4-497DD5241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4D3CC23-3732-4968-390D-26FE64EE51DB}"/>
              </a:ext>
            </a:extLst>
          </p:cNvPr>
          <p:cNvSpPr>
            <a:spLocks noGrp="1"/>
          </p:cNvSpPr>
          <p:nvPr>
            <p:ph type="dt" sz="half" idx="10"/>
          </p:nvPr>
        </p:nvSpPr>
        <p:spPr/>
        <p:txBody>
          <a:bodyPr/>
          <a:lstStyle/>
          <a:p>
            <a:fld id="{1983C616-68F3-4635-814B-C402274E4E08}" type="datetimeFigureOut">
              <a:rPr lang="en-US" smtClean="0"/>
              <a:t>9/20/2023</a:t>
            </a:fld>
            <a:endParaRPr lang="en-US"/>
          </a:p>
        </p:txBody>
      </p:sp>
      <p:sp>
        <p:nvSpPr>
          <p:cNvPr id="6" name="Нижний колонтитул 5">
            <a:extLst>
              <a:ext uri="{FF2B5EF4-FFF2-40B4-BE49-F238E27FC236}">
                <a16:creationId xmlns:a16="http://schemas.microsoft.com/office/drawing/2014/main" id="{EDA45920-5AD3-C764-8D21-5F1937A502E6}"/>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749681C8-87FC-AE2F-8211-1BEBD9764832}"/>
              </a:ext>
            </a:extLst>
          </p:cNvPr>
          <p:cNvSpPr>
            <a:spLocks noGrp="1"/>
          </p:cNvSpPr>
          <p:nvPr>
            <p:ph type="sldNum" sz="quarter" idx="12"/>
          </p:nvPr>
        </p:nvSpPr>
        <p:spPr/>
        <p:txBody>
          <a:bodyPr/>
          <a:lstStyle/>
          <a:p>
            <a:fld id="{1C96E4F9-161B-440A-9AF7-28D676036676}" type="slidenum">
              <a:rPr lang="en-US" smtClean="0"/>
              <a:t>‹#›</a:t>
            </a:fld>
            <a:endParaRPr lang="en-US"/>
          </a:p>
        </p:txBody>
      </p:sp>
    </p:spTree>
    <p:extLst>
      <p:ext uri="{BB962C8B-B14F-4D97-AF65-F5344CB8AC3E}">
        <p14:creationId xmlns:p14="http://schemas.microsoft.com/office/powerpoint/2010/main" val="35109520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47054A-8FE4-88C5-2513-53301E4F6EAE}"/>
              </a:ext>
            </a:extLst>
          </p:cNvPr>
          <p:cNvSpPr>
            <a:spLocks noGrp="1"/>
          </p:cNvSpPr>
          <p:nvPr>
            <p:ph type="title"/>
          </p:nvPr>
        </p:nvSpPr>
        <p:spPr>
          <a:xfrm>
            <a:off x="396442" y="1282989"/>
            <a:ext cx="3932237" cy="940666"/>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9EDBF7E0-A3C7-8557-D382-171F33B4A6EA}"/>
              </a:ext>
            </a:extLst>
          </p:cNvPr>
          <p:cNvSpPr>
            <a:spLocks noGrp="1"/>
          </p:cNvSpPr>
          <p:nvPr>
            <p:ph type="pic" idx="1"/>
          </p:nvPr>
        </p:nvSpPr>
        <p:spPr>
          <a:xfrm>
            <a:off x="5183188" y="1282989"/>
            <a:ext cx="6172200" cy="45780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865CEB15-37A9-3A42-5230-DA44226FB1E5}"/>
              </a:ext>
            </a:extLst>
          </p:cNvPr>
          <p:cNvSpPr>
            <a:spLocks noGrp="1"/>
          </p:cNvSpPr>
          <p:nvPr>
            <p:ph type="body" sz="half" idx="2"/>
          </p:nvPr>
        </p:nvSpPr>
        <p:spPr>
          <a:xfrm>
            <a:off x="396442" y="2419927"/>
            <a:ext cx="3932237" cy="331975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774DBBF-875D-4C99-A474-D6DA1A5C8D66}"/>
              </a:ext>
            </a:extLst>
          </p:cNvPr>
          <p:cNvSpPr>
            <a:spLocks noGrp="1"/>
          </p:cNvSpPr>
          <p:nvPr>
            <p:ph type="dt" sz="half" idx="10"/>
          </p:nvPr>
        </p:nvSpPr>
        <p:spPr/>
        <p:txBody>
          <a:bodyPr/>
          <a:lstStyle/>
          <a:p>
            <a:fld id="{1983C616-68F3-4635-814B-C402274E4E08}" type="datetimeFigureOut">
              <a:rPr lang="en-US" smtClean="0"/>
              <a:t>9/20/2023</a:t>
            </a:fld>
            <a:endParaRPr lang="en-US"/>
          </a:p>
        </p:txBody>
      </p:sp>
      <p:sp>
        <p:nvSpPr>
          <p:cNvPr id="6" name="Нижний колонтитул 5">
            <a:extLst>
              <a:ext uri="{FF2B5EF4-FFF2-40B4-BE49-F238E27FC236}">
                <a16:creationId xmlns:a16="http://schemas.microsoft.com/office/drawing/2014/main" id="{914B82E4-53C0-2458-5594-0435C36CF65C}"/>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5DF9FF32-3692-2096-A538-BC58E38362FD}"/>
              </a:ext>
            </a:extLst>
          </p:cNvPr>
          <p:cNvSpPr>
            <a:spLocks noGrp="1"/>
          </p:cNvSpPr>
          <p:nvPr>
            <p:ph type="sldNum" sz="quarter" idx="12"/>
          </p:nvPr>
        </p:nvSpPr>
        <p:spPr/>
        <p:txBody>
          <a:bodyPr/>
          <a:lstStyle/>
          <a:p>
            <a:fld id="{1C96E4F9-161B-440A-9AF7-28D676036676}" type="slidenum">
              <a:rPr lang="en-US" smtClean="0"/>
              <a:t>‹#›</a:t>
            </a:fld>
            <a:endParaRPr lang="en-US"/>
          </a:p>
        </p:txBody>
      </p:sp>
    </p:spTree>
    <p:extLst>
      <p:ext uri="{BB962C8B-B14F-4D97-AF65-F5344CB8AC3E}">
        <p14:creationId xmlns:p14="http://schemas.microsoft.com/office/powerpoint/2010/main" val="9643938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950CC5-3933-57DE-5DD0-798D492FEE08}"/>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0CFFAC69-5F9A-FC42-E1DA-301D343441A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F477DDC6-0B30-4598-1C44-49A81BC1AEAC}"/>
              </a:ext>
            </a:extLst>
          </p:cNvPr>
          <p:cNvSpPr>
            <a:spLocks noGrp="1"/>
          </p:cNvSpPr>
          <p:nvPr>
            <p:ph type="dt" sz="half" idx="10"/>
          </p:nvPr>
        </p:nvSpPr>
        <p:spPr/>
        <p:txBody>
          <a:bodyPr/>
          <a:lstStyle/>
          <a:p>
            <a:fld id="{1983C616-68F3-4635-814B-C402274E4E08}" type="datetimeFigureOut">
              <a:rPr lang="en-US" smtClean="0"/>
              <a:t>9/20/2023</a:t>
            </a:fld>
            <a:endParaRPr lang="en-US"/>
          </a:p>
        </p:txBody>
      </p:sp>
      <p:sp>
        <p:nvSpPr>
          <p:cNvPr id="5" name="Нижний колонтитул 4">
            <a:extLst>
              <a:ext uri="{FF2B5EF4-FFF2-40B4-BE49-F238E27FC236}">
                <a16:creationId xmlns:a16="http://schemas.microsoft.com/office/drawing/2014/main" id="{7CFCA1D8-33BB-D13A-56CF-B944D97B9C2D}"/>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2B326452-3174-2AB4-577D-77A2A7413C54}"/>
              </a:ext>
            </a:extLst>
          </p:cNvPr>
          <p:cNvSpPr>
            <a:spLocks noGrp="1"/>
          </p:cNvSpPr>
          <p:nvPr>
            <p:ph type="sldNum" sz="quarter" idx="12"/>
          </p:nvPr>
        </p:nvSpPr>
        <p:spPr/>
        <p:txBody>
          <a:bodyPr/>
          <a:lstStyle/>
          <a:p>
            <a:fld id="{1C96E4F9-161B-440A-9AF7-28D676036676}" type="slidenum">
              <a:rPr lang="en-US" smtClean="0"/>
              <a:t>‹#›</a:t>
            </a:fld>
            <a:endParaRPr lang="en-US"/>
          </a:p>
        </p:txBody>
      </p:sp>
    </p:spTree>
    <p:extLst>
      <p:ext uri="{BB962C8B-B14F-4D97-AF65-F5344CB8AC3E}">
        <p14:creationId xmlns:p14="http://schemas.microsoft.com/office/powerpoint/2010/main" val="33630499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4FD5C7E-4BDD-1A54-AFE5-9B4E875BE358}"/>
              </a:ext>
            </a:extLst>
          </p:cNvPr>
          <p:cNvSpPr>
            <a:spLocks noGrp="1"/>
          </p:cNvSpPr>
          <p:nvPr>
            <p:ph type="title" orient="vert"/>
          </p:nvPr>
        </p:nvSpPr>
        <p:spPr>
          <a:xfrm>
            <a:off x="8587549" y="1099127"/>
            <a:ext cx="2766251" cy="5077836"/>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302977C9-826B-2506-84AE-DF7E9745458D}"/>
              </a:ext>
            </a:extLst>
          </p:cNvPr>
          <p:cNvSpPr>
            <a:spLocks noGrp="1"/>
          </p:cNvSpPr>
          <p:nvPr>
            <p:ph type="body" orient="vert" idx="1"/>
          </p:nvPr>
        </p:nvSpPr>
        <p:spPr>
          <a:xfrm>
            <a:off x="434109" y="1099127"/>
            <a:ext cx="8138391" cy="5077836"/>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AD0C78CF-7D98-DCE2-FF1A-46BF50FE2C2B}"/>
              </a:ext>
            </a:extLst>
          </p:cNvPr>
          <p:cNvSpPr>
            <a:spLocks noGrp="1"/>
          </p:cNvSpPr>
          <p:nvPr>
            <p:ph type="dt" sz="half" idx="10"/>
          </p:nvPr>
        </p:nvSpPr>
        <p:spPr/>
        <p:txBody>
          <a:bodyPr/>
          <a:lstStyle/>
          <a:p>
            <a:fld id="{1983C616-68F3-4635-814B-C402274E4E08}" type="datetimeFigureOut">
              <a:rPr lang="en-US" smtClean="0"/>
              <a:t>9/20/2023</a:t>
            </a:fld>
            <a:endParaRPr lang="en-US"/>
          </a:p>
        </p:txBody>
      </p:sp>
      <p:sp>
        <p:nvSpPr>
          <p:cNvPr id="5" name="Нижний колонтитул 4">
            <a:extLst>
              <a:ext uri="{FF2B5EF4-FFF2-40B4-BE49-F238E27FC236}">
                <a16:creationId xmlns:a16="http://schemas.microsoft.com/office/drawing/2014/main" id="{AAAF7408-CC3B-B4CA-50B4-E026A6A99752}"/>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7B0BA752-499A-D838-678E-DF5EA3DB2352}"/>
              </a:ext>
            </a:extLst>
          </p:cNvPr>
          <p:cNvSpPr>
            <a:spLocks noGrp="1"/>
          </p:cNvSpPr>
          <p:nvPr>
            <p:ph type="sldNum" sz="quarter" idx="12"/>
          </p:nvPr>
        </p:nvSpPr>
        <p:spPr/>
        <p:txBody>
          <a:bodyPr/>
          <a:lstStyle/>
          <a:p>
            <a:fld id="{1C96E4F9-161B-440A-9AF7-28D676036676}" type="slidenum">
              <a:rPr lang="en-US" smtClean="0"/>
              <a:t>‹#›</a:t>
            </a:fld>
            <a:endParaRPr lang="en-US"/>
          </a:p>
        </p:txBody>
      </p:sp>
    </p:spTree>
    <p:extLst>
      <p:ext uri="{BB962C8B-B14F-4D97-AF65-F5344CB8AC3E}">
        <p14:creationId xmlns:p14="http://schemas.microsoft.com/office/powerpoint/2010/main" val="31704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65B04152-D757-6EE0-4B5F-A8E65A3538CA}"/>
              </a:ext>
            </a:extLst>
          </p:cNvPr>
          <p:cNvSpPr/>
          <p:nvPr userDrawn="1"/>
        </p:nvSpPr>
        <p:spPr>
          <a:xfrm>
            <a:off x="-286327" y="6225309"/>
            <a:ext cx="12616872" cy="701964"/>
          </a:xfrm>
          <a:prstGeom prst="rect">
            <a:avLst/>
          </a:prstGeom>
          <a:solidFill>
            <a:srgbClr val="202D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Заголовок 1">
            <a:extLst>
              <a:ext uri="{FF2B5EF4-FFF2-40B4-BE49-F238E27FC236}">
                <a16:creationId xmlns:a16="http://schemas.microsoft.com/office/drawing/2014/main" id="{2C733125-BD45-E84E-A365-14EC693BEEA6}"/>
              </a:ext>
            </a:extLst>
          </p:cNvPr>
          <p:cNvSpPr>
            <a:spLocks noGrp="1"/>
          </p:cNvSpPr>
          <p:nvPr>
            <p:ph type="title"/>
          </p:nvPr>
        </p:nvSpPr>
        <p:spPr>
          <a:xfrm>
            <a:off x="415635" y="1709738"/>
            <a:ext cx="11305309"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C489EFC7-C19B-F0E7-DF0A-B5B98408EF72}"/>
              </a:ext>
            </a:extLst>
          </p:cNvPr>
          <p:cNvSpPr>
            <a:spLocks noGrp="1"/>
          </p:cNvSpPr>
          <p:nvPr>
            <p:ph type="body" idx="1"/>
          </p:nvPr>
        </p:nvSpPr>
        <p:spPr>
          <a:xfrm>
            <a:off x="415635" y="4589463"/>
            <a:ext cx="1130530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9A8BB8A-76F2-2EA0-1715-56C895B386A9}"/>
              </a:ext>
            </a:extLst>
          </p:cNvPr>
          <p:cNvSpPr>
            <a:spLocks noGrp="1"/>
          </p:cNvSpPr>
          <p:nvPr>
            <p:ph type="dt" sz="half" idx="10"/>
          </p:nvPr>
        </p:nvSpPr>
        <p:spPr/>
        <p:txBody>
          <a:bodyPr/>
          <a:lstStyle/>
          <a:p>
            <a:fld id="{AA38956D-6D88-44C7-B3F9-4E1CCA91F9B7}" type="datetimeFigureOut">
              <a:rPr lang="en-US" smtClean="0"/>
              <a:t>9/20/2023</a:t>
            </a:fld>
            <a:endParaRPr lang="en-US"/>
          </a:p>
        </p:txBody>
      </p:sp>
      <p:sp>
        <p:nvSpPr>
          <p:cNvPr id="5" name="Нижний колонтитул 4">
            <a:extLst>
              <a:ext uri="{FF2B5EF4-FFF2-40B4-BE49-F238E27FC236}">
                <a16:creationId xmlns:a16="http://schemas.microsoft.com/office/drawing/2014/main" id="{B6AE936B-01EC-99C1-589A-C62F5BABB6CE}"/>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82091E81-130A-638F-DD4A-1C27C5A58E59}"/>
              </a:ext>
            </a:extLst>
          </p:cNvPr>
          <p:cNvSpPr>
            <a:spLocks noGrp="1"/>
          </p:cNvSpPr>
          <p:nvPr>
            <p:ph type="sldNum" sz="quarter" idx="12"/>
          </p:nvPr>
        </p:nvSpPr>
        <p:spPr/>
        <p:txBody>
          <a:bodyPr/>
          <a:lstStyle/>
          <a:p>
            <a:fld id="{274E20F6-A73E-40E0-A264-FD3EF2B7C45B}" type="slidenum">
              <a:rPr lang="en-US" smtClean="0"/>
              <a:t>‹#›</a:t>
            </a:fld>
            <a:endParaRPr lang="en-US"/>
          </a:p>
        </p:txBody>
      </p:sp>
    </p:spTree>
    <p:extLst>
      <p:ext uri="{BB962C8B-B14F-4D97-AF65-F5344CB8AC3E}">
        <p14:creationId xmlns:p14="http://schemas.microsoft.com/office/powerpoint/2010/main" val="159153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F7FA0B36-877C-7BB4-1B2B-8B99AA94DFF1}"/>
              </a:ext>
            </a:extLst>
          </p:cNvPr>
          <p:cNvSpPr/>
          <p:nvPr userDrawn="1"/>
        </p:nvSpPr>
        <p:spPr>
          <a:xfrm>
            <a:off x="-286327" y="6225309"/>
            <a:ext cx="12616872" cy="701964"/>
          </a:xfrm>
          <a:prstGeom prst="rect">
            <a:avLst/>
          </a:prstGeom>
          <a:solidFill>
            <a:srgbClr val="202D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DE344ED-C2B8-8AED-6A71-70AE68E806EB}"/>
              </a:ext>
            </a:extLst>
          </p:cNvPr>
          <p:cNvSpPr>
            <a:spLocks noGrp="1"/>
          </p:cNvSpPr>
          <p:nvPr>
            <p:ph type="title"/>
          </p:nvPr>
        </p:nvSpPr>
        <p:spPr>
          <a:xfrm>
            <a:off x="477981" y="1344963"/>
            <a:ext cx="11085946" cy="757825"/>
          </a:xfrm>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FC782951-B846-7A98-F963-4BF8B8A8EA94}"/>
              </a:ext>
            </a:extLst>
          </p:cNvPr>
          <p:cNvSpPr>
            <a:spLocks noGrp="1"/>
          </p:cNvSpPr>
          <p:nvPr>
            <p:ph sz="half" idx="1"/>
          </p:nvPr>
        </p:nvSpPr>
        <p:spPr>
          <a:xfrm>
            <a:off x="484909" y="2233829"/>
            <a:ext cx="5334000" cy="380321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4318D978-57BB-4B41-9B2A-DD1461349C54}"/>
              </a:ext>
            </a:extLst>
          </p:cNvPr>
          <p:cNvSpPr>
            <a:spLocks noGrp="1"/>
          </p:cNvSpPr>
          <p:nvPr>
            <p:ph sz="half" idx="2"/>
          </p:nvPr>
        </p:nvSpPr>
        <p:spPr>
          <a:xfrm>
            <a:off x="6229927" y="2233829"/>
            <a:ext cx="5334000" cy="380321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42CCA0C6-8EDA-046A-0300-170DF1B0A204}"/>
              </a:ext>
            </a:extLst>
          </p:cNvPr>
          <p:cNvSpPr>
            <a:spLocks noGrp="1"/>
          </p:cNvSpPr>
          <p:nvPr>
            <p:ph type="dt" sz="half" idx="10"/>
          </p:nvPr>
        </p:nvSpPr>
        <p:spPr/>
        <p:txBody>
          <a:bodyPr/>
          <a:lstStyle/>
          <a:p>
            <a:fld id="{AA38956D-6D88-44C7-B3F9-4E1CCA91F9B7}" type="datetimeFigureOut">
              <a:rPr lang="en-US" smtClean="0"/>
              <a:t>9/20/2023</a:t>
            </a:fld>
            <a:endParaRPr lang="en-US"/>
          </a:p>
        </p:txBody>
      </p:sp>
      <p:sp>
        <p:nvSpPr>
          <p:cNvPr id="6" name="Нижний колонтитул 5">
            <a:extLst>
              <a:ext uri="{FF2B5EF4-FFF2-40B4-BE49-F238E27FC236}">
                <a16:creationId xmlns:a16="http://schemas.microsoft.com/office/drawing/2014/main" id="{B28151FA-BF17-F63C-6002-58A08DE3FA53}"/>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64DECF58-6BD0-B6FB-F623-1F543A08CE59}"/>
              </a:ext>
            </a:extLst>
          </p:cNvPr>
          <p:cNvSpPr>
            <a:spLocks noGrp="1"/>
          </p:cNvSpPr>
          <p:nvPr>
            <p:ph type="sldNum" sz="quarter" idx="12"/>
          </p:nvPr>
        </p:nvSpPr>
        <p:spPr/>
        <p:txBody>
          <a:bodyPr/>
          <a:lstStyle/>
          <a:p>
            <a:fld id="{274E20F6-A73E-40E0-A264-FD3EF2B7C45B}" type="slidenum">
              <a:rPr lang="en-US" smtClean="0"/>
              <a:t>‹#›</a:t>
            </a:fld>
            <a:endParaRPr lang="en-US"/>
          </a:p>
        </p:txBody>
      </p:sp>
    </p:spTree>
    <p:extLst>
      <p:ext uri="{BB962C8B-B14F-4D97-AF65-F5344CB8AC3E}">
        <p14:creationId xmlns:p14="http://schemas.microsoft.com/office/powerpoint/2010/main" val="336058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64E7C3-7AAB-8902-3A49-FD45687E27DA}"/>
              </a:ext>
            </a:extLst>
          </p:cNvPr>
          <p:cNvSpPr>
            <a:spLocks noGrp="1"/>
          </p:cNvSpPr>
          <p:nvPr>
            <p:ph type="title"/>
          </p:nvPr>
        </p:nvSpPr>
        <p:spPr>
          <a:xfrm>
            <a:off x="451861" y="1145886"/>
            <a:ext cx="10515600" cy="1022351"/>
          </a:xfrm>
        </p:spPr>
        <p:txBody>
          <a:bodyPr/>
          <a:lstStyle/>
          <a:p>
            <a:r>
              <a:rPr lang="ru-RU"/>
              <a:t>Образец заголовка</a:t>
            </a:r>
            <a:endParaRPr lang="en-US"/>
          </a:p>
        </p:txBody>
      </p:sp>
      <p:sp>
        <p:nvSpPr>
          <p:cNvPr id="10" name="Прямоугольник 9">
            <a:extLst>
              <a:ext uri="{FF2B5EF4-FFF2-40B4-BE49-F238E27FC236}">
                <a16:creationId xmlns:a16="http://schemas.microsoft.com/office/drawing/2014/main" id="{6B5FE807-4DF1-88F9-9A7A-F783DBFAAF13}"/>
              </a:ext>
            </a:extLst>
          </p:cNvPr>
          <p:cNvSpPr/>
          <p:nvPr userDrawn="1"/>
        </p:nvSpPr>
        <p:spPr>
          <a:xfrm>
            <a:off x="-286327" y="6225309"/>
            <a:ext cx="12616872" cy="701964"/>
          </a:xfrm>
          <a:prstGeom prst="rect">
            <a:avLst/>
          </a:prstGeom>
          <a:solidFill>
            <a:srgbClr val="202D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Текст 2">
            <a:extLst>
              <a:ext uri="{FF2B5EF4-FFF2-40B4-BE49-F238E27FC236}">
                <a16:creationId xmlns:a16="http://schemas.microsoft.com/office/drawing/2014/main" id="{A7A5ADDA-1105-0B4E-B62E-CEC96345D929}"/>
              </a:ext>
            </a:extLst>
          </p:cNvPr>
          <p:cNvSpPr>
            <a:spLocks noGrp="1"/>
          </p:cNvSpPr>
          <p:nvPr>
            <p:ph type="body" idx="1"/>
          </p:nvPr>
        </p:nvSpPr>
        <p:spPr>
          <a:xfrm>
            <a:off x="451861" y="229927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4F162A0-9CBA-4941-78B4-380EBB61815D}"/>
              </a:ext>
            </a:extLst>
          </p:cNvPr>
          <p:cNvSpPr>
            <a:spLocks noGrp="1"/>
          </p:cNvSpPr>
          <p:nvPr>
            <p:ph sz="half" idx="2"/>
          </p:nvPr>
        </p:nvSpPr>
        <p:spPr>
          <a:xfrm>
            <a:off x="451861" y="3254229"/>
            <a:ext cx="5052807" cy="2592389"/>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030C58EB-42A1-5DF0-E9A4-4B723AF7529E}"/>
              </a:ext>
            </a:extLst>
          </p:cNvPr>
          <p:cNvSpPr>
            <a:spLocks noGrp="1"/>
          </p:cNvSpPr>
          <p:nvPr>
            <p:ph type="body" sz="quarter" idx="3"/>
          </p:nvPr>
        </p:nvSpPr>
        <p:spPr>
          <a:xfrm>
            <a:off x="5784273" y="229927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3F3B2C5-F968-FAF0-413A-51D028D00616}"/>
              </a:ext>
            </a:extLst>
          </p:cNvPr>
          <p:cNvSpPr>
            <a:spLocks noGrp="1"/>
          </p:cNvSpPr>
          <p:nvPr>
            <p:ph sz="quarter" idx="4"/>
          </p:nvPr>
        </p:nvSpPr>
        <p:spPr>
          <a:xfrm>
            <a:off x="5784273" y="3254229"/>
            <a:ext cx="5183188" cy="259238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67F9E4DE-7990-DE60-FE40-D47CBD686026}"/>
              </a:ext>
            </a:extLst>
          </p:cNvPr>
          <p:cNvSpPr>
            <a:spLocks noGrp="1"/>
          </p:cNvSpPr>
          <p:nvPr>
            <p:ph type="dt" sz="half" idx="10"/>
          </p:nvPr>
        </p:nvSpPr>
        <p:spPr/>
        <p:txBody>
          <a:bodyPr/>
          <a:lstStyle/>
          <a:p>
            <a:fld id="{AA38956D-6D88-44C7-B3F9-4E1CCA91F9B7}" type="datetimeFigureOut">
              <a:rPr lang="en-US" smtClean="0"/>
              <a:t>9/20/2023</a:t>
            </a:fld>
            <a:endParaRPr lang="en-US"/>
          </a:p>
        </p:txBody>
      </p:sp>
      <p:sp>
        <p:nvSpPr>
          <p:cNvPr id="8" name="Нижний колонтитул 7">
            <a:extLst>
              <a:ext uri="{FF2B5EF4-FFF2-40B4-BE49-F238E27FC236}">
                <a16:creationId xmlns:a16="http://schemas.microsoft.com/office/drawing/2014/main" id="{D17F53D7-6F2C-340D-937A-2D08DD2635A9}"/>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D19C7016-7FDA-B6C7-05FC-D4AF0B5F6C07}"/>
              </a:ext>
            </a:extLst>
          </p:cNvPr>
          <p:cNvSpPr>
            <a:spLocks noGrp="1"/>
          </p:cNvSpPr>
          <p:nvPr>
            <p:ph type="sldNum" sz="quarter" idx="12"/>
          </p:nvPr>
        </p:nvSpPr>
        <p:spPr/>
        <p:txBody>
          <a:bodyPr/>
          <a:lstStyle/>
          <a:p>
            <a:fld id="{274E20F6-A73E-40E0-A264-FD3EF2B7C45B}" type="slidenum">
              <a:rPr lang="en-US" smtClean="0"/>
              <a:t>‹#›</a:t>
            </a:fld>
            <a:endParaRPr lang="en-US"/>
          </a:p>
        </p:txBody>
      </p:sp>
    </p:spTree>
    <p:extLst>
      <p:ext uri="{BB962C8B-B14F-4D97-AF65-F5344CB8AC3E}">
        <p14:creationId xmlns:p14="http://schemas.microsoft.com/office/powerpoint/2010/main" val="1219845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EE6A6730-B59D-8392-8B71-42F9EAFC5B7F}"/>
              </a:ext>
            </a:extLst>
          </p:cNvPr>
          <p:cNvSpPr/>
          <p:nvPr userDrawn="1"/>
        </p:nvSpPr>
        <p:spPr>
          <a:xfrm>
            <a:off x="-286327" y="6225309"/>
            <a:ext cx="12616872" cy="701964"/>
          </a:xfrm>
          <a:prstGeom prst="rect">
            <a:avLst/>
          </a:prstGeom>
          <a:solidFill>
            <a:srgbClr val="202D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57DBE21-B06C-A497-E568-E4A3DF01EF87}"/>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121B1653-A956-4BEE-5167-F3D9E8FA1F7F}"/>
              </a:ext>
            </a:extLst>
          </p:cNvPr>
          <p:cNvSpPr>
            <a:spLocks noGrp="1"/>
          </p:cNvSpPr>
          <p:nvPr>
            <p:ph type="dt" sz="half" idx="10"/>
          </p:nvPr>
        </p:nvSpPr>
        <p:spPr/>
        <p:txBody>
          <a:bodyPr/>
          <a:lstStyle/>
          <a:p>
            <a:fld id="{AA38956D-6D88-44C7-B3F9-4E1CCA91F9B7}" type="datetimeFigureOut">
              <a:rPr lang="en-US" smtClean="0"/>
              <a:t>9/20/2023</a:t>
            </a:fld>
            <a:endParaRPr lang="en-US"/>
          </a:p>
        </p:txBody>
      </p:sp>
      <p:sp>
        <p:nvSpPr>
          <p:cNvPr id="4" name="Нижний колонтитул 3">
            <a:extLst>
              <a:ext uri="{FF2B5EF4-FFF2-40B4-BE49-F238E27FC236}">
                <a16:creationId xmlns:a16="http://schemas.microsoft.com/office/drawing/2014/main" id="{6A4D46E4-B510-D180-5A97-87C21E5293DB}"/>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2DD547E9-B2BF-2B28-C539-B44FA4E0581B}"/>
              </a:ext>
            </a:extLst>
          </p:cNvPr>
          <p:cNvSpPr>
            <a:spLocks noGrp="1"/>
          </p:cNvSpPr>
          <p:nvPr>
            <p:ph type="sldNum" sz="quarter" idx="12"/>
          </p:nvPr>
        </p:nvSpPr>
        <p:spPr/>
        <p:txBody>
          <a:bodyPr/>
          <a:lstStyle/>
          <a:p>
            <a:fld id="{274E20F6-A73E-40E0-A264-FD3EF2B7C45B}" type="slidenum">
              <a:rPr lang="en-US" smtClean="0"/>
              <a:t>‹#›</a:t>
            </a:fld>
            <a:endParaRPr lang="en-US"/>
          </a:p>
        </p:txBody>
      </p:sp>
    </p:spTree>
    <p:extLst>
      <p:ext uri="{BB962C8B-B14F-4D97-AF65-F5344CB8AC3E}">
        <p14:creationId xmlns:p14="http://schemas.microsoft.com/office/powerpoint/2010/main" val="251802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7843BA7C-82AF-C494-E799-1C8B63CAD12F}"/>
              </a:ext>
            </a:extLst>
          </p:cNvPr>
          <p:cNvSpPr/>
          <p:nvPr userDrawn="1"/>
        </p:nvSpPr>
        <p:spPr>
          <a:xfrm>
            <a:off x="-286327" y="6225309"/>
            <a:ext cx="12616872" cy="701964"/>
          </a:xfrm>
          <a:prstGeom prst="rect">
            <a:avLst/>
          </a:prstGeom>
          <a:solidFill>
            <a:srgbClr val="202D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Дата 1">
            <a:extLst>
              <a:ext uri="{FF2B5EF4-FFF2-40B4-BE49-F238E27FC236}">
                <a16:creationId xmlns:a16="http://schemas.microsoft.com/office/drawing/2014/main" id="{DBDD09AC-40E5-6FB1-1004-29CCEF156940}"/>
              </a:ext>
            </a:extLst>
          </p:cNvPr>
          <p:cNvSpPr>
            <a:spLocks noGrp="1"/>
          </p:cNvSpPr>
          <p:nvPr>
            <p:ph type="dt" sz="half" idx="10"/>
          </p:nvPr>
        </p:nvSpPr>
        <p:spPr/>
        <p:txBody>
          <a:bodyPr/>
          <a:lstStyle/>
          <a:p>
            <a:fld id="{AA38956D-6D88-44C7-B3F9-4E1CCA91F9B7}" type="datetimeFigureOut">
              <a:rPr lang="en-US" smtClean="0"/>
              <a:t>9/20/2023</a:t>
            </a:fld>
            <a:endParaRPr lang="en-US"/>
          </a:p>
        </p:txBody>
      </p:sp>
      <p:sp>
        <p:nvSpPr>
          <p:cNvPr id="3" name="Нижний колонтитул 2">
            <a:extLst>
              <a:ext uri="{FF2B5EF4-FFF2-40B4-BE49-F238E27FC236}">
                <a16:creationId xmlns:a16="http://schemas.microsoft.com/office/drawing/2014/main" id="{B4792B07-57A7-399B-064E-78970BC9B128}"/>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7033F7E9-7048-174F-5523-F85F5AC35153}"/>
              </a:ext>
            </a:extLst>
          </p:cNvPr>
          <p:cNvSpPr>
            <a:spLocks noGrp="1"/>
          </p:cNvSpPr>
          <p:nvPr>
            <p:ph type="sldNum" sz="quarter" idx="12"/>
          </p:nvPr>
        </p:nvSpPr>
        <p:spPr/>
        <p:txBody>
          <a:bodyPr/>
          <a:lstStyle/>
          <a:p>
            <a:fld id="{274E20F6-A73E-40E0-A264-FD3EF2B7C45B}" type="slidenum">
              <a:rPr lang="en-US" smtClean="0"/>
              <a:t>‹#›</a:t>
            </a:fld>
            <a:endParaRPr lang="en-US"/>
          </a:p>
        </p:txBody>
      </p:sp>
    </p:spTree>
    <p:extLst>
      <p:ext uri="{BB962C8B-B14F-4D97-AF65-F5344CB8AC3E}">
        <p14:creationId xmlns:p14="http://schemas.microsoft.com/office/powerpoint/2010/main" val="285005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78B86B66-2DF5-868D-DB3E-61AE3EBB1443}"/>
              </a:ext>
            </a:extLst>
          </p:cNvPr>
          <p:cNvSpPr/>
          <p:nvPr userDrawn="1"/>
        </p:nvSpPr>
        <p:spPr>
          <a:xfrm>
            <a:off x="-286327" y="6225309"/>
            <a:ext cx="12616872" cy="701964"/>
          </a:xfrm>
          <a:prstGeom prst="rect">
            <a:avLst/>
          </a:prstGeom>
          <a:solidFill>
            <a:srgbClr val="202D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Заголовок 1">
            <a:extLst>
              <a:ext uri="{FF2B5EF4-FFF2-40B4-BE49-F238E27FC236}">
                <a16:creationId xmlns:a16="http://schemas.microsoft.com/office/drawing/2014/main" id="{58DAC585-9D57-3A82-2E1C-9EF44336D0F1}"/>
              </a:ext>
            </a:extLst>
          </p:cNvPr>
          <p:cNvSpPr>
            <a:spLocks noGrp="1"/>
          </p:cNvSpPr>
          <p:nvPr>
            <p:ph type="title"/>
          </p:nvPr>
        </p:nvSpPr>
        <p:spPr>
          <a:xfrm>
            <a:off x="428625" y="1166091"/>
            <a:ext cx="3932237" cy="1069975"/>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227FB218-54D3-6591-1605-EDB3537D75C1}"/>
              </a:ext>
            </a:extLst>
          </p:cNvPr>
          <p:cNvSpPr>
            <a:spLocks noGrp="1"/>
          </p:cNvSpPr>
          <p:nvPr>
            <p:ph idx="1"/>
          </p:nvPr>
        </p:nvSpPr>
        <p:spPr>
          <a:xfrm>
            <a:off x="4581235" y="1166091"/>
            <a:ext cx="7065819" cy="46949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F207E753-C7CB-A9CA-116D-71B307AE5401}"/>
              </a:ext>
            </a:extLst>
          </p:cNvPr>
          <p:cNvSpPr>
            <a:spLocks noGrp="1"/>
          </p:cNvSpPr>
          <p:nvPr>
            <p:ph type="body" sz="half" idx="2"/>
          </p:nvPr>
        </p:nvSpPr>
        <p:spPr>
          <a:xfrm>
            <a:off x="428625" y="2367106"/>
            <a:ext cx="3932238" cy="350188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F8D93D5-5183-A74A-358F-07D590AF2457}"/>
              </a:ext>
            </a:extLst>
          </p:cNvPr>
          <p:cNvSpPr>
            <a:spLocks noGrp="1"/>
          </p:cNvSpPr>
          <p:nvPr>
            <p:ph type="dt" sz="half" idx="10"/>
          </p:nvPr>
        </p:nvSpPr>
        <p:spPr/>
        <p:txBody>
          <a:bodyPr/>
          <a:lstStyle/>
          <a:p>
            <a:fld id="{AA38956D-6D88-44C7-B3F9-4E1CCA91F9B7}" type="datetimeFigureOut">
              <a:rPr lang="en-US" smtClean="0"/>
              <a:t>9/20/2023</a:t>
            </a:fld>
            <a:endParaRPr lang="en-US"/>
          </a:p>
        </p:txBody>
      </p:sp>
      <p:sp>
        <p:nvSpPr>
          <p:cNvPr id="6" name="Нижний колонтитул 5">
            <a:extLst>
              <a:ext uri="{FF2B5EF4-FFF2-40B4-BE49-F238E27FC236}">
                <a16:creationId xmlns:a16="http://schemas.microsoft.com/office/drawing/2014/main" id="{091B9EEC-684B-7EC8-50B8-7AF1B247DD48}"/>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7F818EB9-D424-02E9-919C-7281F2855EEA}"/>
              </a:ext>
            </a:extLst>
          </p:cNvPr>
          <p:cNvSpPr>
            <a:spLocks noGrp="1"/>
          </p:cNvSpPr>
          <p:nvPr>
            <p:ph type="sldNum" sz="quarter" idx="12"/>
          </p:nvPr>
        </p:nvSpPr>
        <p:spPr/>
        <p:txBody>
          <a:bodyPr/>
          <a:lstStyle/>
          <a:p>
            <a:fld id="{274E20F6-A73E-40E0-A264-FD3EF2B7C45B}" type="slidenum">
              <a:rPr lang="en-US" smtClean="0"/>
              <a:t>‹#›</a:t>
            </a:fld>
            <a:endParaRPr lang="en-US"/>
          </a:p>
        </p:txBody>
      </p:sp>
    </p:spTree>
    <p:extLst>
      <p:ext uri="{BB962C8B-B14F-4D97-AF65-F5344CB8AC3E}">
        <p14:creationId xmlns:p14="http://schemas.microsoft.com/office/powerpoint/2010/main" val="2259388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855B4E38-1892-F272-B9C5-E6E453CDEE51}"/>
              </a:ext>
            </a:extLst>
          </p:cNvPr>
          <p:cNvSpPr/>
          <p:nvPr userDrawn="1"/>
        </p:nvSpPr>
        <p:spPr>
          <a:xfrm>
            <a:off x="-286327" y="6225309"/>
            <a:ext cx="12616872" cy="701964"/>
          </a:xfrm>
          <a:prstGeom prst="rect">
            <a:avLst/>
          </a:prstGeom>
          <a:solidFill>
            <a:srgbClr val="202D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Заголовок 1">
            <a:extLst>
              <a:ext uri="{FF2B5EF4-FFF2-40B4-BE49-F238E27FC236}">
                <a16:creationId xmlns:a16="http://schemas.microsoft.com/office/drawing/2014/main" id="{A395540D-D91C-B8F6-4667-9E3D735F0006}"/>
              </a:ext>
            </a:extLst>
          </p:cNvPr>
          <p:cNvSpPr>
            <a:spLocks noGrp="1"/>
          </p:cNvSpPr>
          <p:nvPr>
            <p:ph type="title"/>
          </p:nvPr>
        </p:nvSpPr>
        <p:spPr>
          <a:xfrm>
            <a:off x="428625" y="1311564"/>
            <a:ext cx="3932237" cy="745836"/>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B8DDA6F9-921C-13FB-2206-242B35A057B0}"/>
              </a:ext>
            </a:extLst>
          </p:cNvPr>
          <p:cNvSpPr>
            <a:spLocks noGrp="1"/>
          </p:cNvSpPr>
          <p:nvPr>
            <p:ph type="pic" idx="1"/>
          </p:nvPr>
        </p:nvSpPr>
        <p:spPr>
          <a:xfrm>
            <a:off x="4812145" y="1311564"/>
            <a:ext cx="6543243" cy="45494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2EEAAC98-138A-226C-B46F-B3F253E7474D}"/>
              </a:ext>
            </a:extLst>
          </p:cNvPr>
          <p:cNvSpPr>
            <a:spLocks noGrp="1"/>
          </p:cNvSpPr>
          <p:nvPr>
            <p:ph type="body" sz="half" idx="2"/>
          </p:nvPr>
        </p:nvSpPr>
        <p:spPr>
          <a:xfrm>
            <a:off x="428624" y="2242559"/>
            <a:ext cx="3932237" cy="3618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558FD40-BA12-A2CC-6249-AB9227CBACA9}"/>
              </a:ext>
            </a:extLst>
          </p:cNvPr>
          <p:cNvSpPr>
            <a:spLocks noGrp="1"/>
          </p:cNvSpPr>
          <p:nvPr>
            <p:ph type="dt" sz="half" idx="10"/>
          </p:nvPr>
        </p:nvSpPr>
        <p:spPr/>
        <p:txBody>
          <a:bodyPr/>
          <a:lstStyle/>
          <a:p>
            <a:fld id="{AA38956D-6D88-44C7-B3F9-4E1CCA91F9B7}" type="datetimeFigureOut">
              <a:rPr lang="en-US" smtClean="0"/>
              <a:t>9/20/2023</a:t>
            </a:fld>
            <a:endParaRPr lang="en-US"/>
          </a:p>
        </p:txBody>
      </p:sp>
      <p:sp>
        <p:nvSpPr>
          <p:cNvPr id="6" name="Нижний колонтитул 5">
            <a:extLst>
              <a:ext uri="{FF2B5EF4-FFF2-40B4-BE49-F238E27FC236}">
                <a16:creationId xmlns:a16="http://schemas.microsoft.com/office/drawing/2014/main" id="{4089F53B-449F-16C1-69EF-64A1F927538F}"/>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04CD8181-2391-1EF6-5DFA-E950EEA89CA1}"/>
              </a:ext>
            </a:extLst>
          </p:cNvPr>
          <p:cNvSpPr>
            <a:spLocks noGrp="1"/>
          </p:cNvSpPr>
          <p:nvPr>
            <p:ph type="sldNum" sz="quarter" idx="12"/>
          </p:nvPr>
        </p:nvSpPr>
        <p:spPr/>
        <p:txBody>
          <a:bodyPr/>
          <a:lstStyle/>
          <a:p>
            <a:fld id="{274E20F6-A73E-40E0-A264-FD3EF2B7C45B}" type="slidenum">
              <a:rPr lang="en-US" smtClean="0"/>
              <a:t>‹#›</a:t>
            </a:fld>
            <a:endParaRPr lang="en-US"/>
          </a:p>
        </p:txBody>
      </p:sp>
    </p:spTree>
    <p:extLst>
      <p:ext uri="{BB962C8B-B14F-4D97-AF65-F5344CB8AC3E}">
        <p14:creationId xmlns:p14="http://schemas.microsoft.com/office/powerpoint/2010/main" val="302032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9E600A97-7AE6-CE0D-4C2E-698E1D1BE9B0}"/>
              </a:ext>
            </a:extLst>
          </p:cNvPr>
          <p:cNvSpPr/>
          <p:nvPr userDrawn="1"/>
        </p:nvSpPr>
        <p:spPr>
          <a:xfrm>
            <a:off x="-286327" y="6225309"/>
            <a:ext cx="12616872" cy="701964"/>
          </a:xfrm>
          <a:prstGeom prst="rect">
            <a:avLst/>
          </a:prstGeom>
          <a:solidFill>
            <a:srgbClr val="202D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D60AFE1-F969-B441-F3BC-B5DFCF84D41A}"/>
              </a:ext>
            </a:extLst>
          </p:cNvPr>
          <p:cNvSpPr>
            <a:spLocks noGrp="1"/>
          </p:cNvSpPr>
          <p:nvPr>
            <p:ph type="title"/>
          </p:nvPr>
        </p:nvSpPr>
        <p:spPr>
          <a:xfrm>
            <a:off x="477981" y="1344963"/>
            <a:ext cx="10515600" cy="757825"/>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0BA362FA-1E25-0020-4CF8-9A90D2530382}"/>
              </a:ext>
            </a:extLst>
          </p:cNvPr>
          <p:cNvSpPr>
            <a:spLocks noGrp="1"/>
          </p:cNvSpPr>
          <p:nvPr>
            <p:ph type="body" idx="1"/>
          </p:nvPr>
        </p:nvSpPr>
        <p:spPr>
          <a:xfrm>
            <a:off x="477981" y="2647300"/>
            <a:ext cx="10515600" cy="316590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9904FE9E-E2B2-D794-5349-D266D227EA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8956D-6D88-44C7-B3F9-4E1CCA91F9B7}" type="datetimeFigureOut">
              <a:rPr lang="en-US" smtClean="0"/>
              <a:t>9/20/2023</a:t>
            </a:fld>
            <a:endParaRPr lang="en-US"/>
          </a:p>
        </p:txBody>
      </p:sp>
      <p:sp>
        <p:nvSpPr>
          <p:cNvPr id="5" name="Нижний колонтитул 4">
            <a:extLst>
              <a:ext uri="{FF2B5EF4-FFF2-40B4-BE49-F238E27FC236}">
                <a16:creationId xmlns:a16="http://schemas.microsoft.com/office/drawing/2014/main" id="{EB2CC394-2BDA-E8D1-BADC-26B00292B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E6BC38ED-1C1A-4165-F784-4A9F925DDB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E20F6-A73E-40E0-A264-FD3EF2B7C45B}" type="slidenum">
              <a:rPr lang="en-US" smtClean="0"/>
              <a:t>‹#›</a:t>
            </a:fld>
            <a:endParaRPr lang="en-US"/>
          </a:p>
        </p:txBody>
      </p:sp>
      <p:pic>
        <p:nvPicPr>
          <p:cNvPr id="9" name="Рисунок 8" descr="Изображение выглядит как Графика, Шрифт, графический дизайн, снимок экрана">
            <a:extLst>
              <a:ext uri="{FF2B5EF4-FFF2-40B4-BE49-F238E27FC236}">
                <a16:creationId xmlns:a16="http://schemas.microsoft.com/office/drawing/2014/main" id="{F7B97945-EA11-ACB3-9D11-095DE7ED921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01782" y="567739"/>
            <a:ext cx="2856118" cy="365124"/>
          </a:xfrm>
          <a:prstGeom prst="rect">
            <a:avLst/>
          </a:prstGeom>
        </p:spPr>
      </p:pic>
    </p:spTree>
    <p:extLst>
      <p:ext uri="{BB962C8B-B14F-4D97-AF65-F5344CB8AC3E}">
        <p14:creationId xmlns:p14="http://schemas.microsoft.com/office/powerpoint/2010/main" val="2963764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Jost" pitchFamily="2" charset="0"/>
          <a:ea typeface="Jost"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Jost" pitchFamily="2"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Jost" pitchFamily="2" charset="0"/>
          <a:ea typeface="Jost"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Jost" pitchFamily="2" charset="0"/>
          <a:ea typeface="Jost"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Jost" pitchFamily="2" charset="0"/>
          <a:ea typeface="Jost"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Jost" pitchFamily="2" charset="0"/>
          <a:ea typeface="Jost"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6218FC28-1599-2F9D-D1FF-6098EF77408B}"/>
              </a:ext>
            </a:extLst>
          </p:cNvPr>
          <p:cNvSpPr/>
          <p:nvPr userDrawn="1"/>
        </p:nvSpPr>
        <p:spPr>
          <a:xfrm>
            <a:off x="-286327" y="6225309"/>
            <a:ext cx="12616872" cy="701964"/>
          </a:xfrm>
          <a:prstGeom prst="rect">
            <a:avLst/>
          </a:prstGeom>
          <a:solidFill>
            <a:srgbClr val="202D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A0BE2D4-6753-C7CE-199C-E6AF68D95E92}"/>
              </a:ext>
            </a:extLst>
          </p:cNvPr>
          <p:cNvSpPr>
            <a:spLocks noGrp="1"/>
          </p:cNvSpPr>
          <p:nvPr>
            <p:ph type="title"/>
          </p:nvPr>
        </p:nvSpPr>
        <p:spPr>
          <a:xfrm>
            <a:off x="401782" y="1385455"/>
            <a:ext cx="10515600" cy="889289"/>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720039A8-6CC9-FFAC-2815-80E26245DF7B}"/>
              </a:ext>
            </a:extLst>
          </p:cNvPr>
          <p:cNvSpPr>
            <a:spLocks noGrp="1"/>
          </p:cNvSpPr>
          <p:nvPr>
            <p:ph type="body" idx="1"/>
          </p:nvPr>
        </p:nvSpPr>
        <p:spPr>
          <a:xfrm>
            <a:off x="401782" y="2575935"/>
            <a:ext cx="10515600" cy="327992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C2F5DD5F-7168-66F1-2578-A10C6FB38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83C616-68F3-4635-814B-C402274E4E08}" type="datetimeFigureOut">
              <a:rPr lang="en-US" smtClean="0"/>
              <a:t>9/20/2023</a:t>
            </a:fld>
            <a:endParaRPr lang="en-US"/>
          </a:p>
        </p:txBody>
      </p:sp>
      <p:sp>
        <p:nvSpPr>
          <p:cNvPr id="5" name="Нижний колонтитул 4">
            <a:extLst>
              <a:ext uri="{FF2B5EF4-FFF2-40B4-BE49-F238E27FC236}">
                <a16:creationId xmlns:a16="http://schemas.microsoft.com/office/drawing/2014/main" id="{4E2AB98F-1322-11EF-80E3-41BE63E3E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03A2D177-0877-3A2C-3CC1-721654134A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96E4F9-161B-440A-9AF7-28D676036676}" type="slidenum">
              <a:rPr lang="en-US" smtClean="0"/>
              <a:t>‹#›</a:t>
            </a:fld>
            <a:endParaRPr lang="en-US"/>
          </a:p>
        </p:txBody>
      </p:sp>
      <p:pic>
        <p:nvPicPr>
          <p:cNvPr id="8" name="Рисунок 7" descr="Изображение выглядит как Графика, Шрифт, графический дизайн, снимок экрана">
            <a:extLst>
              <a:ext uri="{FF2B5EF4-FFF2-40B4-BE49-F238E27FC236}">
                <a16:creationId xmlns:a16="http://schemas.microsoft.com/office/drawing/2014/main" id="{D7F5D666-CA84-A549-4BA3-3E199EA0465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01782" y="567739"/>
            <a:ext cx="2856118" cy="365124"/>
          </a:xfrm>
          <a:prstGeom prst="rect">
            <a:avLst/>
          </a:prstGeom>
        </p:spPr>
      </p:pic>
    </p:spTree>
    <p:extLst>
      <p:ext uri="{BB962C8B-B14F-4D97-AF65-F5344CB8AC3E}">
        <p14:creationId xmlns:p14="http://schemas.microsoft.com/office/powerpoint/2010/main" val="2944844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Jost" pitchFamily="2" charset="0"/>
          <a:ea typeface="Jost"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sso.pacificu.edu/cas/login?service=https%3A%2F%2Fmoodle.pacificu.edu%2Flogin%2Findex.php"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A1BC-B273-4F4D-8299-443E85935CB7}"/>
              </a:ext>
            </a:extLst>
          </p:cNvPr>
          <p:cNvSpPr>
            <a:spLocks noGrp="1"/>
          </p:cNvSpPr>
          <p:nvPr>
            <p:ph type="title"/>
          </p:nvPr>
        </p:nvSpPr>
        <p:spPr>
          <a:xfrm>
            <a:off x="709303" y="2624034"/>
            <a:ext cx="10515600" cy="757825"/>
          </a:xfrm>
        </p:spPr>
        <p:txBody>
          <a:bodyPr/>
          <a:lstStyle/>
          <a:p>
            <a:pPr algn="ctr"/>
            <a:r>
              <a:rPr lang="en-GB">
                <a:latin typeface="Jost"/>
              </a:rPr>
              <a:t>ICT TOOLS &amp; SYSTEMS</a:t>
            </a:r>
            <a:endParaRPr lang="en-GB"/>
          </a:p>
        </p:txBody>
      </p:sp>
    </p:spTree>
    <p:extLst>
      <p:ext uri="{BB962C8B-B14F-4D97-AF65-F5344CB8AC3E}">
        <p14:creationId xmlns:p14="http://schemas.microsoft.com/office/powerpoint/2010/main" val="874061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415600" y="1019883"/>
            <a:ext cx="11360800" cy="763600"/>
          </a:xfrm>
          <a:prstGeom prst="rect">
            <a:avLst/>
          </a:prstGeom>
        </p:spPr>
        <p:txBody>
          <a:bodyPr spcFirstLastPara="1" vert="horz" wrap="square" lIns="121900" tIns="121900" rIns="121900" bIns="121900" rtlCol="0" anchor="t" anchorCtr="0">
            <a:normAutofit/>
          </a:bodyPr>
          <a:lstStyle/>
          <a:p>
            <a:r>
              <a:rPr lang="ru" sz="3133" b="1" dirty="0">
                <a:highlight>
                  <a:srgbClr val="FFFFFF"/>
                </a:highlight>
              </a:rPr>
              <a:t>Viewing Grades</a:t>
            </a:r>
            <a:endParaRPr dirty="0"/>
          </a:p>
        </p:txBody>
      </p:sp>
      <p:sp>
        <p:nvSpPr>
          <p:cNvPr id="114" name="Google Shape;114;p2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indent="-423323">
              <a:buClr>
                <a:srgbClr val="333333"/>
              </a:buClr>
              <a:buSzPts val="1400"/>
              <a:buFont typeface="Times New Roman"/>
              <a:buAutoNum type="arabicPeriod"/>
            </a:pPr>
            <a:r>
              <a:rPr lang="ru" sz="1867">
                <a:solidFill>
                  <a:srgbClr val="333333"/>
                </a:solidFill>
                <a:highlight>
                  <a:srgbClr val="FFFFFF"/>
                </a:highlight>
                <a:latin typeface="Times New Roman"/>
                <a:ea typeface="Times New Roman"/>
                <a:cs typeface="Times New Roman"/>
                <a:sym typeface="Times New Roman"/>
              </a:rPr>
              <a:t>Log into your </a:t>
            </a:r>
            <a:r>
              <a:rPr lang="ru" sz="1867">
                <a:solidFill>
                  <a:srgbClr val="2E5791"/>
                </a:solidFill>
                <a:highlight>
                  <a:srgbClr val="FFFFFF"/>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Moodle</a:t>
            </a:r>
            <a:r>
              <a:rPr lang="ru" sz="1867">
                <a:solidFill>
                  <a:srgbClr val="333333"/>
                </a:solidFill>
                <a:highlight>
                  <a:srgbClr val="FFFFFF"/>
                </a:highlight>
                <a:latin typeface="Times New Roman"/>
                <a:ea typeface="Times New Roman"/>
                <a:cs typeface="Times New Roman"/>
                <a:sym typeface="Times New Roman"/>
              </a:rPr>
              <a:t> account.</a:t>
            </a:r>
            <a:endParaRPr sz="1867">
              <a:solidFill>
                <a:srgbClr val="333333"/>
              </a:solidFill>
              <a:highlight>
                <a:srgbClr val="FFFFFF"/>
              </a:highlight>
              <a:latin typeface="Times New Roman"/>
              <a:ea typeface="Times New Roman"/>
              <a:cs typeface="Times New Roman"/>
              <a:sym typeface="Times New Roman"/>
            </a:endParaRPr>
          </a:p>
          <a:p>
            <a:pPr indent="-423323">
              <a:buClr>
                <a:srgbClr val="333333"/>
              </a:buClr>
              <a:buSzPts val="1400"/>
              <a:buFont typeface="Times New Roman"/>
              <a:buAutoNum type="arabicPeriod"/>
            </a:pPr>
            <a:r>
              <a:rPr lang="ru" sz="1867">
                <a:solidFill>
                  <a:srgbClr val="333333"/>
                </a:solidFill>
                <a:highlight>
                  <a:srgbClr val="FFFFFF"/>
                </a:highlight>
                <a:latin typeface="Times New Roman"/>
                <a:ea typeface="Times New Roman"/>
                <a:cs typeface="Times New Roman"/>
                <a:sym typeface="Times New Roman"/>
              </a:rPr>
              <a:t>Select the course you'd like to view grades for.</a:t>
            </a:r>
            <a:endParaRPr sz="1867">
              <a:solidFill>
                <a:srgbClr val="333333"/>
              </a:solidFill>
              <a:highlight>
                <a:srgbClr val="FFFFFF"/>
              </a:highlight>
              <a:latin typeface="Times New Roman"/>
              <a:ea typeface="Times New Roman"/>
              <a:cs typeface="Times New Roman"/>
              <a:sym typeface="Times New Roman"/>
            </a:endParaRPr>
          </a:p>
          <a:p>
            <a:pPr indent="-423323">
              <a:buClr>
                <a:srgbClr val="333333"/>
              </a:buClr>
              <a:buSzPts val="1400"/>
              <a:buFont typeface="Times New Roman"/>
              <a:buAutoNum type="arabicPeriod"/>
            </a:pPr>
            <a:r>
              <a:rPr lang="ru" sz="1867">
                <a:solidFill>
                  <a:schemeClr val="dk1"/>
                </a:solidFill>
                <a:highlight>
                  <a:srgbClr val="FFFFFF"/>
                </a:highlight>
              </a:rPr>
              <a:t>Once you’re on the </a:t>
            </a:r>
            <a:r>
              <a:rPr lang="ru" sz="1867" b="1">
                <a:solidFill>
                  <a:schemeClr val="dk1"/>
                </a:solidFill>
                <a:highlight>
                  <a:srgbClr val="FFFFFF"/>
                </a:highlight>
              </a:rPr>
              <a:t>course</a:t>
            </a:r>
            <a:r>
              <a:rPr lang="ru" sz="1867">
                <a:solidFill>
                  <a:schemeClr val="dk1"/>
                </a:solidFill>
                <a:highlight>
                  <a:srgbClr val="FFFFFF"/>
                </a:highlight>
              </a:rPr>
              <a:t> </a:t>
            </a:r>
            <a:r>
              <a:rPr lang="ru" sz="1867" b="1">
                <a:solidFill>
                  <a:schemeClr val="dk1"/>
                </a:solidFill>
                <a:highlight>
                  <a:srgbClr val="FFFFFF"/>
                </a:highlight>
              </a:rPr>
              <a:t>homepage</a:t>
            </a:r>
            <a:r>
              <a:rPr lang="ru" sz="1867">
                <a:solidFill>
                  <a:schemeClr val="dk1"/>
                </a:solidFill>
                <a:highlight>
                  <a:srgbClr val="FFFFFF"/>
                </a:highlight>
              </a:rPr>
              <a:t>, click on Grades on the left side of the page  menu:</a:t>
            </a:r>
            <a:endParaRPr sz="1867">
              <a:solidFill>
                <a:schemeClr val="dk1"/>
              </a:solidFill>
              <a:highlight>
                <a:srgbClr val="FFFFFF"/>
              </a:highlight>
            </a:endParaRPr>
          </a:p>
          <a:p>
            <a:pPr indent="0">
              <a:spcBef>
                <a:spcPts val="1067"/>
              </a:spcBef>
              <a:buNone/>
            </a:pPr>
            <a:endParaRPr sz="1200">
              <a:solidFill>
                <a:srgbClr val="333333"/>
              </a:solidFill>
              <a:highlight>
                <a:srgbClr val="FFFFFF"/>
              </a:highlight>
              <a:latin typeface="Times New Roman"/>
              <a:ea typeface="Times New Roman"/>
              <a:cs typeface="Times New Roman"/>
              <a:sym typeface="Times New Roman"/>
            </a:endParaRPr>
          </a:p>
          <a:p>
            <a:pPr marL="0" indent="0">
              <a:spcBef>
                <a:spcPts val="1067"/>
              </a:spcBef>
              <a:spcAft>
                <a:spcPts val="1600"/>
              </a:spcAft>
              <a:buNone/>
            </a:pPr>
            <a:endParaRPr/>
          </a:p>
        </p:txBody>
      </p:sp>
      <p:pic>
        <p:nvPicPr>
          <p:cNvPr id="115" name="Google Shape;115;p22"/>
          <p:cNvPicPr preferRelativeResize="0"/>
          <p:nvPr/>
        </p:nvPicPr>
        <p:blipFill>
          <a:blip r:embed="rId4">
            <a:alphaModFix/>
          </a:blip>
          <a:stretch>
            <a:fillRect/>
          </a:stretch>
        </p:blipFill>
        <p:spPr>
          <a:xfrm>
            <a:off x="1121201" y="2793933"/>
            <a:ext cx="2941200" cy="3297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00038" y="1293799"/>
            <a:ext cx="11360800" cy="763600"/>
          </a:xfrm>
          <a:prstGeom prst="rect">
            <a:avLst/>
          </a:prstGeom>
        </p:spPr>
        <p:txBody>
          <a:bodyPr spcFirstLastPara="1" vert="horz" wrap="square" lIns="121900" tIns="121900" rIns="121900" bIns="121900" rtlCol="0" anchor="t" anchorCtr="0">
            <a:normAutofit fontScale="90000"/>
          </a:bodyPr>
          <a:lstStyle/>
          <a:p>
            <a:r>
              <a:rPr lang="ru" dirty="0"/>
              <a:t>ASSIGNMENT#1</a:t>
            </a:r>
            <a:endParaRPr dirty="0"/>
          </a:p>
        </p:txBody>
      </p:sp>
      <p:sp>
        <p:nvSpPr>
          <p:cNvPr id="121" name="Google Shape;121;p23"/>
          <p:cNvSpPr txBox="1">
            <a:spLocks noGrp="1"/>
          </p:cNvSpPr>
          <p:nvPr>
            <p:ph type="body" idx="1"/>
          </p:nvPr>
        </p:nvSpPr>
        <p:spPr>
          <a:xfrm>
            <a:off x="300038" y="2057399"/>
            <a:ext cx="11476362" cy="4034433"/>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ru" dirty="0"/>
              <a:t>IN DISCUSSION BOARD WRITE ABOUT YOURSELF AND TAKE THE SCREENSHOT AND ATTACH YOUR FILE IN THE ASSIGNMENT FIELD</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15600" y="975167"/>
            <a:ext cx="11360800" cy="763600"/>
          </a:xfrm>
          <a:prstGeom prst="rect">
            <a:avLst/>
          </a:prstGeom>
        </p:spPr>
        <p:txBody>
          <a:bodyPr spcFirstLastPara="1" vert="horz" wrap="square" lIns="121900" tIns="121900" rIns="121900" bIns="121900" rtlCol="0" anchor="t" anchorCtr="0">
            <a:normAutofit/>
          </a:bodyPr>
          <a:lstStyle/>
          <a:p>
            <a:pPr marL="101597" marR="101597">
              <a:lnSpc>
                <a:spcPct val="115000"/>
              </a:lnSpc>
              <a:buClr>
                <a:schemeClr val="dk1"/>
              </a:buClr>
              <a:buSzPct val="53658"/>
            </a:pPr>
            <a:r>
              <a:rPr lang="ru" sz="2733" b="1" dirty="0">
                <a:highlight>
                  <a:srgbClr val="FFFFFF"/>
                </a:highlight>
                <a:latin typeface="Times New Roman"/>
                <a:ea typeface="Times New Roman"/>
                <a:cs typeface="Times New Roman"/>
                <a:sym typeface="Times New Roman"/>
              </a:rPr>
              <a:t>Taking a quiz in Moodle</a:t>
            </a:r>
            <a:endParaRPr sz="2733" b="1" dirty="0">
              <a:highlight>
                <a:srgbClr val="FFFFFF"/>
              </a:highlight>
              <a:latin typeface="Times New Roman"/>
              <a:ea typeface="Times New Roman"/>
              <a:cs typeface="Times New Roman"/>
              <a:sym typeface="Times New Roman"/>
            </a:endParaRPr>
          </a:p>
          <a:p>
            <a:endParaRPr dirty="0"/>
          </a:p>
        </p:txBody>
      </p:sp>
      <p:sp>
        <p:nvSpPr>
          <p:cNvPr id="60" name="Google Shape;60;p14"/>
          <p:cNvSpPr txBox="1">
            <a:spLocks noGrp="1"/>
          </p:cNvSpPr>
          <p:nvPr>
            <p:ph type="body" idx="1"/>
          </p:nvPr>
        </p:nvSpPr>
        <p:spPr>
          <a:xfrm>
            <a:off x="415600" y="1536633"/>
            <a:ext cx="4025200" cy="4608000"/>
          </a:xfrm>
          <a:prstGeom prst="rect">
            <a:avLst/>
          </a:prstGeom>
        </p:spPr>
        <p:txBody>
          <a:bodyPr spcFirstLastPara="1" vert="horz" wrap="square" lIns="121900" tIns="121900" rIns="121900" bIns="121900" rtlCol="0" anchor="t" anchorCtr="0">
            <a:normAutofit/>
          </a:bodyPr>
          <a:lstStyle/>
          <a:p>
            <a:pPr marL="0" indent="0">
              <a:buClr>
                <a:schemeClr val="dk1"/>
              </a:buClr>
              <a:buSzPts val="1100"/>
              <a:buNone/>
            </a:pPr>
            <a:r>
              <a:rPr lang="ru" sz="1867">
                <a:solidFill>
                  <a:schemeClr val="dk1"/>
                </a:solidFill>
                <a:highlight>
                  <a:srgbClr val="FFFFFF"/>
                </a:highlight>
              </a:rPr>
              <a:t>Online quizzes, tests, and exams are generally found under the course they are for.</a:t>
            </a:r>
            <a:endParaRPr sz="1867">
              <a:solidFill>
                <a:schemeClr val="dk1"/>
              </a:solidFill>
              <a:highlight>
                <a:srgbClr val="FFFFFF"/>
              </a:highlight>
            </a:endParaRPr>
          </a:p>
          <a:p>
            <a:pPr marL="0" indent="0">
              <a:buClr>
                <a:schemeClr val="dk1"/>
              </a:buClr>
              <a:buSzPts val="1100"/>
              <a:buNone/>
            </a:pPr>
            <a:r>
              <a:rPr lang="ru" sz="1867">
                <a:solidFill>
                  <a:schemeClr val="dk1"/>
                </a:solidFill>
                <a:highlight>
                  <a:srgbClr val="FFFFFF"/>
                </a:highlight>
              </a:rPr>
              <a:t> </a:t>
            </a:r>
            <a:endParaRPr sz="1867">
              <a:solidFill>
                <a:schemeClr val="dk1"/>
              </a:solidFill>
              <a:highlight>
                <a:srgbClr val="FFFFFF"/>
              </a:highlight>
            </a:endParaRPr>
          </a:p>
          <a:p>
            <a:pPr marL="0" indent="0">
              <a:buClr>
                <a:schemeClr val="dk1"/>
              </a:buClr>
              <a:buSzPts val="1100"/>
              <a:buNone/>
            </a:pPr>
            <a:r>
              <a:rPr lang="ru" sz="1867">
                <a:solidFill>
                  <a:schemeClr val="dk1"/>
                </a:solidFill>
                <a:highlight>
                  <a:srgbClr val="FFFFFF"/>
                </a:highlight>
              </a:rPr>
              <a:t>1. To take a quiz, click on the link for the test in the appropriate section of your Moodle site, review the directions, and click </a:t>
            </a:r>
            <a:r>
              <a:rPr lang="ru" sz="1867" b="1">
                <a:solidFill>
                  <a:schemeClr val="dk1"/>
                </a:solidFill>
                <a:highlight>
                  <a:srgbClr val="FFFFFF"/>
                </a:highlight>
              </a:rPr>
              <a:t>Preview quiz now.</a:t>
            </a:r>
            <a:endParaRPr sz="1867" b="1">
              <a:solidFill>
                <a:schemeClr val="dk1"/>
              </a:solidFill>
              <a:highlight>
                <a:srgbClr val="FFFFFF"/>
              </a:highlight>
            </a:endParaRPr>
          </a:p>
          <a:p>
            <a:pPr marL="0" indent="0">
              <a:spcAft>
                <a:spcPts val="1600"/>
              </a:spcAft>
              <a:buNone/>
            </a:pPr>
            <a:endParaRPr sz="1867"/>
          </a:p>
        </p:txBody>
      </p:sp>
      <p:pic>
        <p:nvPicPr>
          <p:cNvPr id="61" name="Google Shape;61;p14"/>
          <p:cNvPicPr preferRelativeResize="0"/>
          <p:nvPr/>
        </p:nvPicPr>
        <p:blipFill rotWithShape="1">
          <a:blip r:embed="rId3">
            <a:alphaModFix/>
          </a:blip>
          <a:srcRect l="-1280" r="1279"/>
          <a:stretch/>
        </p:blipFill>
        <p:spPr>
          <a:xfrm>
            <a:off x="4798334" y="1356967"/>
            <a:ext cx="5652133" cy="373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15600" y="1004942"/>
            <a:ext cx="11360800" cy="763600"/>
          </a:xfrm>
          <a:prstGeom prst="rect">
            <a:avLst/>
          </a:prstGeom>
        </p:spPr>
        <p:txBody>
          <a:bodyPr spcFirstLastPara="1" vert="horz" wrap="square" lIns="121900" tIns="121900" rIns="121900" bIns="121900" rtlCol="0" anchor="t" anchorCtr="0">
            <a:normAutofit/>
          </a:bodyPr>
          <a:lstStyle/>
          <a:p>
            <a:r>
              <a:rPr lang="ru" sz="2733" b="1" dirty="0">
                <a:highlight>
                  <a:srgbClr val="FFFFFF"/>
                </a:highlight>
                <a:latin typeface="Times New Roman"/>
                <a:ea typeface="Times New Roman"/>
                <a:cs typeface="Times New Roman"/>
                <a:sym typeface="Times New Roman"/>
              </a:rPr>
              <a:t>UPLOADING ASSIGNMENT</a:t>
            </a:r>
            <a:endParaRPr dirty="0"/>
          </a:p>
        </p:txBody>
      </p:sp>
      <p:sp>
        <p:nvSpPr>
          <p:cNvPr id="67" name="Google Shape;67;p15"/>
          <p:cNvSpPr txBox="1">
            <a:spLocks noGrp="1"/>
          </p:cNvSpPr>
          <p:nvPr>
            <p:ph type="body" idx="1"/>
          </p:nvPr>
        </p:nvSpPr>
        <p:spPr>
          <a:xfrm>
            <a:off x="415600" y="1536633"/>
            <a:ext cx="4025200" cy="4608000"/>
          </a:xfrm>
          <a:prstGeom prst="rect">
            <a:avLst/>
          </a:prstGeom>
        </p:spPr>
        <p:txBody>
          <a:bodyPr spcFirstLastPara="1" vert="horz" wrap="square" lIns="121900" tIns="121900" rIns="121900" bIns="121900" rtlCol="0" anchor="t" anchorCtr="0">
            <a:normAutofit/>
          </a:bodyPr>
          <a:lstStyle/>
          <a:p>
            <a:pPr marL="0" indent="0">
              <a:buNone/>
            </a:pPr>
            <a:r>
              <a:rPr lang="ru" sz="1200">
                <a:solidFill>
                  <a:srgbClr val="333333"/>
                </a:solidFill>
                <a:highlight>
                  <a:srgbClr val="FFFFFF"/>
                </a:highlight>
                <a:latin typeface="Times New Roman"/>
                <a:ea typeface="Times New Roman"/>
                <a:cs typeface="Times New Roman"/>
                <a:sym typeface="Times New Roman"/>
              </a:rPr>
              <a:t> </a:t>
            </a:r>
            <a:r>
              <a:rPr lang="ru" sz="1867">
                <a:solidFill>
                  <a:srgbClr val="333333"/>
                </a:solidFill>
                <a:highlight>
                  <a:srgbClr val="FFFFFF"/>
                </a:highlight>
                <a:latin typeface="Times New Roman"/>
                <a:ea typeface="Times New Roman"/>
                <a:cs typeface="Times New Roman"/>
                <a:sym typeface="Times New Roman"/>
              </a:rPr>
              <a:t>1.If </a:t>
            </a:r>
            <a:r>
              <a:rPr lang="ru" sz="1600">
                <a:solidFill>
                  <a:srgbClr val="333333"/>
                </a:solidFill>
                <a:highlight>
                  <a:srgbClr val="FFFFFF"/>
                </a:highlight>
                <a:latin typeface="Times New Roman"/>
                <a:ea typeface="Times New Roman"/>
                <a:cs typeface="Times New Roman"/>
                <a:sym typeface="Times New Roman"/>
              </a:rPr>
              <a:t>you have to upload a file into Moodle, click on the assingment you need to submit. These activities can be identified by this icon:</a:t>
            </a:r>
            <a:endParaRPr sz="1600">
              <a:solidFill>
                <a:srgbClr val="333333"/>
              </a:solidFill>
              <a:highlight>
                <a:srgbClr val="FFFFFF"/>
              </a:highlight>
              <a:latin typeface="Times New Roman"/>
              <a:ea typeface="Times New Roman"/>
              <a:cs typeface="Times New Roman"/>
              <a:sym typeface="Times New Roman"/>
            </a:endParaRPr>
          </a:p>
          <a:p>
            <a:pPr marL="0" indent="0">
              <a:spcBef>
                <a:spcPts val="1600"/>
              </a:spcBef>
              <a:buNone/>
            </a:pPr>
            <a:endParaRPr sz="1867">
              <a:solidFill>
                <a:srgbClr val="333333"/>
              </a:solidFill>
              <a:highlight>
                <a:srgbClr val="FFFFFF"/>
              </a:highlight>
              <a:latin typeface="Times New Roman"/>
              <a:ea typeface="Times New Roman"/>
              <a:cs typeface="Times New Roman"/>
              <a:sym typeface="Times New Roman"/>
            </a:endParaRPr>
          </a:p>
          <a:p>
            <a:pPr marL="0" indent="0">
              <a:spcBef>
                <a:spcPts val="1600"/>
              </a:spcBef>
              <a:buNone/>
            </a:pPr>
            <a:endParaRPr sz="1867">
              <a:solidFill>
                <a:srgbClr val="333333"/>
              </a:solidFill>
              <a:highlight>
                <a:srgbClr val="FFFFFF"/>
              </a:highlight>
              <a:latin typeface="Times New Roman"/>
              <a:ea typeface="Times New Roman"/>
              <a:cs typeface="Times New Roman"/>
              <a:sym typeface="Times New Roman"/>
            </a:endParaRPr>
          </a:p>
          <a:p>
            <a:pPr marL="0" indent="0">
              <a:spcBef>
                <a:spcPts val="1600"/>
              </a:spcBef>
              <a:buClr>
                <a:schemeClr val="dk1"/>
              </a:buClr>
              <a:buSzPts val="1100"/>
              <a:buNone/>
            </a:pPr>
            <a:r>
              <a:rPr lang="ru" sz="1533">
                <a:solidFill>
                  <a:srgbClr val="333333"/>
                </a:solidFill>
                <a:highlight>
                  <a:srgbClr val="FFFFFF"/>
                </a:highlight>
                <a:latin typeface="Times New Roman"/>
                <a:ea typeface="Times New Roman"/>
                <a:cs typeface="Times New Roman"/>
                <a:sym typeface="Times New Roman"/>
              </a:rPr>
              <a:t>2. This will bring you to the </a:t>
            </a:r>
            <a:r>
              <a:rPr lang="ru" sz="1533" b="1">
                <a:solidFill>
                  <a:srgbClr val="333333"/>
                </a:solidFill>
                <a:highlight>
                  <a:srgbClr val="FFFFFF"/>
                </a:highlight>
                <a:latin typeface="Times New Roman"/>
                <a:ea typeface="Times New Roman"/>
                <a:cs typeface="Times New Roman"/>
                <a:sym typeface="Times New Roman"/>
              </a:rPr>
              <a:t>Submission Staus</a:t>
            </a:r>
            <a:r>
              <a:rPr lang="ru" sz="1533">
                <a:solidFill>
                  <a:srgbClr val="333333"/>
                </a:solidFill>
                <a:highlight>
                  <a:srgbClr val="FFFFFF"/>
                </a:highlight>
                <a:latin typeface="Times New Roman"/>
                <a:ea typeface="Times New Roman"/>
                <a:cs typeface="Times New Roman"/>
                <a:sym typeface="Times New Roman"/>
              </a:rPr>
              <a:t> page where you click on </a:t>
            </a:r>
            <a:r>
              <a:rPr lang="ru" sz="1533" b="1">
                <a:solidFill>
                  <a:srgbClr val="333333"/>
                </a:solidFill>
                <a:highlight>
                  <a:srgbClr val="FFFFFF"/>
                </a:highlight>
                <a:latin typeface="Times New Roman"/>
                <a:ea typeface="Times New Roman"/>
                <a:cs typeface="Times New Roman"/>
                <a:sym typeface="Times New Roman"/>
              </a:rPr>
              <a:t>Add Submission.</a:t>
            </a:r>
            <a:endParaRPr sz="1533" b="1">
              <a:solidFill>
                <a:srgbClr val="333333"/>
              </a:solidFill>
              <a:highlight>
                <a:srgbClr val="FFFFFF"/>
              </a:highlight>
              <a:latin typeface="Times New Roman"/>
              <a:ea typeface="Times New Roman"/>
              <a:cs typeface="Times New Roman"/>
              <a:sym typeface="Times New Roman"/>
            </a:endParaRPr>
          </a:p>
          <a:p>
            <a:pPr marL="0" indent="0">
              <a:spcBef>
                <a:spcPts val="1067"/>
              </a:spcBef>
              <a:buClr>
                <a:schemeClr val="dk1"/>
              </a:buClr>
              <a:buSzPts val="1100"/>
              <a:buNone/>
            </a:pPr>
            <a:r>
              <a:rPr lang="ru" sz="1533">
                <a:solidFill>
                  <a:srgbClr val="333333"/>
                </a:solidFill>
                <a:highlight>
                  <a:srgbClr val="FFFFFF"/>
                </a:highlight>
                <a:latin typeface="Times New Roman"/>
                <a:ea typeface="Times New Roman"/>
                <a:cs typeface="Times New Roman"/>
                <a:sym typeface="Times New Roman"/>
              </a:rPr>
              <a:t>3. Click on "Add.." then click </a:t>
            </a:r>
            <a:r>
              <a:rPr lang="ru" sz="1533" b="1">
                <a:solidFill>
                  <a:srgbClr val="333333"/>
                </a:solidFill>
                <a:highlight>
                  <a:srgbClr val="FFFFFF"/>
                </a:highlight>
                <a:latin typeface="Times New Roman"/>
                <a:ea typeface="Times New Roman"/>
                <a:cs typeface="Times New Roman"/>
                <a:sym typeface="Times New Roman"/>
              </a:rPr>
              <a:t>Browse</a:t>
            </a:r>
            <a:r>
              <a:rPr lang="ru" sz="1533">
                <a:solidFill>
                  <a:srgbClr val="333333"/>
                </a:solidFill>
                <a:highlight>
                  <a:srgbClr val="FFFFFF"/>
                </a:highlight>
                <a:latin typeface="Times New Roman"/>
                <a:ea typeface="Times New Roman"/>
                <a:cs typeface="Times New Roman"/>
                <a:sym typeface="Times New Roman"/>
              </a:rPr>
              <a:t> then </a:t>
            </a:r>
            <a:r>
              <a:rPr lang="ru" sz="1533" b="1">
                <a:solidFill>
                  <a:srgbClr val="333333"/>
                </a:solidFill>
                <a:highlight>
                  <a:srgbClr val="FFFFFF"/>
                </a:highlight>
                <a:latin typeface="Times New Roman"/>
                <a:ea typeface="Times New Roman"/>
                <a:cs typeface="Times New Roman"/>
                <a:sym typeface="Times New Roman"/>
              </a:rPr>
              <a:t>Upload this File</a:t>
            </a:r>
            <a:r>
              <a:rPr lang="ru" sz="1533">
                <a:solidFill>
                  <a:srgbClr val="333333"/>
                </a:solidFill>
                <a:highlight>
                  <a:srgbClr val="FFFFFF"/>
                </a:highlight>
                <a:latin typeface="Times New Roman"/>
                <a:ea typeface="Times New Roman"/>
                <a:cs typeface="Times New Roman"/>
                <a:sym typeface="Times New Roman"/>
              </a:rPr>
              <a:t>. You can also drag and drop your file into the area below then </a:t>
            </a:r>
            <a:r>
              <a:rPr lang="ru" sz="1533" b="1">
                <a:solidFill>
                  <a:srgbClr val="333333"/>
                </a:solidFill>
                <a:highlight>
                  <a:srgbClr val="FFFFFF"/>
                </a:highlight>
                <a:latin typeface="Times New Roman"/>
                <a:ea typeface="Times New Roman"/>
                <a:cs typeface="Times New Roman"/>
                <a:sym typeface="Times New Roman"/>
              </a:rPr>
              <a:t>Save Changes</a:t>
            </a:r>
            <a:r>
              <a:rPr lang="ru" sz="1533">
                <a:solidFill>
                  <a:srgbClr val="333333"/>
                </a:solidFill>
                <a:highlight>
                  <a:srgbClr val="FFFFFF"/>
                </a:highlight>
                <a:latin typeface="Times New Roman"/>
                <a:ea typeface="Times New Roman"/>
                <a:cs typeface="Times New Roman"/>
                <a:sym typeface="Times New Roman"/>
              </a:rPr>
              <a:t>.</a:t>
            </a:r>
            <a:endParaRPr sz="1533">
              <a:solidFill>
                <a:srgbClr val="333333"/>
              </a:solidFill>
              <a:highlight>
                <a:srgbClr val="FFFFFF"/>
              </a:highlight>
              <a:latin typeface="Times New Roman"/>
              <a:ea typeface="Times New Roman"/>
              <a:cs typeface="Times New Roman"/>
              <a:sym typeface="Times New Roman"/>
            </a:endParaRPr>
          </a:p>
          <a:p>
            <a:pPr marL="0" indent="0">
              <a:spcBef>
                <a:spcPts val="1067"/>
              </a:spcBef>
              <a:spcAft>
                <a:spcPts val="1600"/>
              </a:spcAft>
              <a:buNone/>
            </a:pPr>
            <a:endParaRPr sz="1867">
              <a:solidFill>
                <a:srgbClr val="333333"/>
              </a:solidFill>
              <a:highlight>
                <a:srgbClr val="FFFFFF"/>
              </a:highlight>
              <a:latin typeface="Times New Roman"/>
              <a:ea typeface="Times New Roman"/>
              <a:cs typeface="Times New Roman"/>
              <a:sym typeface="Times New Roman"/>
            </a:endParaRPr>
          </a:p>
        </p:txBody>
      </p:sp>
      <p:pic>
        <p:nvPicPr>
          <p:cNvPr id="68" name="Google Shape;68;p15"/>
          <p:cNvPicPr preferRelativeResize="0"/>
          <p:nvPr/>
        </p:nvPicPr>
        <p:blipFill>
          <a:blip r:embed="rId3">
            <a:alphaModFix/>
          </a:blip>
          <a:stretch>
            <a:fillRect/>
          </a:stretch>
        </p:blipFill>
        <p:spPr>
          <a:xfrm>
            <a:off x="415600" y="2764051"/>
            <a:ext cx="2112067" cy="917333"/>
          </a:xfrm>
          <a:prstGeom prst="rect">
            <a:avLst/>
          </a:prstGeom>
          <a:noFill/>
          <a:ln>
            <a:noFill/>
          </a:ln>
        </p:spPr>
      </p:pic>
      <p:pic>
        <p:nvPicPr>
          <p:cNvPr id="69" name="Google Shape;69;p15"/>
          <p:cNvPicPr preferRelativeResize="0"/>
          <p:nvPr/>
        </p:nvPicPr>
        <p:blipFill>
          <a:blip r:embed="rId4">
            <a:alphaModFix/>
          </a:blip>
          <a:stretch>
            <a:fillRect/>
          </a:stretch>
        </p:blipFill>
        <p:spPr>
          <a:xfrm>
            <a:off x="4896201" y="1951101"/>
            <a:ext cx="7295799" cy="30346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15600" y="1260300"/>
            <a:ext cx="11360800" cy="763600"/>
          </a:xfrm>
          <a:prstGeom prst="rect">
            <a:avLst/>
          </a:prstGeom>
        </p:spPr>
        <p:txBody>
          <a:bodyPr spcFirstLastPara="1" vert="horz" wrap="square" lIns="121900" tIns="121900" rIns="121900" bIns="121900" rtlCol="0" anchor="t" anchorCtr="0">
            <a:normAutofit/>
          </a:bodyPr>
          <a:lstStyle/>
          <a:p>
            <a:r>
              <a:rPr lang="ru" sz="2733" b="1" dirty="0">
                <a:highlight>
                  <a:srgbClr val="FFFFFF"/>
                </a:highlight>
                <a:latin typeface="Times New Roman"/>
                <a:ea typeface="Times New Roman"/>
                <a:cs typeface="Times New Roman"/>
                <a:sym typeface="Times New Roman"/>
              </a:rPr>
              <a:t>UPLOADING ASSIGNMENT</a:t>
            </a:r>
            <a:endParaRPr dirty="0"/>
          </a:p>
        </p:txBody>
      </p:sp>
      <p:sp>
        <p:nvSpPr>
          <p:cNvPr id="75" name="Google Shape;75;p16"/>
          <p:cNvSpPr txBox="1">
            <a:spLocks noGrp="1"/>
          </p:cNvSpPr>
          <p:nvPr>
            <p:ph type="body" idx="1"/>
          </p:nvPr>
        </p:nvSpPr>
        <p:spPr>
          <a:xfrm>
            <a:off x="626100" y="2023900"/>
            <a:ext cx="9013200" cy="3742000"/>
          </a:xfrm>
          <a:prstGeom prst="rect">
            <a:avLst/>
          </a:prstGeom>
        </p:spPr>
        <p:txBody>
          <a:bodyPr spcFirstLastPara="1" vert="horz" wrap="square" lIns="121900" tIns="121900" rIns="121900" bIns="121900" rtlCol="0" anchor="t" anchorCtr="0">
            <a:normAutofit/>
          </a:bodyPr>
          <a:lstStyle/>
          <a:p>
            <a:pPr marL="0" indent="0">
              <a:buClr>
                <a:schemeClr val="dk1"/>
              </a:buClr>
              <a:buSzPts val="1100"/>
              <a:buNone/>
            </a:pPr>
            <a:r>
              <a:rPr lang="ru">
                <a:solidFill>
                  <a:srgbClr val="333333"/>
                </a:solidFill>
                <a:highlight>
                  <a:srgbClr val="FFFFFF"/>
                </a:highlight>
                <a:latin typeface="Times New Roman"/>
                <a:ea typeface="Times New Roman"/>
                <a:cs typeface="Times New Roman"/>
                <a:sym typeface="Times New Roman"/>
              </a:rPr>
              <a:t>4. You will receive a confirmation that the file has been uploaded successfully. In the assignment window, you should see your file listed in the middle of the page.</a:t>
            </a:r>
            <a:endParaRPr>
              <a:solidFill>
                <a:srgbClr val="333333"/>
              </a:solidFill>
              <a:highlight>
                <a:srgbClr val="FFFFFF"/>
              </a:highlight>
              <a:latin typeface="Times New Roman"/>
              <a:ea typeface="Times New Roman"/>
              <a:cs typeface="Times New Roman"/>
              <a:sym typeface="Times New Roman"/>
            </a:endParaRPr>
          </a:p>
          <a:p>
            <a:pPr marL="0" indent="0">
              <a:spcBef>
                <a:spcPts val="1067"/>
              </a:spcBef>
              <a:buClr>
                <a:schemeClr val="dk1"/>
              </a:buClr>
              <a:buSzPts val="1100"/>
              <a:buNone/>
            </a:pPr>
            <a:r>
              <a:rPr lang="ru">
                <a:solidFill>
                  <a:srgbClr val="333333"/>
                </a:solidFill>
                <a:highlight>
                  <a:srgbClr val="FFFFFF"/>
                </a:highlight>
                <a:latin typeface="Times New Roman"/>
                <a:ea typeface="Times New Roman"/>
                <a:cs typeface="Times New Roman"/>
                <a:sym typeface="Times New Roman"/>
              </a:rPr>
              <a:t>5. Depending on how your instructor has set up the assignment, you may be able to </a:t>
            </a:r>
            <a:r>
              <a:rPr lang="ru" b="1">
                <a:solidFill>
                  <a:srgbClr val="333333"/>
                </a:solidFill>
                <a:highlight>
                  <a:srgbClr val="FFFFFF"/>
                </a:highlight>
                <a:latin typeface="Times New Roman"/>
                <a:ea typeface="Times New Roman"/>
                <a:cs typeface="Times New Roman"/>
                <a:sym typeface="Times New Roman"/>
              </a:rPr>
              <a:t>edit my submission</a:t>
            </a:r>
            <a:r>
              <a:rPr lang="ru">
                <a:solidFill>
                  <a:srgbClr val="333333"/>
                </a:solidFill>
                <a:highlight>
                  <a:srgbClr val="FFFFFF"/>
                </a:highlight>
                <a:latin typeface="Times New Roman"/>
                <a:ea typeface="Times New Roman"/>
                <a:cs typeface="Times New Roman"/>
                <a:sym typeface="Times New Roman"/>
              </a:rPr>
              <a:t>. If not then your file has been submitted.</a:t>
            </a:r>
            <a:endParaRPr>
              <a:solidFill>
                <a:srgbClr val="333333"/>
              </a:solidFill>
              <a:highlight>
                <a:srgbClr val="FFFFFF"/>
              </a:highlight>
              <a:latin typeface="Times New Roman"/>
              <a:ea typeface="Times New Roman"/>
              <a:cs typeface="Times New Roman"/>
              <a:sym typeface="Times New Roman"/>
            </a:endParaRPr>
          </a:p>
          <a:p>
            <a:pPr marL="0" indent="0">
              <a:spcBef>
                <a:spcPts val="1067"/>
              </a:spcBef>
              <a:spcAft>
                <a:spcPts val="1600"/>
              </a:spcAft>
              <a:buNone/>
            </a:pPr>
            <a:endParaRPr>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415600" y="1092434"/>
            <a:ext cx="11360800" cy="763600"/>
          </a:xfrm>
          <a:prstGeom prst="rect">
            <a:avLst/>
          </a:prstGeom>
        </p:spPr>
        <p:txBody>
          <a:bodyPr spcFirstLastPara="1" vert="horz" wrap="square" lIns="121900" tIns="121900" rIns="121900" bIns="121900" rtlCol="0" anchor="t" anchorCtr="0">
            <a:normAutofit/>
          </a:bodyPr>
          <a:lstStyle/>
          <a:p>
            <a:r>
              <a:rPr lang="ru" sz="3133" b="1" dirty="0">
                <a:highlight>
                  <a:srgbClr val="FFFFFF"/>
                </a:highlight>
              </a:rPr>
              <a:t>How to Use Discussion Boards</a:t>
            </a:r>
            <a:endParaRPr dirty="0"/>
          </a:p>
        </p:txBody>
      </p:sp>
      <p:sp>
        <p:nvSpPr>
          <p:cNvPr id="81" name="Google Shape;81;p17"/>
          <p:cNvSpPr txBox="1">
            <a:spLocks noGrp="1"/>
          </p:cNvSpPr>
          <p:nvPr>
            <p:ph type="body" idx="1"/>
          </p:nvPr>
        </p:nvSpPr>
        <p:spPr>
          <a:xfrm>
            <a:off x="415600" y="1922000"/>
            <a:ext cx="9791200" cy="4222800"/>
          </a:xfrm>
          <a:prstGeom prst="rect">
            <a:avLst/>
          </a:prstGeom>
        </p:spPr>
        <p:txBody>
          <a:bodyPr spcFirstLastPara="1" vert="horz" wrap="square" lIns="121900" tIns="121900" rIns="121900" bIns="121900" rtlCol="0" anchor="t" anchorCtr="0">
            <a:normAutofit/>
          </a:bodyPr>
          <a:lstStyle/>
          <a:p>
            <a:pPr marL="0" indent="0">
              <a:buClr>
                <a:schemeClr val="dk1"/>
              </a:buClr>
              <a:buSzPts val="1100"/>
              <a:buNone/>
            </a:pPr>
            <a:r>
              <a:rPr lang="ru" sz="1400" dirty="0">
                <a:solidFill>
                  <a:srgbClr val="333333"/>
                </a:solidFill>
                <a:highlight>
                  <a:srgbClr val="FFFFFF"/>
                </a:highlight>
                <a:latin typeface="Times New Roman"/>
                <a:ea typeface="Times New Roman"/>
                <a:cs typeface="Times New Roman"/>
                <a:sym typeface="Times New Roman"/>
              </a:rPr>
              <a:t>A </a:t>
            </a:r>
            <a:r>
              <a:rPr lang="ru" sz="1400" err="1">
                <a:solidFill>
                  <a:srgbClr val="333333"/>
                </a:solidFill>
                <a:highlight>
                  <a:srgbClr val="FFFFFF"/>
                </a:highlight>
                <a:latin typeface="Times New Roman"/>
                <a:ea typeface="Times New Roman"/>
                <a:cs typeface="Times New Roman"/>
                <a:sym typeface="Times New Roman"/>
              </a:rPr>
              <a:t>forum</a:t>
            </a:r>
            <a:r>
              <a:rPr lang="ru" sz="1400" dirty="0">
                <a:solidFill>
                  <a:srgbClr val="333333"/>
                </a:solidFill>
                <a:highlight>
                  <a:srgbClr val="FFFFFF"/>
                </a:highlight>
                <a:latin typeface="Times New Roman"/>
                <a:ea typeface="Times New Roman"/>
                <a:cs typeface="Times New Roman"/>
                <a:sym typeface="Times New Roman"/>
              </a:rPr>
              <a:t> </a:t>
            </a:r>
            <a:r>
              <a:rPr lang="ru" sz="1400" err="1">
                <a:solidFill>
                  <a:srgbClr val="333333"/>
                </a:solidFill>
                <a:highlight>
                  <a:srgbClr val="FFFFFF"/>
                </a:highlight>
                <a:latin typeface="Times New Roman"/>
                <a:ea typeface="Times New Roman"/>
                <a:cs typeface="Times New Roman"/>
                <a:sym typeface="Times New Roman"/>
              </a:rPr>
              <a:t>is</a:t>
            </a:r>
            <a:r>
              <a:rPr lang="ru" sz="1400" dirty="0">
                <a:solidFill>
                  <a:srgbClr val="333333"/>
                </a:solidFill>
                <a:highlight>
                  <a:srgbClr val="FFFFFF"/>
                </a:highlight>
                <a:latin typeface="Times New Roman"/>
                <a:ea typeface="Times New Roman"/>
                <a:cs typeface="Times New Roman"/>
                <a:sym typeface="Times New Roman"/>
              </a:rPr>
              <a:t> a </a:t>
            </a:r>
            <a:r>
              <a:rPr lang="ru" sz="1400" err="1">
                <a:solidFill>
                  <a:srgbClr val="333333"/>
                </a:solidFill>
                <a:highlight>
                  <a:srgbClr val="FFFFFF"/>
                </a:highlight>
                <a:latin typeface="Times New Roman"/>
                <a:ea typeface="Times New Roman"/>
                <a:cs typeface="Times New Roman"/>
                <a:sym typeface="Times New Roman"/>
              </a:rPr>
              <a:t>way</a:t>
            </a:r>
            <a:r>
              <a:rPr lang="ru" sz="1400" dirty="0">
                <a:solidFill>
                  <a:srgbClr val="333333"/>
                </a:solidFill>
                <a:highlight>
                  <a:srgbClr val="FFFFFF"/>
                </a:highlight>
                <a:latin typeface="Times New Roman"/>
                <a:ea typeface="Times New Roman"/>
                <a:cs typeface="Times New Roman"/>
                <a:sym typeface="Times New Roman"/>
              </a:rPr>
              <a:t> </a:t>
            </a:r>
            <a:r>
              <a:rPr lang="ru" sz="1400" err="1">
                <a:solidFill>
                  <a:srgbClr val="333333"/>
                </a:solidFill>
                <a:highlight>
                  <a:srgbClr val="FFFFFF"/>
                </a:highlight>
                <a:latin typeface="Times New Roman"/>
                <a:ea typeface="Times New Roman"/>
                <a:cs typeface="Times New Roman"/>
                <a:sym typeface="Times New Roman"/>
              </a:rPr>
              <a:t>to</a:t>
            </a:r>
            <a:r>
              <a:rPr lang="ru" sz="1400" dirty="0">
                <a:solidFill>
                  <a:srgbClr val="333333"/>
                </a:solidFill>
                <a:highlight>
                  <a:srgbClr val="FFFFFF"/>
                </a:highlight>
                <a:latin typeface="Times New Roman"/>
                <a:ea typeface="Times New Roman"/>
                <a:cs typeface="Times New Roman"/>
                <a:sym typeface="Times New Roman"/>
              </a:rPr>
              <a:t> </a:t>
            </a:r>
            <a:r>
              <a:rPr lang="ru" sz="1400" err="1">
                <a:solidFill>
                  <a:srgbClr val="333333"/>
                </a:solidFill>
                <a:highlight>
                  <a:srgbClr val="FFFFFF"/>
                </a:highlight>
                <a:latin typeface="Times New Roman"/>
                <a:ea typeface="Times New Roman"/>
                <a:cs typeface="Times New Roman"/>
                <a:sym typeface="Times New Roman"/>
              </a:rPr>
              <a:t>have</a:t>
            </a:r>
            <a:r>
              <a:rPr lang="ru" sz="1400" dirty="0">
                <a:solidFill>
                  <a:srgbClr val="333333"/>
                </a:solidFill>
                <a:highlight>
                  <a:srgbClr val="FFFFFF"/>
                </a:highlight>
                <a:latin typeface="Times New Roman"/>
                <a:ea typeface="Times New Roman"/>
                <a:cs typeface="Times New Roman"/>
                <a:sym typeface="Times New Roman"/>
              </a:rPr>
              <a:t> </a:t>
            </a:r>
            <a:r>
              <a:rPr lang="ru" sz="1400" err="1">
                <a:solidFill>
                  <a:srgbClr val="333333"/>
                </a:solidFill>
                <a:highlight>
                  <a:srgbClr val="FFFFFF"/>
                </a:highlight>
                <a:latin typeface="Times New Roman"/>
                <a:ea typeface="Times New Roman"/>
                <a:cs typeface="Times New Roman"/>
                <a:sym typeface="Times New Roman"/>
              </a:rPr>
              <a:t>online</a:t>
            </a:r>
            <a:r>
              <a:rPr lang="ru" sz="1400" dirty="0">
                <a:solidFill>
                  <a:srgbClr val="333333"/>
                </a:solidFill>
                <a:highlight>
                  <a:srgbClr val="FFFFFF"/>
                </a:highlight>
                <a:latin typeface="Times New Roman"/>
                <a:ea typeface="Times New Roman"/>
                <a:cs typeface="Times New Roman"/>
                <a:sym typeface="Times New Roman"/>
              </a:rPr>
              <a:t> </a:t>
            </a:r>
            <a:r>
              <a:rPr lang="ru" sz="1400" err="1">
                <a:solidFill>
                  <a:srgbClr val="333333"/>
                </a:solidFill>
                <a:highlight>
                  <a:srgbClr val="FFFFFF"/>
                </a:highlight>
                <a:latin typeface="Times New Roman"/>
                <a:ea typeface="Times New Roman"/>
                <a:cs typeface="Times New Roman"/>
                <a:sym typeface="Times New Roman"/>
              </a:rPr>
              <a:t>discussions</a:t>
            </a:r>
            <a:r>
              <a:rPr lang="ru" sz="1400" dirty="0">
                <a:solidFill>
                  <a:srgbClr val="333333"/>
                </a:solidFill>
                <a:highlight>
                  <a:srgbClr val="FFFFFF"/>
                </a:highlight>
                <a:latin typeface="Times New Roman"/>
                <a:ea typeface="Times New Roman"/>
                <a:cs typeface="Times New Roman"/>
                <a:sym typeface="Times New Roman"/>
              </a:rPr>
              <a:t> </a:t>
            </a:r>
            <a:r>
              <a:rPr lang="ru" sz="1400" err="1">
                <a:solidFill>
                  <a:srgbClr val="333333"/>
                </a:solidFill>
                <a:highlight>
                  <a:srgbClr val="FFFFFF"/>
                </a:highlight>
                <a:latin typeface="Times New Roman"/>
                <a:ea typeface="Times New Roman"/>
                <a:cs typeface="Times New Roman"/>
                <a:sym typeface="Times New Roman"/>
              </a:rPr>
              <a:t>or</a:t>
            </a:r>
            <a:r>
              <a:rPr lang="ru" sz="1400" dirty="0">
                <a:solidFill>
                  <a:srgbClr val="333333"/>
                </a:solidFill>
                <a:highlight>
                  <a:srgbClr val="FFFFFF"/>
                </a:highlight>
                <a:latin typeface="Times New Roman"/>
                <a:ea typeface="Times New Roman"/>
                <a:cs typeface="Times New Roman"/>
                <a:sym typeface="Times New Roman"/>
              </a:rPr>
              <a:t> </a:t>
            </a:r>
            <a:r>
              <a:rPr lang="ru" sz="1400" err="1">
                <a:solidFill>
                  <a:srgbClr val="333333"/>
                </a:solidFill>
                <a:highlight>
                  <a:srgbClr val="FFFFFF"/>
                </a:highlight>
                <a:latin typeface="Times New Roman"/>
                <a:ea typeface="Times New Roman"/>
                <a:cs typeface="Times New Roman"/>
                <a:sym typeface="Times New Roman"/>
              </a:rPr>
              <a:t>share</a:t>
            </a:r>
            <a:r>
              <a:rPr lang="ru" sz="1400" dirty="0">
                <a:solidFill>
                  <a:srgbClr val="333333"/>
                </a:solidFill>
                <a:highlight>
                  <a:srgbClr val="FFFFFF"/>
                </a:highlight>
                <a:latin typeface="Times New Roman"/>
                <a:ea typeface="Times New Roman"/>
                <a:cs typeface="Times New Roman"/>
                <a:sym typeface="Times New Roman"/>
              </a:rPr>
              <a:t> </a:t>
            </a:r>
            <a:r>
              <a:rPr lang="ru" sz="1400" err="1">
                <a:solidFill>
                  <a:srgbClr val="333333"/>
                </a:solidFill>
                <a:highlight>
                  <a:srgbClr val="FFFFFF"/>
                </a:highlight>
                <a:latin typeface="Times New Roman"/>
                <a:ea typeface="Times New Roman"/>
                <a:cs typeface="Times New Roman"/>
                <a:sym typeface="Times New Roman"/>
              </a:rPr>
              <a:t>information</a:t>
            </a:r>
            <a:r>
              <a:rPr lang="ru" sz="1400" dirty="0">
                <a:solidFill>
                  <a:srgbClr val="333333"/>
                </a:solidFill>
                <a:highlight>
                  <a:srgbClr val="FFFFFF"/>
                </a:highlight>
                <a:latin typeface="Times New Roman"/>
                <a:ea typeface="Times New Roman"/>
                <a:cs typeface="Times New Roman"/>
                <a:sym typeface="Times New Roman"/>
              </a:rPr>
              <a:t> </a:t>
            </a:r>
            <a:r>
              <a:rPr lang="ru" sz="1400" err="1">
                <a:solidFill>
                  <a:srgbClr val="333333"/>
                </a:solidFill>
                <a:highlight>
                  <a:srgbClr val="FFFFFF"/>
                </a:highlight>
                <a:latin typeface="Times New Roman"/>
                <a:ea typeface="Times New Roman"/>
                <a:cs typeface="Times New Roman"/>
                <a:sym typeface="Times New Roman"/>
              </a:rPr>
              <a:t>with</a:t>
            </a:r>
            <a:r>
              <a:rPr lang="ru" sz="1400" dirty="0">
                <a:solidFill>
                  <a:srgbClr val="333333"/>
                </a:solidFill>
                <a:highlight>
                  <a:srgbClr val="FFFFFF"/>
                </a:highlight>
                <a:latin typeface="Times New Roman"/>
                <a:ea typeface="Times New Roman"/>
                <a:cs typeface="Times New Roman"/>
                <a:sym typeface="Times New Roman"/>
              </a:rPr>
              <a:t> </a:t>
            </a:r>
            <a:r>
              <a:rPr lang="ru" sz="1400" err="1">
                <a:solidFill>
                  <a:srgbClr val="333333"/>
                </a:solidFill>
                <a:highlight>
                  <a:srgbClr val="FFFFFF"/>
                </a:highlight>
                <a:latin typeface="Times New Roman"/>
                <a:ea typeface="Times New Roman"/>
                <a:cs typeface="Times New Roman"/>
                <a:sym typeface="Times New Roman"/>
              </a:rPr>
              <a:t>your</a:t>
            </a:r>
            <a:r>
              <a:rPr lang="ru" sz="1400" dirty="0">
                <a:solidFill>
                  <a:srgbClr val="333333"/>
                </a:solidFill>
                <a:highlight>
                  <a:srgbClr val="FFFFFF"/>
                </a:highlight>
                <a:latin typeface="Times New Roman"/>
                <a:ea typeface="Times New Roman"/>
                <a:cs typeface="Times New Roman"/>
                <a:sym typeface="Times New Roman"/>
              </a:rPr>
              <a:t> </a:t>
            </a:r>
            <a:r>
              <a:rPr lang="ru" sz="1400" err="1">
                <a:solidFill>
                  <a:srgbClr val="333333"/>
                </a:solidFill>
                <a:highlight>
                  <a:srgbClr val="FFFFFF"/>
                </a:highlight>
                <a:latin typeface="Times New Roman"/>
                <a:ea typeface="Times New Roman"/>
                <a:cs typeface="Times New Roman"/>
                <a:sym typeface="Times New Roman"/>
              </a:rPr>
              <a:t>instructor</a:t>
            </a:r>
            <a:r>
              <a:rPr lang="ru" sz="1400" dirty="0">
                <a:solidFill>
                  <a:srgbClr val="333333"/>
                </a:solidFill>
                <a:highlight>
                  <a:srgbClr val="FFFFFF"/>
                </a:highlight>
                <a:latin typeface="Times New Roman"/>
                <a:ea typeface="Times New Roman"/>
                <a:cs typeface="Times New Roman"/>
                <a:sym typeface="Times New Roman"/>
              </a:rPr>
              <a:t> </a:t>
            </a:r>
            <a:r>
              <a:rPr lang="ru" sz="1400" err="1">
                <a:solidFill>
                  <a:srgbClr val="333333"/>
                </a:solidFill>
                <a:highlight>
                  <a:srgbClr val="FFFFFF"/>
                </a:highlight>
                <a:latin typeface="Times New Roman"/>
                <a:ea typeface="Times New Roman"/>
                <a:cs typeface="Times New Roman"/>
                <a:sym typeface="Times New Roman"/>
              </a:rPr>
              <a:t>and</a:t>
            </a:r>
            <a:r>
              <a:rPr lang="ru" sz="1400" dirty="0">
                <a:solidFill>
                  <a:srgbClr val="333333"/>
                </a:solidFill>
                <a:highlight>
                  <a:srgbClr val="FFFFFF"/>
                </a:highlight>
                <a:latin typeface="Times New Roman"/>
                <a:ea typeface="Times New Roman"/>
                <a:cs typeface="Times New Roman"/>
                <a:sym typeface="Times New Roman"/>
              </a:rPr>
              <a:t> </a:t>
            </a:r>
            <a:r>
              <a:rPr lang="ru" sz="1400" err="1">
                <a:solidFill>
                  <a:srgbClr val="333333"/>
                </a:solidFill>
                <a:highlight>
                  <a:srgbClr val="FFFFFF"/>
                </a:highlight>
                <a:latin typeface="Times New Roman"/>
                <a:ea typeface="Times New Roman"/>
                <a:cs typeface="Times New Roman"/>
                <a:sym typeface="Times New Roman"/>
              </a:rPr>
              <a:t>classmates</a:t>
            </a:r>
            <a:r>
              <a:rPr lang="ru" sz="1400" dirty="0">
                <a:solidFill>
                  <a:srgbClr val="333333"/>
                </a:solidFill>
                <a:highlight>
                  <a:srgbClr val="FFFFFF"/>
                </a:highlight>
                <a:latin typeface="Times New Roman"/>
                <a:ea typeface="Times New Roman"/>
                <a:cs typeface="Times New Roman"/>
                <a:sym typeface="Times New Roman"/>
              </a:rPr>
              <a:t>.</a:t>
            </a:r>
            <a:endParaRPr lang="en-US" sz="1400">
              <a:solidFill>
                <a:srgbClr val="333333"/>
              </a:solidFill>
              <a:highlight>
                <a:srgbClr val="FFFFFF"/>
              </a:highlight>
              <a:latin typeface="Times New Roman"/>
              <a:ea typeface="Times New Roman"/>
              <a:cs typeface="Times New Roman"/>
            </a:endParaRPr>
          </a:p>
          <a:p>
            <a:pPr marL="0" indent="0">
              <a:spcBef>
                <a:spcPts val="2000"/>
              </a:spcBef>
              <a:buClr>
                <a:schemeClr val="dk1"/>
              </a:buClr>
              <a:buSzPts val="1100"/>
              <a:buNone/>
            </a:pPr>
            <a:r>
              <a:rPr lang="ru" sz="1400" b="1" err="1">
                <a:solidFill>
                  <a:srgbClr val="333333"/>
                </a:solidFill>
                <a:highlight>
                  <a:srgbClr val="FFFFFF"/>
                </a:highlight>
                <a:latin typeface="Times New Roman"/>
                <a:ea typeface="Times New Roman"/>
                <a:cs typeface="Times New Roman"/>
                <a:sym typeface="Times New Roman"/>
              </a:rPr>
              <a:t>Posting</a:t>
            </a:r>
            <a:r>
              <a:rPr lang="ru" sz="1400" b="1" dirty="0">
                <a:solidFill>
                  <a:srgbClr val="333333"/>
                </a:solidFill>
                <a:highlight>
                  <a:srgbClr val="FFFFFF"/>
                </a:highlight>
                <a:latin typeface="Times New Roman"/>
                <a:ea typeface="Times New Roman"/>
                <a:cs typeface="Times New Roman"/>
                <a:sym typeface="Times New Roman"/>
              </a:rPr>
              <a:t> a </a:t>
            </a:r>
            <a:r>
              <a:rPr lang="ru" sz="1400" b="1" err="1">
                <a:solidFill>
                  <a:srgbClr val="333333"/>
                </a:solidFill>
                <a:highlight>
                  <a:srgbClr val="FFFFFF"/>
                </a:highlight>
                <a:latin typeface="Times New Roman"/>
                <a:ea typeface="Times New Roman"/>
                <a:cs typeface="Times New Roman"/>
                <a:sym typeface="Times New Roman"/>
              </a:rPr>
              <a:t>new</a:t>
            </a:r>
            <a:r>
              <a:rPr lang="ru" sz="1400" b="1" dirty="0">
                <a:solidFill>
                  <a:srgbClr val="333333"/>
                </a:solidFill>
                <a:highlight>
                  <a:srgbClr val="FFFFFF"/>
                </a:highlight>
                <a:latin typeface="Times New Roman"/>
                <a:ea typeface="Times New Roman"/>
                <a:cs typeface="Times New Roman"/>
                <a:sym typeface="Times New Roman"/>
              </a:rPr>
              <a:t> </a:t>
            </a:r>
            <a:r>
              <a:rPr lang="ru" sz="1400" b="1" err="1">
                <a:solidFill>
                  <a:srgbClr val="333333"/>
                </a:solidFill>
                <a:highlight>
                  <a:srgbClr val="FFFFFF"/>
                </a:highlight>
                <a:latin typeface="Times New Roman"/>
                <a:ea typeface="Times New Roman"/>
                <a:cs typeface="Times New Roman"/>
                <a:sym typeface="Times New Roman"/>
              </a:rPr>
              <a:t>topic</a:t>
            </a:r>
            <a:r>
              <a:rPr lang="ru" sz="1400" b="1" dirty="0">
                <a:solidFill>
                  <a:srgbClr val="333333"/>
                </a:solidFill>
                <a:highlight>
                  <a:srgbClr val="FFFFFF"/>
                </a:highlight>
                <a:latin typeface="Times New Roman"/>
                <a:ea typeface="Times New Roman"/>
                <a:cs typeface="Times New Roman"/>
                <a:sym typeface="Times New Roman"/>
              </a:rPr>
              <a:t> </a:t>
            </a:r>
            <a:r>
              <a:rPr lang="ru" sz="1400" b="1" err="1">
                <a:solidFill>
                  <a:srgbClr val="333333"/>
                </a:solidFill>
                <a:highlight>
                  <a:srgbClr val="FFFFFF"/>
                </a:highlight>
                <a:latin typeface="Times New Roman"/>
                <a:ea typeface="Times New Roman"/>
                <a:cs typeface="Times New Roman"/>
                <a:sym typeface="Times New Roman"/>
              </a:rPr>
              <a:t>to</a:t>
            </a:r>
            <a:r>
              <a:rPr lang="ru" sz="1400" b="1" dirty="0">
                <a:solidFill>
                  <a:srgbClr val="333333"/>
                </a:solidFill>
                <a:highlight>
                  <a:srgbClr val="FFFFFF"/>
                </a:highlight>
                <a:latin typeface="Times New Roman"/>
                <a:ea typeface="Times New Roman"/>
                <a:cs typeface="Times New Roman"/>
                <a:sym typeface="Times New Roman"/>
              </a:rPr>
              <a:t> a </a:t>
            </a:r>
            <a:r>
              <a:rPr lang="ru" sz="1400" b="1" err="1">
                <a:solidFill>
                  <a:srgbClr val="333333"/>
                </a:solidFill>
                <a:highlight>
                  <a:srgbClr val="FFFFFF"/>
                </a:highlight>
                <a:latin typeface="Times New Roman"/>
                <a:ea typeface="Times New Roman"/>
                <a:cs typeface="Times New Roman"/>
                <a:sym typeface="Times New Roman"/>
              </a:rPr>
              <a:t>forum</a:t>
            </a:r>
            <a:r>
              <a:rPr lang="ru" sz="1400" b="1" dirty="0">
                <a:solidFill>
                  <a:srgbClr val="333333"/>
                </a:solidFill>
                <a:highlight>
                  <a:srgbClr val="FFFFFF"/>
                </a:highlight>
                <a:latin typeface="Times New Roman"/>
                <a:ea typeface="Times New Roman"/>
                <a:cs typeface="Times New Roman"/>
                <a:sym typeface="Times New Roman"/>
              </a:rPr>
              <a:t>:</a:t>
            </a:r>
            <a:endParaRPr sz="1400" b="1">
              <a:solidFill>
                <a:srgbClr val="333333"/>
              </a:solidFill>
              <a:highlight>
                <a:srgbClr val="FFFFFF"/>
              </a:highlight>
              <a:latin typeface="Times New Roman"/>
              <a:ea typeface="Times New Roman"/>
              <a:cs typeface="Times New Roman"/>
            </a:endParaRPr>
          </a:p>
          <a:p>
            <a:pPr marL="0" indent="0">
              <a:spcBef>
                <a:spcPts val="1067"/>
              </a:spcBef>
              <a:buClr>
                <a:schemeClr val="dk1"/>
              </a:buClr>
              <a:buSzPts val="1100"/>
              <a:buNone/>
            </a:pPr>
            <a:r>
              <a:rPr lang="ru" sz="1400" dirty="0">
                <a:solidFill>
                  <a:schemeClr val="dk1"/>
                </a:solidFill>
                <a:highlight>
                  <a:srgbClr val="FFFFFF"/>
                </a:highlight>
                <a:latin typeface="Times New Roman"/>
                <a:cs typeface="Arial"/>
              </a:rPr>
              <a:t>1. Go </a:t>
            </a:r>
            <a:r>
              <a:rPr lang="ru" sz="1400" err="1">
                <a:solidFill>
                  <a:schemeClr val="dk1"/>
                </a:solidFill>
                <a:highlight>
                  <a:srgbClr val="FFFFFF"/>
                </a:highlight>
                <a:latin typeface="Times New Roman"/>
                <a:cs typeface="Arial"/>
              </a:rPr>
              <a:t>to</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the</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course</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that</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has</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the</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forum</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you</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wish</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to</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access</a:t>
            </a:r>
            <a:r>
              <a:rPr lang="ru" sz="1400" dirty="0">
                <a:solidFill>
                  <a:schemeClr val="dk1"/>
                </a:solidFill>
                <a:highlight>
                  <a:srgbClr val="FFFFFF"/>
                </a:highlight>
                <a:latin typeface="Times New Roman"/>
                <a:cs typeface="Arial"/>
              </a:rPr>
              <a:t>.</a:t>
            </a:r>
            <a:endParaRPr sz="1400">
              <a:solidFill>
                <a:schemeClr val="dk1"/>
              </a:solidFill>
              <a:highlight>
                <a:srgbClr val="FFFFFF"/>
              </a:highlight>
              <a:latin typeface="Times New Roman"/>
              <a:cs typeface="Arial"/>
            </a:endParaRPr>
          </a:p>
          <a:p>
            <a:pPr marL="0" indent="0">
              <a:buNone/>
            </a:pPr>
            <a:r>
              <a:rPr lang="ru" sz="1400" dirty="0">
                <a:solidFill>
                  <a:schemeClr val="dk1"/>
                </a:solidFill>
                <a:highlight>
                  <a:srgbClr val="FFFFFF"/>
                </a:highlight>
                <a:latin typeface="Times New Roman"/>
                <a:cs typeface="Arial"/>
              </a:rPr>
              <a:t>2. Select </a:t>
            </a:r>
            <a:r>
              <a:rPr lang="ru" sz="1400" err="1">
                <a:solidFill>
                  <a:schemeClr val="dk1"/>
                </a:solidFill>
                <a:highlight>
                  <a:srgbClr val="FFFFFF"/>
                </a:highlight>
                <a:latin typeface="Times New Roman"/>
                <a:cs typeface="Arial"/>
              </a:rPr>
              <a:t>the</a:t>
            </a:r>
            <a:r>
              <a:rPr lang="ru" sz="1400" dirty="0">
                <a:solidFill>
                  <a:schemeClr val="dk1"/>
                </a:solidFill>
                <a:highlight>
                  <a:srgbClr val="FFFFFF"/>
                </a:highlight>
                <a:latin typeface="Times New Roman"/>
                <a:cs typeface="Arial"/>
              </a:rPr>
              <a:t> Forum </a:t>
            </a:r>
            <a:r>
              <a:rPr lang="ru" sz="1400" err="1">
                <a:solidFill>
                  <a:schemeClr val="dk1"/>
                </a:solidFill>
                <a:highlight>
                  <a:srgbClr val="FFFFFF"/>
                </a:highlight>
                <a:latin typeface="Times New Roman"/>
                <a:cs typeface="Arial"/>
              </a:rPr>
              <a:t>that</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you</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wish</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to</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add</a:t>
            </a:r>
            <a:r>
              <a:rPr lang="ru" sz="1400" dirty="0">
                <a:solidFill>
                  <a:schemeClr val="dk1"/>
                </a:solidFill>
                <a:highlight>
                  <a:srgbClr val="FFFFFF"/>
                </a:highlight>
                <a:latin typeface="Times New Roman"/>
                <a:cs typeface="Arial"/>
              </a:rPr>
              <a:t> a </a:t>
            </a:r>
            <a:r>
              <a:rPr lang="ru" sz="1400" err="1">
                <a:solidFill>
                  <a:schemeClr val="dk1"/>
                </a:solidFill>
                <a:highlight>
                  <a:srgbClr val="FFFFFF"/>
                </a:highlight>
                <a:latin typeface="Times New Roman"/>
                <a:cs typeface="Arial"/>
              </a:rPr>
              <a:t>discussion</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to</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then</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scroll</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down</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to</a:t>
            </a:r>
            <a:r>
              <a:rPr lang="ru" sz="1400" dirty="0">
                <a:solidFill>
                  <a:schemeClr val="dk1"/>
                </a:solidFill>
                <a:highlight>
                  <a:srgbClr val="FFFFFF"/>
                </a:highlight>
                <a:latin typeface="Times New Roman"/>
                <a:cs typeface="Arial"/>
              </a:rPr>
              <a:t> </a:t>
            </a:r>
            <a:r>
              <a:rPr lang="ru" sz="1400" b="1" err="1">
                <a:solidFill>
                  <a:schemeClr val="dk1"/>
                </a:solidFill>
                <a:highlight>
                  <a:srgbClr val="FFFFFF"/>
                </a:highlight>
                <a:latin typeface="Times New Roman"/>
                <a:cs typeface="Arial"/>
              </a:rPr>
              <a:t>Add</a:t>
            </a:r>
            <a:r>
              <a:rPr lang="ru" sz="1400" b="1" dirty="0">
                <a:solidFill>
                  <a:schemeClr val="dk1"/>
                </a:solidFill>
                <a:highlight>
                  <a:srgbClr val="FFFFFF"/>
                </a:highlight>
                <a:latin typeface="Times New Roman"/>
                <a:cs typeface="Arial"/>
              </a:rPr>
              <a:t> a </a:t>
            </a:r>
            <a:r>
              <a:rPr lang="ru" sz="1400" b="1" err="1">
                <a:solidFill>
                  <a:schemeClr val="dk1"/>
                </a:solidFill>
                <a:highlight>
                  <a:srgbClr val="FFFFFF"/>
                </a:highlight>
                <a:latin typeface="Times New Roman"/>
                <a:cs typeface="Arial"/>
              </a:rPr>
              <a:t>new</a:t>
            </a:r>
            <a:r>
              <a:rPr lang="ru" sz="1400" b="1" dirty="0">
                <a:solidFill>
                  <a:schemeClr val="dk1"/>
                </a:solidFill>
                <a:highlight>
                  <a:srgbClr val="FFFFFF"/>
                </a:highlight>
                <a:latin typeface="Times New Roman"/>
                <a:cs typeface="Arial"/>
              </a:rPr>
              <a:t> </a:t>
            </a:r>
            <a:r>
              <a:rPr lang="ru" sz="1400" b="1" err="1">
                <a:solidFill>
                  <a:schemeClr val="dk1"/>
                </a:solidFill>
                <a:highlight>
                  <a:srgbClr val="FFFFFF"/>
                </a:highlight>
                <a:latin typeface="Times New Roman"/>
                <a:cs typeface="Arial"/>
              </a:rPr>
              <a:t>discussion</a:t>
            </a:r>
            <a:r>
              <a:rPr lang="ru" sz="1400" b="1" dirty="0">
                <a:solidFill>
                  <a:schemeClr val="dk1"/>
                </a:solidFill>
                <a:highlight>
                  <a:srgbClr val="FFFFFF"/>
                </a:highlight>
                <a:latin typeface="Times New Roman"/>
                <a:cs typeface="Arial"/>
              </a:rPr>
              <a:t> </a:t>
            </a:r>
            <a:r>
              <a:rPr lang="ru" sz="1400" b="1" err="1">
                <a:solidFill>
                  <a:schemeClr val="dk1"/>
                </a:solidFill>
                <a:highlight>
                  <a:srgbClr val="FFFFFF"/>
                </a:highlight>
                <a:latin typeface="Times New Roman"/>
                <a:cs typeface="Arial"/>
              </a:rPr>
              <a:t>topic</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button</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at</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the</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bottom</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of</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the</a:t>
            </a:r>
            <a:r>
              <a:rPr lang="ru" sz="1400" dirty="0">
                <a:solidFill>
                  <a:schemeClr val="dk1"/>
                </a:solidFill>
                <a:highlight>
                  <a:srgbClr val="FFFFFF"/>
                </a:highlight>
                <a:latin typeface="Times New Roman"/>
                <a:cs typeface="Arial"/>
              </a:rPr>
              <a:t> </a:t>
            </a:r>
            <a:r>
              <a:rPr lang="ru" sz="1400" err="1">
                <a:solidFill>
                  <a:schemeClr val="dk1"/>
                </a:solidFill>
                <a:highlight>
                  <a:srgbClr val="FFFFFF"/>
                </a:highlight>
                <a:latin typeface="Times New Roman"/>
                <a:cs typeface="Arial"/>
              </a:rPr>
              <a:t>forum</a:t>
            </a:r>
            <a:r>
              <a:rPr lang="ru" sz="1400" dirty="0">
                <a:solidFill>
                  <a:schemeClr val="dk1"/>
                </a:solidFill>
                <a:highlight>
                  <a:srgbClr val="FFFFFF"/>
                </a:highlight>
                <a:latin typeface="Times New Roman"/>
                <a:cs typeface="Arial"/>
              </a:rPr>
              <a:t>.</a:t>
            </a:r>
            <a:endParaRPr sz="1400">
              <a:solidFill>
                <a:schemeClr val="dk1"/>
              </a:solidFill>
              <a:highlight>
                <a:srgbClr val="FFFFFF"/>
              </a:highlight>
              <a:latin typeface="Times New Roman"/>
              <a:cs typeface="Arial"/>
            </a:endParaRPr>
          </a:p>
          <a:p>
            <a:pPr marL="0" indent="0">
              <a:spcBef>
                <a:spcPts val="1067"/>
              </a:spcBef>
              <a:buNone/>
            </a:pPr>
            <a:endParaRPr sz="1400" dirty="0">
              <a:solidFill>
                <a:schemeClr val="dk1"/>
              </a:solidFill>
              <a:highlight>
                <a:srgbClr val="FFFFFF"/>
              </a:highlight>
              <a:latin typeface="Times New Roman"/>
            </a:endParaRPr>
          </a:p>
          <a:p>
            <a:pPr marL="0" indent="0">
              <a:spcBef>
                <a:spcPts val="1067"/>
              </a:spcBef>
              <a:buClr>
                <a:schemeClr val="dk1"/>
              </a:buClr>
              <a:buSzPts val="1100"/>
              <a:buNone/>
            </a:pPr>
            <a:endParaRPr sz="1200">
              <a:solidFill>
                <a:schemeClr val="dk1"/>
              </a:solidFill>
              <a:highlight>
                <a:srgbClr val="FFFFFF"/>
              </a:highlight>
            </a:endParaRPr>
          </a:p>
          <a:p>
            <a:pPr marL="0" indent="0">
              <a:spcBef>
                <a:spcPts val="1067"/>
              </a:spcBef>
              <a:spcAft>
                <a:spcPts val="1600"/>
              </a:spcAft>
              <a:buNone/>
            </a:pPr>
            <a:endParaRPr sz="1200">
              <a:solidFill>
                <a:srgbClr val="333333"/>
              </a:solidFill>
              <a:highlight>
                <a:srgbClr val="FFFFFF"/>
              </a:highlight>
              <a:latin typeface="Times New Roman"/>
              <a:ea typeface="Times New Roman"/>
              <a:cs typeface="Times New Roman"/>
              <a:sym typeface="Times New Roman"/>
            </a:endParaRPr>
          </a:p>
        </p:txBody>
      </p:sp>
      <p:pic>
        <p:nvPicPr>
          <p:cNvPr id="82" name="Google Shape;82;p17"/>
          <p:cNvPicPr preferRelativeResize="0"/>
          <p:nvPr/>
        </p:nvPicPr>
        <p:blipFill>
          <a:blip r:embed="rId3">
            <a:alphaModFix/>
          </a:blip>
          <a:stretch>
            <a:fillRect/>
          </a:stretch>
        </p:blipFill>
        <p:spPr>
          <a:xfrm>
            <a:off x="3240334" y="4222567"/>
            <a:ext cx="3930567" cy="10926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body" idx="1"/>
          </p:nvPr>
        </p:nvSpPr>
        <p:spPr>
          <a:xfrm>
            <a:off x="276666" y="1643062"/>
            <a:ext cx="11499733" cy="4448637"/>
          </a:xfrm>
          <a:prstGeom prst="rect">
            <a:avLst/>
          </a:prstGeom>
        </p:spPr>
        <p:txBody>
          <a:bodyPr spcFirstLastPara="1" vert="horz" wrap="square" lIns="121900" tIns="121900" rIns="121900" bIns="121900" rtlCol="0" anchor="t" anchorCtr="0">
            <a:normAutofit/>
          </a:bodyPr>
          <a:lstStyle/>
          <a:p>
            <a:pPr marL="0" indent="0">
              <a:buNone/>
            </a:pPr>
            <a:r>
              <a:rPr lang="ru" sz="1867" dirty="0">
                <a:solidFill>
                  <a:schemeClr val="dk1"/>
                </a:solidFill>
              </a:rPr>
              <a:t>Give the topic a name in the </a:t>
            </a:r>
            <a:r>
              <a:rPr lang="ru" sz="1867" b="1" dirty="0">
                <a:solidFill>
                  <a:schemeClr val="dk1"/>
                </a:solidFill>
              </a:rPr>
              <a:t>Subject</a:t>
            </a:r>
            <a:r>
              <a:rPr lang="ru" sz="1867" dirty="0">
                <a:solidFill>
                  <a:schemeClr val="dk1"/>
                </a:solidFill>
              </a:rPr>
              <a:t> field.</a:t>
            </a:r>
            <a:endParaRPr sz="1867" dirty="0">
              <a:solidFill>
                <a:schemeClr val="dk1"/>
              </a:solidFill>
            </a:endParaRPr>
          </a:p>
          <a:p>
            <a:pPr marL="0" indent="0">
              <a:spcBef>
                <a:spcPts val="1600"/>
              </a:spcBef>
              <a:buNone/>
            </a:pPr>
            <a:endParaRPr sz="1867" dirty="0">
              <a:solidFill>
                <a:schemeClr val="dk1"/>
              </a:solidFill>
            </a:endParaRPr>
          </a:p>
          <a:p>
            <a:pPr marL="0" indent="0">
              <a:spcBef>
                <a:spcPts val="1600"/>
              </a:spcBef>
              <a:buNone/>
            </a:pPr>
            <a:endParaRPr sz="1867" dirty="0">
              <a:solidFill>
                <a:schemeClr val="dk1"/>
              </a:solidFill>
            </a:endParaRPr>
          </a:p>
          <a:p>
            <a:pPr marL="0" indent="0">
              <a:spcBef>
                <a:spcPts val="1600"/>
              </a:spcBef>
              <a:buNone/>
            </a:pPr>
            <a:r>
              <a:rPr lang="ru" sz="1867" dirty="0">
                <a:solidFill>
                  <a:schemeClr val="dk1"/>
                </a:solidFill>
              </a:rPr>
              <a:t>Type your post in the </a:t>
            </a:r>
            <a:r>
              <a:rPr lang="ru" sz="1867" b="1" dirty="0">
                <a:solidFill>
                  <a:schemeClr val="dk1"/>
                </a:solidFill>
              </a:rPr>
              <a:t>Message</a:t>
            </a:r>
            <a:r>
              <a:rPr lang="ru" sz="1867" dirty="0">
                <a:solidFill>
                  <a:schemeClr val="dk1"/>
                </a:solidFill>
              </a:rPr>
              <a:t> section.</a:t>
            </a:r>
            <a:endParaRPr sz="1867" dirty="0">
              <a:solidFill>
                <a:schemeClr val="dk1"/>
              </a:solidFill>
            </a:endParaRPr>
          </a:p>
          <a:p>
            <a:pPr marL="0" indent="0">
              <a:spcBef>
                <a:spcPts val="1600"/>
              </a:spcBef>
              <a:buNone/>
            </a:pPr>
            <a:endParaRPr sz="1867" dirty="0">
              <a:solidFill>
                <a:schemeClr val="dk1"/>
              </a:solidFill>
            </a:endParaRPr>
          </a:p>
          <a:p>
            <a:pPr marL="0" indent="0">
              <a:spcBef>
                <a:spcPts val="1600"/>
              </a:spcBef>
              <a:buNone/>
            </a:pPr>
            <a:endParaRPr sz="1200" dirty="0">
              <a:solidFill>
                <a:schemeClr val="dk1"/>
              </a:solidFill>
            </a:endParaRPr>
          </a:p>
          <a:p>
            <a:pPr marL="0" indent="0">
              <a:spcBef>
                <a:spcPts val="1600"/>
              </a:spcBef>
              <a:buNone/>
            </a:pPr>
            <a:endParaRPr sz="1200" dirty="0">
              <a:solidFill>
                <a:schemeClr val="dk1"/>
              </a:solidFill>
            </a:endParaRPr>
          </a:p>
          <a:p>
            <a:pPr marL="0" indent="0">
              <a:spcBef>
                <a:spcPts val="1600"/>
              </a:spcBef>
              <a:spcAft>
                <a:spcPts val="1600"/>
              </a:spcAft>
              <a:buNone/>
            </a:pPr>
            <a:endParaRPr sz="1200" dirty="0">
              <a:solidFill>
                <a:schemeClr val="dk1"/>
              </a:solidFill>
            </a:endParaRPr>
          </a:p>
        </p:txBody>
      </p:sp>
      <p:pic>
        <p:nvPicPr>
          <p:cNvPr id="88" name="Google Shape;88;p18"/>
          <p:cNvPicPr preferRelativeResize="0"/>
          <p:nvPr/>
        </p:nvPicPr>
        <p:blipFill>
          <a:blip r:embed="rId3">
            <a:alphaModFix/>
          </a:blip>
          <a:stretch>
            <a:fillRect/>
          </a:stretch>
        </p:blipFill>
        <p:spPr>
          <a:xfrm>
            <a:off x="276666" y="1963901"/>
            <a:ext cx="10205400" cy="1102900"/>
          </a:xfrm>
          <a:prstGeom prst="rect">
            <a:avLst/>
          </a:prstGeom>
          <a:noFill/>
          <a:ln>
            <a:noFill/>
          </a:ln>
        </p:spPr>
      </p:pic>
      <p:pic>
        <p:nvPicPr>
          <p:cNvPr id="89" name="Google Shape;89;p18"/>
          <p:cNvPicPr preferRelativeResize="0"/>
          <p:nvPr/>
        </p:nvPicPr>
        <p:blipFill>
          <a:blip r:embed="rId4">
            <a:alphaModFix/>
          </a:blip>
          <a:stretch>
            <a:fillRect/>
          </a:stretch>
        </p:blipFill>
        <p:spPr>
          <a:xfrm>
            <a:off x="415601" y="3791199"/>
            <a:ext cx="7542333" cy="230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body" idx="1"/>
          </p:nvPr>
        </p:nvSpPr>
        <p:spPr>
          <a:xfrm>
            <a:off x="145600" y="262100"/>
            <a:ext cx="11630800" cy="5829600"/>
          </a:xfrm>
          <a:prstGeom prst="rect">
            <a:avLst/>
          </a:prstGeom>
        </p:spPr>
        <p:txBody>
          <a:bodyPr spcFirstLastPara="1" vert="horz" wrap="square" lIns="121900" tIns="121900" rIns="121900" bIns="121900" rtlCol="0" anchor="t" anchorCtr="0">
            <a:normAutofit/>
          </a:bodyPr>
          <a:lstStyle/>
          <a:p>
            <a:pPr marL="0" indent="0">
              <a:buClr>
                <a:schemeClr val="dk1"/>
              </a:buClr>
              <a:buSzPts val="1100"/>
              <a:buNone/>
            </a:pPr>
            <a:endParaRPr lang="en-AU" sz="1867" dirty="0">
              <a:solidFill>
                <a:schemeClr val="dk1"/>
              </a:solidFill>
              <a:highlight>
                <a:srgbClr val="FFFFFF"/>
              </a:highlight>
            </a:endParaRPr>
          </a:p>
          <a:p>
            <a:pPr marL="0" indent="0">
              <a:buClr>
                <a:schemeClr val="dk1"/>
              </a:buClr>
              <a:buSzPts val="1100"/>
              <a:buNone/>
            </a:pPr>
            <a:endParaRPr lang="en-AU" sz="1867" dirty="0">
              <a:solidFill>
                <a:schemeClr val="dk1"/>
              </a:solidFill>
              <a:highlight>
                <a:srgbClr val="FFFFFF"/>
              </a:highlight>
            </a:endParaRPr>
          </a:p>
          <a:p>
            <a:pPr marL="0" indent="0">
              <a:buClr>
                <a:schemeClr val="dk1"/>
              </a:buClr>
              <a:buSzPts val="1100"/>
              <a:buNone/>
            </a:pPr>
            <a:endParaRPr lang="en-AU" sz="1867" dirty="0">
              <a:solidFill>
                <a:schemeClr val="dk1"/>
              </a:solidFill>
              <a:highlight>
                <a:srgbClr val="FFFFFF"/>
              </a:highlight>
            </a:endParaRPr>
          </a:p>
          <a:p>
            <a:pPr marL="0" indent="0">
              <a:buClr>
                <a:schemeClr val="dk1"/>
              </a:buClr>
              <a:buSzPts val="1100"/>
              <a:buNone/>
            </a:pPr>
            <a:r>
              <a:rPr lang="ru" sz="1867" dirty="0">
                <a:solidFill>
                  <a:schemeClr val="dk1"/>
                </a:solidFill>
                <a:highlight>
                  <a:srgbClr val="FFFFFF"/>
                </a:highlight>
              </a:rPr>
              <a:t>You can also upload a file to the forum.</a:t>
            </a:r>
            <a:endParaRPr sz="1867" dirty="0">
              <a:solidFill>
                <a:schemeClr val="dk1"/>
              </a:solidFill>
              <a:highlight>
                <a:srgbClr val="FFFFFF"/>
              </a:highlight>
            </a:endParaRPr>
          </a:p>
          <a:p>
            <a:pPr marL="389457" indent="0">
              <a:buClr>
                <a:schemeClr val="dk1"/>
              </a:buClr>
              <a:buSzPts val="1100"/>
              <a:buNone/>
            </a:pPr>
            <a:r>
              <a:rPr lang="ru" sz="1200" dirty="0">
                <a:solidFill>
                  <a:schemeClr val="dk1"/>
                </a:solidFill>
                <a:highlight>
                  <a:srgbClr val="FFFFFF"/>
                </a:highlight>
              </a:rPr>
              <a:t> </a:t>
            </a:r>
            <a:endParaRPr sz="1200" dirty="0">
              <a:solidFill>
                <a:schemeClr val="dk1"/>
              </a:solidFill>
              <a:highlight>
                <a:srgbClr val="FFFFFF"/>
              </a:highlight>
            </a:endParaRPr>
          </a:p>
          <a:p>
            <a:pPr marL="0" indent="0">
              <a:buNone/>
            </a:pPr>
            <a:r>
              <a:rPr lang="ru" sz="1867" dirty="0">
                <a:solidFill>
                  <a:schemeClr val="dk1"/>
                </a:solidFill>
              </a:rPr>
              <a:t>.</a:t>
            </a:r>
            <a:endParaRPr sz="1867" dirty="0">
              <a:solidFill>
                <a:schemeClr val="dk1"/>
              </a:solidFill>
            </a:endParaRPr>
          </a:p>
          <a:p>
            <a:pPr marL="0" indent="0">
              <a:spcBef>
                <a:spcPts val="1600"/>
              </a:spcBef>
              <a:buNone/>
            </a:pPr>
            <a:endParaRPr sz="1867" dirty="0">
              <a:solidFill>
                <a:schemeClr val="dk1"/>
              </a:solidFill>
            </a:endParaRPr>
          </a:p>
          <a:p>
            <a:pPr marL="0" indent="0">
              <a:spcBef>
                <a:spcPts val="1600"/>
              </a:spcBef>
              <a:buNone/>
            </a:pPr>
            <a:endParaRPr sz="1867" dirty="0">
              <a:solidFill>
                <a:schemeClr val="dk1"/>
              </a:solidFill>
            </a:endParaRPr>
          </a:p>
          <a:p>
            <a:pPr marL="0" indent="0">
              <a:spcBef>
                <a:spcPts val="1600"/>
              </a:spcBef>
              <a:buNone/>
            </a:pPr>
            <a:endParaRPr lang="en-AU" sz="1867" dirty="0">
              <a:solidFill>
                <a:schemeClr val="dk1"/>
              </a:solidFill>
            </a:endParaRPr>
          </a:p>
          <a:p>
            <a:pPr marL="0" indent="0">
              <a:spcBef>
                <a:spcPts val="1600"/>
              </a:spcBef>
              <a:buNone/>
            </a:pPr>
            <a:r>
              <a:rPr lang="ru" sz="1867" dirty="0">
                <a:solidFill>
                  <a:schemeClr val="dk1"/>
                </a:solidFill>
              </a:rPr>
              <a:t>Type your post in the </a:t>
            </a:r>
            <a:r>
              <a:rPr lang="ru" sz="1867" b="1" dirty="0">
                <a:solidFill>
                  <a:schemeClr val="dk1"/>
                </a:solidFill>
              </a:rPr>
              <a:t>Message</a:t>
            </a:r>
            <a:r>
              <a:rPr lang="ru" sz="1867" dirty="0">
                <a:solidFill>
                  <a:schemeClr val="dk1"/>
                </a:solidFill>
              </a:rPr>
              <a:t> section.</a:t>
            </a:r>
            <a:endParaRPr sz="1867" dirty="0">
              <a:solidFill>
                <a:schemeClr val="dk1"/>
              </a:solidFill>
            </a:endParaRPr>
          </a:p>
          <a:p>
            <a:pPr marL="0" indent="0">
              <a:spcBef>
                <a:spcPts val="1600"/>
              </a:spcBef>
              <a:buNone/>
            </a:pPr>
            <a:r>
              <a:rPr lang="ru" sz="1867" dirty="0">
                <a:solidFill>
                  <a:schemeClr val="dk1"/>
                </a:solidFill>
              </a:rPr>
              <a:t>Check your post for errors then click the </a:t>
            </a:r>
            <a:r>
              <a:rPr lang="ru" sz="1867" b="1" dirty="0">
                <a:solidFill>
                  <a:schemeClr val="dk1"/>
                </a:solidFill>
              </a:rPr>
              <a:t>Post to forum</a:t>
            </a:r>
            <a:r>
              <a:rPr lang="ru" sz="1867" dirty="0">
                <a:solidFill>
                  <a:schemeClr val="dk1"/>
                </a:solidFill>
              </a:rPr>
              <a:t> button at the bottom. You will have 30 minutes to </a:t>
            </a:r>
            <a:endParaRPr lang="en-AU" sz="1867" dirty="0">
              <a:solidFill>
                <a:schemeClr val="dk1"/>
              </a:solidFill>
            </a:endParaRPr>
          </a:p>
          <a:p>
            <a:pPr marL="0" indent="0">
              <a:spcBef>
                <a:spcPts val="1600"/>
              </a:spcBef>
              <a:buNone/>
            </a:pPr>
            <a:r>
              <a:rPr lang="ru" sz="1867" dirty="0">
                <a:solidFill>
                  <a:schemeClr val="dk1"/>
                </a:solidFill>
              </a:rPr>
              <a:t>edit your post after posting.</a:t>
            </a:r>
            <a:endParaRPr sz="1867" dirty="0">
              <a:solidFill>
                <a:schemeClr val="dk1"/>
              </a:solidFill>
            </a:endParaRPr>
          </a:p>
          <a:p>
            <a:pPr marL="0" indent="0">
              <a:spcBef>
                <a:spcPts val="1600"/>
              </a:spcBef>
              <a:buNone/>
            </a:pPr>
            <a:endParaRPr sz="1867" dirty="0">
              <a:solidFill>
                <a:schemeClr val="dk1"/>
              </a:solidFill>
            </a:endParaRPr>
          </a:p>
          <a:p>
            <a:pPr marL="0" indent="0">
              <a:spcBef>
                <a:spcPts val="1600"/>
              </a:spcBef>
              <a:buNone/>
            </a:pPr>
            <a:endParaRPr sz="1200" dirty="0">
              <a:solidFill>
                <a:schemeClr val="dk1"/>
              </a:solidFill>
            </a:endParaRPr>
          </a:p>
          <a:p>
            <a:pPr marL="0" indent="0">
              <a:spcBef>
                <a:spcPts val="1600"/>
              </a:spcBef>
              <a:buNone/>
            </a:pPr>
            <a:endParaRPr sz="1200" dirty="0">
              <a:solidFill>
                <a:schemeClr val="dk1"/>
              </a:solidFill>
            </a:endParaRPr>
          </a:p>
          <a:p>
            <a:pPr marL="0" indent="0">
              <a:spcBef>
                <a:spcPts val="1600"/>
              </a:spcBef>
              <a:spcAft>
                <a:spcPts val="1600"/>
              </a:spcAft>
              <a:buNone/>
            </a:pPr>
            <a:endParaRPr sz="1200" dirty="0">
              <a:solidFill>
                <a:schemeClr val="dk1"/>
              </a:solidFill>
            </a:endParaRPr>
          </a:p>
        </p:txBody>
      </p:sp>
      <p:pic>
        <p:nvPicPr>
          <p:cNvPr id="95" name="Google Shape;95;p19"/>
          <p:cNvPicPr preferRelativeResize="0"/>
          <p:nvPr/>
        </p:nvPicPr>
        <p:blipFill>
          <a:blip r:embed="rId3">
            <a:alphaModFix/>
          </a:blip>
          <a:stretch>
            <a:fillRect/>
          </a:stretch>
        </p:blipFill>
        <p:spPr>
          <a:xfrm>
            <a:off x="145601" y="1544315"/>
            <a:ext cx="7183888" cy="1884686"/>
          </a:xfrm>
          <a:prstGeom prst="rect">
            <a:avLst/>
          </a:prstGeom>
          <a:noFill/>
          <a:ln>
            <a:noFill/>
          </a:ln>
        </p:spPr>
      </p:pic>
      <p:pic>
        <p:nvPicPr>
          <p:cNvPr id="96" name="Google Shape;96;p19"/>
          <p:cNvPicPr preferRelativeResize="0"/>
          <p:nvPr/>
        </p:nvPicPr>
        <p:blipFill>
          <a:blip r:embed="rId4">
            <a:alphaModFix/>
          </a:blip>
          <a:stretch>
            <a:fillRect/>
          </a:stretch>
        </p:blipFill>
        <p:spPr>
          <a:xfrm>
            <a:off x="51033" y="4745500"/>
            <a:ext cx="4241800" cy="134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body" idx="1"/>
          </p:nvPr>
        </p:nvSpPr>
        <p:spPr>
          <a:xfrm>
            <a:off x="145600" y="262100"/>
            <a:ext cx="11630800" cy="5829600"/>
          </a:xfrm>
          <a:prstGeom prst="rect">
            <a:avLst/>
          </a:prstGeom>
        </p:spPr>
        <p:txBody>
          <a:bodyPr spcFirstLastPara="1" vert="horz" wrap="square" lIns="121900" tIns="121900" rIns="121900" bIns="121900" rtlCol="0" anchor="t" anchorCtr="0">
            <a:normAutofit/>
          </a:bodyPr>
          <a:lstStyle/>
          <a:p>
            <a:pPr marL="0" indent="0">
              <a:buNone/>
            </a:pPr>
            <a:endParaRPr lang="en-AU" sz="1867" dirty="0">
              <a:solidFill>
                <a:schemeClr val="dk1"/>
              </a:solidFill>
            </a:endParaRPr>
          </a:p>
          <a:p>
            <a:pPr marL="0" indent="0">
              <a:buNone/>
            </a:pPr>
            <a:endParaRPr lang="en-AU" sz="1867" dirty="0">
              <a:solidFill>
                <a:schemeClr val="dk1"/>
              </a:solidFill>
            </a:endParaRPr>
          </a:p>
          <a:p>
            <a:pPr marL="0" indent="0">
              <a:buNone/>
            </a:pPr>
            <a:endParaRPr lang="en-AU" sz="1867" dirty="0">
              <a:solidFill>
                <a:schemeClr val="dk1"/>
              </a:solidFill>
            </a:endParaRPr>
          </a:p>
          <a:p>
            <a:pPr marL="0" indent="0">
              <a:buNone/>
            </a:pPr>
            <a:r>
              <a:rPr lang="ru" sz="1867" dirty="0">
                <a:solidFill>
                  <a:schemeClr val="dk1"/>
                </a:solidFill>
              </a:rPr>
              <a:t>Be sure to change the </a:t>
            </a:r>
            <a:r>
              <a:rPr lang="ru" sz="1867" b="1" dirty="0">
                <a:solidFill>
                  <a:schemeClr val="dk1"/>
                </a:solidFill>
              </a:rPr>
              <a:t>Subscription</a:t>
            </a:r>
            <a:r>
              <a:rPr lang="ru" sz="1867" dirty="0">
                <a:solidFill>
                  <a:schemeClr val="dk1"/>
                </a:solidFill>
              </a:rPr>
              <a:t> setting to reflect your preference:</a:t>
            </a:r>
            <a:endParaRPr sz="1867" dirty="0">
              <a:solidFill>
                <a:schemeClr val="dk1"/>
              </a:solidFill>
            </a:endParaRPr>
          </a:p>
          <a:p>
            <a:pPr marL="0" indent="0">
              <a:spcBef>
                <a:spcPts val="1600"/>
              </a:spcBef>
              <a:buNone/>
            </a:pPr>
            <a:r>
              <a:rPr lang="ru" sz="1600" dirty="0">
                <a:solidFill>
                  <a:schemeClr val="dk1"/>
                </a:solidFill>
                <a:highlight>
                  <a:srgbClr val="FFFFFF"/>
                </a:highlight>
              </a:rPr>
              <a:t>If you want to receive emails of every post to the forum, check the box next to</a:t>
            </a:r>
            <a:r>
              <a:rPr lang="ru" sz="1600" b="1" dirty="0">
                <a:solidFill>
                  <a:schemeClr val="dk1"/>
                </a:solidFill>
                <a:highlight>
                  <a:srgbClr val="FFFFFF"/>
                </a:highlight>
              </a:rPr>
              <a:t> Discussion subscription.</a:t>
            </a:r>
            <a:endParaRPr sz="1600" b="1" dirty="0">
              <a:solidFill>
                <a:schemeClr val="dk1"/>
              </a:solidFill>
              <a:highlight>
                <a:srgbClr val="FFFFFF"/>
              </a:highlight>
            </a:endParaRPr>
          </a:p>
          <a:p>
            <a:pPr marL="0" indent="0">
              <a:spcBef>
                <a:spcPts val="1600"/>
              </a:spcBef>
              <a:buNone/>
            </a:pPr>
            <a:endParaRPr sz="1600" b="1" dirty="0">
              <a:solidFill>
                <a:schemeClr val="dk1"/>
              </a:solidFill>
              <a:highlight>
                <a:srgbClr val="FFFFFF"/>
              </a:highlight>
            </a:endParaRPr>
          </a:p>
          <a:p>
            <a:pPr marL="0" indent="0">
              <a:spcBef>
                <a:spcPts val="1600"/>
              </a:spcBef>
              <a:buNone/>
            </a:pPr>
            <a:endParaRPr sz="1600" b="1" dirty="0">
              <a:solidFill>
                <a:schemeClr val="dk1"/>
              </a:solidFill>
              <a:highlight>
                <a:srgbClr val="FFFFFF"/>
              </a:highlight>
            </a:endParaRPr>
          </a:p>
          <a:p>
            <a:pPr marL="0" indent="0">
              <a:spcBef>
                <a:spcPts val="1600"/>
              </a:spcBef>
              <a:buNone/>
            </a:pPr>
            <a:endParaRPr sz="1600" b="1" dirty="0">
              <a:solidFill>
                <a:schemeClr val="dk1"/>
              </a:solidFill>
              <a:highlight>
                <a:srgbClr val="FFFFFF"/>
              </a:highlight>
            </a:endParaRPr>
          </a:p>
          <a:p>
            <a:pPr marL="0" indent="0">
              <a:spcBef>
                <a:spcPts val="1600"/>
              </a:spcBef>
              <a:buNone/>
            </a:pPr>
            <a:r>
              <a:rPr lang="ru" sz="1867" dirty="0">
                <a:solidFill>
                  <a:schemeClr val="dk1"/>
                </a:solidFill>
                <a:highlight>
                  <a:srgbClr val="FFFFFF"/>
                </a:highlight>
              </a:rPr>
              <a:t>If not, uncheck the box.</a:t>
            </a:r>
            <a:endParaRPr sz="1867" dirty="0">
              <a:solidFill>
                <a:schemeClr val="dk1"/>
              </a:solidFill>
              <a:highlight>
                <a:srgbClr val="FFFFFF"/>
              </a:highlight>
            </a:endParaRPr>
          </a:p>
          <a:p>
            <a:pPr marL="0" indent="0">
              <a:spcBef>
                <a:spcPts val="1600"/>
              </a:spcBef>
              <a:buNone/>
            </a:pPr>
            <a:endParaRPr sz="1867" dirty="0">
              <a:solidFill>
                <a:schemeClr val="dk1"/>
              </a:solidFill>
              <a:highlight>
                <a:srgbClr val="FFFFFF"/>
              </a:highlight>
            </a:endParaRPr>
          </a:p>
          <a:p>
            <a:pPr marL="0" indent="0">
              <a:spcBef>
                <a:spcPts val="1600"/>
              </a:spcBef>
              <a:buNone/>
            </a:pPr>
            <a:endParaRPr sz="1867" dirty="0">
              <a:solidFill>
                <a:schemeClr val="dk1"/>
              </a:solidFill>
              <a:highlight>
                <a:srgbClr val="FFFFFF"/>
              </a:highlight>
            </a:endParaRPr>
          </a:p>
          <a:p>
            <a:pPr marL="0" indent="0">
              <a:spcBef>
                <a:spcPts val="1600"/>
              </a:spcBef>
              <a:buClr>
                <a:schemeClr val="dk1"/>
              </a:buClr>
              <a:buSzPts val="1100"/>
              <a:buNone/>
            </a:pPr>
            <a:r>
              <a:rPr lang="ru" sz="1867" dirty="0">
                <a:solidFill>
                  <a:schemeClr val="dk1"/>
                </a:solidFill>
                <a:highlight>
                  <a:srgbClr val="FFFFFF"/>
                </a:highlight>
              </a:rPr>
              <a:t>Some instructors may have set the forum to force you to be subscribed or to not allow you to be subscribed, so these previous options will not appear.</a:t>
            </a:r>
            <a:endParaRPr sz="1867" dirty="0">
              <a:solidFill>
                <a:schemeClr val="dk1"/>
              </a:solidFill>
              <a:highlight>
                <a:srgbClr val="FFFFFF"/>
              </a:highlight>
            </a:endParaRPr>
          </a:p>
          <a:p>
            <a:pPr marL="0" indent="0">
              <a:buClr>
                <a:schemeClr val="dk1"/>
              </a:buClr>
              <a:buSzPts val="1100"/>
              <a:buNone/>
            </a:pPr>
            <a:endParaRPr sz="1867" dirty="0">
              <a:solidFill>
                <a:schemeClr val="dk1"/>
              </a:solidFill>
            </a:endParaRPr>
          </a:p>
          <a:p>
            <a:pPr marL="0" indent="0">
              <a:spcAft>
                <a:spcPts val="1600"/>
              </a:spcAft>
              <a:buNone/>
            </a:pPr>
            <a:endParaRPr sz="1867" dirty="0">
              <a:solidFill>
                <a:schemeClr val="dk1"/>
              </a:solidFill>
              <a:highlight>
                <a:srgbClr val="FFFFFF"/>
              </a:highlight>
            </a:endParaRPr>
          </a:p>
        </p:txBody>
      </p:sp>
      <p:pic>
        <p:nvPicPr>
          <p:cNvPr id="102" name="Google Shape;102;p20"/>
          <p:cNvPicPr preferRelativeResize="0"/>
          <p:nvPr/>
        </p:nvPicPr>
        <p:blipFill>
          <a:blip r:embed="rId3">
            <a:alphaModFix/>
          </a:blip>
          <a:stretch>
            <a:fillRect/>
          </a:stretch>
        </p:blipFill>
        <p:spPr>
          <a:xfrm>
            <a:off x="145600" y="1996597"/>
            <a:ext cx="5625516" cy="1180303"/>
          </a:xfrm>
          <a:prstGeom prst="rect">
            <a:avLst/>
          </a:prstGeom>
          <a:noFill/>
          <a:ln>
            <a:noFill/>
          </a:ln>
        </p:spPr>
      </p:pic>
      <p:pic>
        <p:nvPicPr>
          <p:cNvPr id="103" name="Google Shape;103;p20"/>
          <p:cNvPicPr preferRelativeResize="0"/>
          <p:nvPr/>
        </p:nvPicPr>
        <p:blipFill>
          <a:blip r:embed="rId4">
            <a:alphaModFix/>
          </a:blip>
          <a:stretch>
            <a:fillRect/>
          </a:stretch>
        </p:blipFill>
        <p:spPr>
          <a:xfrm>
            <a:off x="-63950" y="3681101"/>
            <a:ext cx="5835066" cy="10345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body" idx="1"/>
          </p:nvPr>
        </p:nvSpPr>
        <p:spPr>
          <a:xfrm>
            <a:off x="276633" y="480500"/>
            <a:ext cx="11499600" cy="5611200"/>
          </a:xfrm>
          <a:prstGeom prst="rect">
            <a:avLst/>
          </a:prstGeom>
        </p:spPr>
        <p:txBody>
          <a:bodyPr spcFirstLastPara="1" vert="horz" wrap="square" lIns="121900" tIns="121900" rIns="121900" bIns="121900" rtlCol="0" anchor="t" anchorCtr="0">
            <a:normAutofit fontScale="85000" lnSpcReduction="10000"/>
          </a:bodyPr>
          <a:lstStyle/>
          <a:p>
            <a:pPr marL="0" indent="0">
              <a:buNone/>
            </a:pPr>
            <a:endParaRPr lang="en-AU" dirty="0"/>
          </a:p>
          <a:p>
            <a:pPr marL="0" indent="0">
              <a:buNone/>
            </a:pPr>
            <a:endParaRPr lang="en-AU" dirty="0"/>
          </a:p>
          <a:p>
            <a:pPr marL="0" indent="0">
              <a:buNone/>
            </a:pPr>
            <a:r>
              <a:rPr lang="ru" dirty="0"/>
              <a:t>Replying to a forum topic or question:</a:t>
            </a:r>
            <a:endParaRPr dirty="0"/>
          </a:p>
          <a:p>
            <a:pPr marL="0" indent="0">
              <a:spcBef>
                <a:spcPts val="1600"/>
              </a:spcBef>
              <a:buNone/>
            </a:pPr>
            <a:r>
              <a:rPr lang="ru" dirty="0"/>
              <a:t>1. Click the name of the topic in the forum.</a:t>
            </a:r>
            <a:endParaRPr dirty="0"/>
          </a:p>
          <a:p>
            <a:pPr marL="0" indent="0">
              <a:spcBef>
                <a:spcPts val="1600"/>
              </a:spcBef>
              <a:buNone/>
            </a:pPr>
            <a:r>
              <a:rPr lang="ru" dirty="0"/>
              <a:t>2. Click the Reply link at the bottom right of the post to which you want to reply.</a:t>
            </a:r>
            <a:endParaRPr dirty="0"/>
          </a:p>
          <a:p>
            <a:pPr marL="0" indent="0">
              <a:spcBef>
                <a:spcPts val="1600"/>
              </a:spcBef>
              <a:buNone/>
            </a:pPr>
            <a:r>
              <a:rPr lang="ru" dirty="0"/>
              <a:t>3. Type your post in the Message section.</a:t>
            </a:r>
            <a:endParaRPr dirty="0"/>
          </a:p>
          <a:p>
            <a:pPr marL="0" indent="0">
              <a:spcBef>
                <a:spcPts val="1600"/>
              </a:spcBef>
              <a:buNone/>
            </a:pPr>
            <a:r>
              <a:rPr lang="ru" dirty="0"/>
              <a:t>4. You can change whether you're subscribed to a given forum at any time by clicking the name of the forum, then clicking the Subscribe/Unsubscribe me from this forum link at the top right of the window </a:t>
            </a:r>
            <a:endParaRPr dirty="0"/>
          </a:p>
          <a:p>
            <a:pPr marL="0" indent="0">
              <a:spcBef>
                <a:spcPts val="1600"/>
              </a:spcBef>
              <a:spcAft>
                <a:spcPts val="1600"/>
              </a:spcAft>
              <a:buNone/>
            </a:pPr>
            <a:r>
              <a:rPr lang="ru" dirty="0"/>
              <a:t>Some instructors may enable the Groups feature to divide forum participants into separate groups. If you want to see the forum posts for a particular group, select the group name from the drop-down menu that will appear on the forum's page. Depending on how the instructor configured the forum, you may be able to see only posts made by members of your group.</a:t>
            </a:r>
            <a:endParaRPr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0E128FA0E5CE4E97F0BEA2256A0D48" ma:contentTypeVersion="9" ma:contentTypeDescription="Create a new document." ma:contentTypeScope="" ma:versionID="ecff17ce62b2a4d1f087f9b7bab4ddd1">
  <xsd:schema xmlns:xsd="http://www.w3.org/2001/XMLSchema" xmlns:xs="http://www.w3.org/2001/XMLSchema" xmlns:p="http://schemas.microsoft.com/office/2006/metadata/properties" xmlns:ns2="9b7f985e-ad8a-4577-8383-3cdacafdd2e8" xmlns:ns3="9013d974-bada-4d0e-ab27-9814207f159c" targetNamespace="http://schemas.microsoft.com/office/2006/metadata/properties" ma:root="true" ma:fieldsID="3fe65cfd48e92168b20df60a74e5df6f" ns2:_="" ns3:_="">
    <xsd:import namespace="9b7f985e-ad8a-4577-8383-3cdacafdd2e8"/>
    <xsd:import namespace="9013d974-bada-4d0e-ab27-9814207f159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7f985e-ad8a-4577-8383-3cdacafdd2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26d30490-7a51-48a7-9a63-ac4cb5b46170"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13d974-bada-4d0e-ab27-9814207f159c"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f0f4334b-87b0-4618-a6d6-4d720c3da04b}" ma:internalName="TaxCatchAll" ma:showField="CatchAllData" ma:web="9013d974-bada-4d0e-ab27-9814207f15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b7f985e-ad8a-4577-8383-3cdacafdd2e8">
      <Terms xmlns="http://schemas.microsoft.com/office/infopath/2007/PartnerControls"/>
    </lcf76f155ced4ddcb4097134ff3c332f>
    <TaxCatchAll xmlns="9013d974-bada-4d0e-ab27-9814207f159c" xsi:nil="true"/>
  </documentManagement>
</p:properties>
</file>

<file path=customXml/itemProps1.xml><?xml version="1.0" encoding="utf-8"?>
<ds:datastoreItem xmlns:ds="http://schemas.openxmlformats.org/officeDocument/2006/customXml" ds:itemID="{A1C4ACDB-38BB-47F0-B44B-AD2D28E5A95E}">
  <ds:schemaRefs>
    <ds:schemaRef ds:uri="9013d974-bada-4d0e-ab27-9814207f159c"/>
    <ds:schemaRef ds:uri="9b7f985e-ad8a-4577-8383-3cdacafdd2e8"/>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A14444-F1B3-45FA-A573-CA202003CDEA}">
  <ds:schemaRefs>
    <ds:schemaRef ds:uri="http://schemas.microsoft.com/sharepoint/v3/contenttype/forms"/>
  </ds:schemaRefs>
</ds:datastoreItem>
</file>

<file path=customXml/itemProps3.xml><?xml version="1.0" encoding="utf-8"?>
<ds:datastoreItem xmlns:ds="http://schemas.openxmlformats.org/officeDocument/2006/customXml" ds:itemID="{50655CB8-27CD-497F-A8E3-9537D643D39C}">
  <ds:schemaRefs>
    <ds:schemaRef ds:uri="9013d974-bada-4d0e-ab27-9814207f159c"/>
    <ds:schemaRef ds:uri="9b7f985e-ad8a-4577-8383-3cdacafdd2e8"/>
    <ds:schemaRef ds:uri="http://schemas.microsoft.com/office/2006/metadata/properties"/>
    <ds:schemaRef ds:uri="http://schemas.microsoft.com/office/infopath/2007/PartnerControls"/>
    <ds:schemaRef ds:uri="http://www.w3.org/2000/xmlns/"/>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otalTime>0</TotalTime>
  <Words>637</Words>
  <Application>Microsoft Office PowerPoint</Application>
  <PresentationFormat>Widescreen</PresentationFormat>
  <Paragraphs>66</Paragraphs>
  <Slides>11</Slides>
  <Notes>10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Тема Office</vt:lpstr>
      <vt:lpstr>Специальное оформление</vt:lpstr>
      <vt:lpstr>ICT TOOLS &amp; SYSTEMS</vt:lpstr>
      <vt:lpstr>Taking a quiz in Moodle </vt:lpstr>
      <vt:lpstr>UPLOADING ASSIGNMENT</vt:lpstr>
      <vt:lpstr>UPLOADING ASSIGNMENT</vt:lpstr>
      <vt:lpstr>How to Use Discussion Boards</vt:lpstr>
      <vt:lpstr>PowerPoint Presentation</vt:lpstr>
      <vt:lpstr>PowerPoint Presentation</vt:lpstr>
      <vt:lpstr>PowerPoint Presentation</vt:lpstr>
      <vt:lpstr>PowerPoint Presentation</vt:lpstr>
      <vt:lpstr>Viewing Grades</vt:lpstr>
      <vt:lpstr>ASSIGNMENT#1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Ivan Shtabovenko Vladimirovich</dc:creator>
  <cp:lastModifiedBy>ummatoyyuldosheva@gmail.com</cp:lastModifiedBy>
  <cp:revision>6</cp:revision>
  <dcterms:created xsi:type="dcterms:W3CDTF">2023-07-28T08:53:20Z</dcterms:created>
  <dcterms:modified xsi:type="dcterms:W3CDTF">2023-09-20T08:16:16Z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0x010100220E128FA0E5CE4E97F0BEA2256A0D48</vt:lpwstr>
  </property>
  <property fmtid="{D5CDD505-2E9C-101B-9397-08002B2CF9AE}" pid="3" name="MediaServiceImageTags">
    <vt:lpwstr/>
  </property>
</Properties>
</file>