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 id="2147483718" r:id="rId2"/>
    <p:sldMasterId id="2147483738" r:id="rId3"/>
    <p:sldMasterId id="2147483748" r:id="rId4"/>
  </p:sldMasterIdLst>
  <p:notesMasterIdLst>
    <p:notesMasterId r:id="rId32"/>
  </p:notesMasterIdLst>
  <p:sldIdLst>
    <p:sldId id="256" r:id="rId5"/>
    <p:sldId id="303" r:id="rId6"/>
    <p:sldId id="440" r:id="rId7"/>
    <p:sldId id="320" r:id="rId8"/>
    <p:sldId id="261" r:id="rId9"/>
    <p:sldId id="442" r:id="rId10"/>
    <p:sldId id="327" r:id="rId11"/>
    <p:sldId id="260" r:id="rId12"/>
    <p:sldId id="436" r:id="rId13"/>
    <p:sldId id="430" r:id="rId14"/>
    <p:sldId id="264" r:id="rId15"/>
    <p:sldId id="383" r:id="rId16"/>
    <p:sldId id="439" r:id="rId17"/>
    <p:sldId id="443" r:id="rId18"/>
    <p:sldId id="444" r:id="rId19"/>
    <p:sldId id="445" r:id="rId20"/>
    <p:sldId id="446" r:id="rId21"/>
    <p:sldId id="425" r:id="rId22"/>
    <p:sldId id="448" r:id="rId23"/>
    <p:sldId id="441" r:id="rId24"/>
    <p:sldId id="449" r:id="rId25"/>
    <p:sldId id="450" r:id="rId26"/>
    <p:sldId id="451" r:id="rId27"/>
    <p:sldId id="452" r:id="rId28"/>
    <p:sldId id="453" r:id="rId29"/>
    <p:sldId id="278" r:id="rId30"/>
    <p:sldId id="455" r:id="rId31"/>
  </p:sldIdLst>
  <p:sldSz cx="9144000" cy="5143500" type="screen16x9"/>
  <p:notesSz cx="6858000" cy="9144000"/>
  <p:embeddedFontLst>
    <p:embeddedFont>
      <p:font typeface="Barlow" panose="020B0604020202020204" charset="0"/>
      <p:regular r:id="rId33"/>
      <p:bold r:id="rId34"/>
      <p:italic r:id="rId35"/>
      <p:boldItalic r:id="rId36"/>
    </p:embeddedFont>
    <p:embeddedFont>
      <p:font typeface="Barlow Light" panose="020B0604020202020204" charset="0"/>
      <p:regular r:id="rId37"/>
      <p:bold r:id="rId38"/>
      <p:italic r:id="rId39"/>
      <p:boldItalic r:id="rId40"/>
    </p:embeddedFont>
    <p:embeddedFont>
      <p:font typeface="Barlow SemiBold" panose="020B0604020202020204" charset="0"/>
      <p:regular r:id="rId41"/>
      <p:bold r:id="rId42"/>
      <p:italic r:id="rId43"/>
      <p:boldItalic r:id="rId44"/>
    </p:embeddedFont>
    <p:embeddedFont>
      <p:font typeface="Calibri" panose="020F0502020204030204" pitchFamily="34" charset="0"/>
      <p:regular r:id="rId45"/>
      <p:bold r:id="rId46"/>
      <p:italic r:id="rId47"/>
      <p:boldItalic r:id="rId48"/>
    </p:embeddedFont>
    <p:embeddedFont>
      <p:font typeface="Calibri Light" panose="020F0302020204030204" pitchFamily="34" charset="0"/>
      <p:regular r:id="rId49"/>
      <p:italic r:id="rId50"/>
    </p:embeddedFont>
    <p:embeddedFont>
      <p:font typeface="Josefin Sans" panose="020B0604020202020204" charset="0"/>
      <p:regular r:id="rId51"/>
      <p:bold r:id="rId52"/>
    </p:embeddedFont>
    <p:embeddedFont>
      <p:font typeface="Josefin Slab" panose="020B0604020202020204" charset="0"/>
      <p:regular r:id="rId53"/>
      <p:bold r:id="rId54"/>
      <p:italic r:id="rId55"/>
      <p:boldItalic r:id="rId56"/>
    </p:embeddedFont>
    <p:embeddedFont>
      <p:font typeface="Nunito Light" panose="020B0604020202020204" charset="0"/>
      <p:regular r:id="rId57"/>
      <p:bold r:id="rId58"/>
      <p:italic r:id="rId59"/>
      <p:boldItalic r:id="rId60"/>
    </p:embeddedFont>
    <p:embeddedFont>
      <p:font typeface="Roboto" panose="020B0604020202020204" charset="0"/>
      <p:regular r:id="rId61"/>
      <p:bold r:id="rId62"/>
      <p:italic r:id="rId63"/>
      <p:boldItalic r:id="rId64"/>
    </p:embeddedFont>
    <p:embeddedFont>
      <p:font typeface="Univers" panose="020B0503020202020204" pitchFamily="34" charset="0"/>
      <p:regular r:id="rId65"/>
      <p:bold r:id="rId66"/>
    </p:embeddedFont>
    <p:embeddedFont>
      <p:font typeface="Univers Condensed" panose="020B0506020202050204" pitchFamily="34" charset="0"/>
      <p:regular r:id="rId67"/>
      <p:bold r:id="rId68"/>
    </p:embeddedFont>
    <p:embeddedFont>
      <p:font typeface="verdana" panose="020B0604030504040204" pitchFamily="34" charset="0"/>
      <p:regular r:id="rId69"/>
      <p:bold r:id="rId70"/>
      <p:italic r:id="rId71"/>
      <p:boldItalic r:id="rId72"/>
    </p:embeddedFont>
    <p:embeddedFont>
      <p:font typeface="Wingdings 2" panose="05020102010507070707" pitchFamily="18" charset="2"/>
      <p:regular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096C3E-3024-4353-87C0-A7270F41AF63}">
  <a:tblStyle styleId="{59096C3E-3024-4353-87C0-A7270F41AF6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font" Target="fonts/font10.fntdata"/><Relationship Id="rId47" Type="http://schemas.openxmlformats.org/officeDocument/2006/relationships/font" Target="fonts/font15.fntdata"/><Relationship Id="rId63" Type="http://schemas.openxmlformats.org/officeDocument/2006/relationships/font" Target="fonts/font31.fntdata"/><Relationship Id="rId68" Type="http://schemas.openxmlformats.org/officeDocument/2006/relationships/font" Target="fonts/font36.fntdata"/><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58" Type="http://schemas.openxmlformats.org/officeDocument/2006/relationships/font" Target="fonts/font26.fntdata"/><Relationship Id="rId66" Type="http://schemas.openxmlformats.org/officeDocument/2006/relationships/font" Target="fonts/font34.fntdata"/><Relationship Id="rId74"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font" Target="fonts/font29.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font" Target="fonts/font24.fntdata"/><Relationship Id="rId64" Type="http://schemas.openxmlformats.org/officeDocument/2006/relationships/font" Target="fonts/font32.fntdata"/><Relationship Id="rId69" Type="http://schemas.openxmlformats.org/officeDocument/2006/relationships/font" Target="fonts/font37.fntdata"/><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9.fntdata"/><Relationship Id="rId72" Type="http://schemas.openxmlformats.org/officeDocument/2006/relationships/font" Target="fonts/font40.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59" Type="http://schemas.openxmlformats.org/officeDocument/2006/relationships/font" Target="fonts/font27.fntdata"/><Relationship Id="rId67" Type="http://schemas.openxmlformats.org/officeDocument/2006/relationships/font" Target="fonts/font35.fntdata"/><Relationship Id="rId20" Type="http://schemas.openxmlformats.org/officeDocument/2006/relationships/slide" Target="slides/slide16.xml"/><Relationship Id="rId41" Type="http://schemas.openxmlformats.org/officeDocument/2006/relationships/font" Target="fonts/font9.fntdata"/><Relationship Id="rId54" Type="http://schemas.openxmlformats.org/officeDocument/2006/relationships/font" Target="fonts/font22.fntdata"/><Relationship Id="rId62" Type="http://schemas.openxmlformats.org/officeDocument/2006/relationships/font" Target="fonts/font30.fntdata"/><Relationship Id="rId70" Type="http://schemas.openxmlformats.org/officeDocument/2006/relationships/font" Target="fonts/font38.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font" Target="fonts/font25.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12.fntdata"/><Relationship Id="rId52" Type="http://schemas.openxmlformats.org/officeDocument/2006/relationships/font" Target="fonts/font20.fntdata"/><Relationship Id="rId60" Type="http://schemas.openxmlformats.org/officeDocument/2006/relationships/font" Target="fonts/font28.fntdata"/><Relationship Id="rId65" Type="http://schemas.openxmlformats.org/officeDocument/2006/relationships/font" Target="fonts/font33.fntdata"/><Relationship Id="rId73" Type="http://schemas.openxmlformats.org/officeDocument/2006/relationships/font" Target="fonts/font41.fntdata"/><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font" Target="fonts/font7.fntdata"/><Relationship Id="rId34" Type="http://schemas.openxmlformats.org/officeDocument/2006/relationships/font" Target="fonts/font2.fntdata"/><Relationship Id="rId50" Type="http://schemas.openxmlformats.org/officeDocument/2006/relationships/font" Target="fonts/font18.fntdata"/><Relationship Id="rId55" Type="http://schemas.openxmlformats.org/officeDocument/2006/relationships/font" Target="fonts/font23.fntdata"/><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font" Target="fonts/font39.fntdata"/><Relationship Id="rId2" Type="http://schemas.openxmlformats.org/officeDocument/2006/relationships/slideMaster" Target="slideMasters/slideMaster2.xml"/><Relationship Id="rId29"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5699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9870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dirty="0"/>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2706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2065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dirty="0"/>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49277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0486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28614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dirty="0"/>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6060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dirty="0"/>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77671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15335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770352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25" y="0"/>
            <a:ext cx="9144000" cy="2571600"/>
          </a:xfrm>
          <a:prstGeom prst="rect">
            <a:avLst/>
          </a:prstGeom>
          <a:solidFill>
            <a:schemeClr val="dk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0" name="Google Shape;10;p2"/>
          <p:cNvSpPr/>
          <p:nvPr/>
        </p:nvSpPr>
        <p:spPr>
          <a:xfrm>
            <a:off x="25" y="2571600"/>
            <a:ext cx="9144000" cy="2571600"/>
          </a:xfrm>
          <a:prstGeom prst="rect">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1" name="Google Shape;11;p2"/>
          <p:cNvSpPr/>
          <p:nvPr/>
        </p:nvSpPr>
        <p:spPr>
          <a:xfrm>
            <a:off x="0" y="0"/>
            <a:ext cx="914400" cy="5143500"/>
          </a:xfrm>
          <a:prstGeom prst="rect">
            <a:avLst/>
          </a:prstGeom>
          <a:solidFill>
            <a:schemeClr val="accent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2" name="Google Shape;12;p2"/>
          <p:cNvSpPr/>
          <p:nvPr/>
        </p:nvSpPr>
        <p:spPr>
          <a:xfrm>
            <a:off x="8229600" y="0"/>
            <a:ext cx="914400" cy="5143500"/>
          </a:xfrm>
          <a:prstGeom prst="rect">
            <a:avLst/>
          </a:prstGeom>
          <a:solidFill>
            <a:schemeClr val="lt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3" name="Google Shape;13;p2"/>
          <p:cNvSpPr/>
          <p:nvPr/>
        </p:nvSpPr>
        <p:spPr>
          <a:xfrm>
            <a:off x="0" y="4229100"/>
            <a:ext cx="914400" cy="914400"/>
          </a:xfrm>
          <a:prstGeom prst="rect">
            <a:avLst/>
          </a:prstGeom>
          <a:solidFill>
            <a:schemeClr val="lt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4" name="Google Shape;14;p2"/>
          <p:cNvSpPr/>
          <p:nvPr/>
        </p:nvSpPr>
        <p:spPr>
          <a:xfrm>
            <a:off x="8229600" y="0"/>
            <a:ext cx="914400" cy="914400"/>
          </a:xfrm>
          <a:prstGeom prst="rect">
            <a:avLst/>
          </a:prstGeom>
          <a:solidFill>
            <a:schemeClr val="accent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5" name="Google Shape;15;p2"/>
          <p:cNvSpPr/>
          <p:nvPr/>
        </p:nvSpPr>
        <p:spPr>
          <a:xfrm>
            <a:off x="0" y="0"/>
            <a:ext cx="914400" cy="914400"/>
          </a:xfrm>
          <a:prstGeom prst="rect">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6" name="Google Shape;16;p2"/>
          <p:cNvSpPr/>
          <p:nvPr/>
        </p:nvSpPr>
        <p:spPr>
          <a:xfrm>
            <a:off x="8229600" y="4229100"/>
            <a:ext cx="914400" cy="914400"/>
          </a:xfrm>
          <a:prstGeom prst="rect">
            <a:avLst/>
          </a:prstGeom>
          <a:solidFill>
            <a:schemeClr val="dk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7" name="Google Shape;17;p2"/>
          <p:cNvSpPr/>
          <p:nvPr/>
        </p:nvSpPr>
        <p:spPr>
          <a:xfrm>
            <a:off x="914400" y="4229100"/>
            <a:ext cx="914400" cy="914400"/>
          </a:xfrm>
          <a:prstGeom prst="rect">
            <a:avLst/>
          </a:prstGeom>
          <a:solidFill>
            <a:srgbClr val="CE4646"/>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8" name="Google Shape;18;p2"/>
          <p:cNvSpPr/>
          <p:nvPr/>
        </p:nvSpPr>
        <p:spPr>
          <a:xfrm>
            <a:off x="7315200" y="0"/>
            <a:ext cx="914400" cy="914400"/>
          </a:xfrm>
          <a:prstGeom prst="rect">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9" name="Google Shape;19;p2"/>
          <p:cNvSpPr/>
          <p:nvPr/>
        </p:nvSpPr>
        <p:spPr>
          <a:xfrm>
            <a:off x="1828800" y="4229100"/>
            <a:ext cx="914400" cy="914400"/>
          </a:xfrm>
          <a:prstGeom prst="rect">
            <a:avLst/>
          </a:prstGeom>
          <a:solidFill>
            <a:schemeClr val="accent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20" name="Google Shape;20;p2"/>
          <p:cNvSpPr/>
          <p:nvPr/>
        </p:nvSpPr>
        <p:spPr>
          <a:xfrm>
            <a:off x="2743200" y="4229100"/>
            <a:ext cx="914400" cy="914400"/>
          </a:xfrm>
          <a:prstGeom prst="rect">
            <a:avLst/>
          </a:prstGeom>
          <a:solidFill>
            <a:schemeClr val="lt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21" name="Google Shape;21;p2"/>
          <p:cNvSpPr/>
          <p:nvPr/>
        </p:nvSpPr>
        <p:spPr>
          <a:xfrm>
            <a:off x="5486400" y="0"/>
            <a:ext cx="914400" cy="914400"/>
          </a:xfrm>
          <a:prstGeom prst="rect">
            <a:avLst/>
          </a:prstGeom>
          <a:solidFill>
            <a:schemeClr val="accent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22" name="Google Shape;22;p2"/>
          <p:cNvSpPr/>
          <p:nvPr/>
        </p:nvSpPr>
        <p:spPr>
          <a:xfrm>
            <a:off x="6400800" y="0"/>
            <a:ext cx="914400" cy="914400"/>
          </a:xfrm>
          <a:prstGeom prst="rect">
            <a:avLst/>
          </a:prstGeom>
          <a:solidFill>
            <a:schemeClr val="lt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23" name="Google Shape;23;p2"/>
          <p:cNvSpPr txBox="1">
            <a:spLocks noGrp="1"/>
          </p:cNvSpPr>
          <p:nvPr>
            <p:ph type="subTitle" idx="1"/>
          </p:nvPr>
        </p:nvSpPr>
        <p:spPr>
          <a:xfrm>
            <a:off x="1634250" y="3592650"/>
            <a:ext cx="3852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2800"/>
              <a:buNone/>
              <a:defRPr sz="1200">
                <a:solidFill>
                  <a:schemeClr val="lt1"/>
                </a:solidFill>
              </a:defRPr>
            </a:lvl1pPr>
            <a:lvl2pPr lvl="1" algn="ctr" rtl="0">
              <a:lnSpc>
                <a:spcPct val="100000"/>
              </a:lnSpc>
              <a:spcBef>
                <a:spcPts val="0"/>
              </a:spcBef>
              <a:spcAft>
                <a:spcPts val="0"/>
              </a:spcAft>
              <a:buClr>
                <a:schemeClr val="accent2"/>
              </a:buClr>
              <a:buSzPts val="2800"/>
              <a:buNone/>
              <a:defRPr sz="2100">
                <a:solidFill>
                  <a:schemeClr val="accent2"/>
                </a:solidFill>
              </a:defRPr>
            </a:lvl2pPr>
            <a:lvl3pPr lvl="2" algn="ctr" rtl="0">
              <a:lnSpc>
                <a:spcPct val="100000"/>
              </a:lnSpc>
              <a:spcBef>
                <a:spcPts val="0"/>
              </a:spcBef>
              <a:spcAft>
                <a:spcPts val="0"/>
              </a:spcAft>
              <a:buClr>
                <a:schemeClr val="accent2"/>
              </a:buClr>
              <a:buSzPts val="2800"/>
              <a:buNone/>
              <a:defRPr sz="2100">
                <a:solidFill>
                  <a:schemeClr val="accent2"/>
                </a:solidFill>
              </a:defRPr>
            </a:lvl3pPr>
            <a:lvl4pPr lvl="3" algn="ctr" rtl="0">
              <a:lnSpc>
                <a:spcPct val="100000"/>
              </a:lnSpc>
              <a:spcBef>
                <a:spcPts val="0"/>
              </a:spcBef>
              <a:spcAft>
                <a:spcPts val="0"/>
              </a:spcAft>
              <a:buClr>
                <a:schemeClr val="accent2"/>
              </a:buClr>
              <a:buSzPts val="2800"/>
              <a:buNone/>
              <a:defRPr sz="2100">
                <a:solidFill>
                  <a:schemeClr val="accent2"/>
                </a:solidFill>
              </a:defRPr>
            </a:lvl4pPr>
            <a:lvl5pPr lvl="4" algn="ctr" rtl="0">
              <a:lnSpc>
                <a:spcPct val="100000"/>
              </a:lnSpc>
              <a:spcBef>
                <a:spcPts val="0"/>
              </a:spcBef>
              <a:spcAft>
                <a:spcPts val="0"/>
              </a:spcAft>
              <a:buClr>
                <a:schemeClr val="accent2"/>
              </a:buClr>
              <a:buSzPts val="2800"/>
              <a:buNone/>
              <a:defRPr sz="2100">
                <a:solidFill>
                  <a:schemeClr val="accent2"/>
                </a:solidFill>
              </a:defRPr>
            </a:lvl5pPr>
            <a:lvl6pPr lvl="5" algn="ctr" rtl="0">
              <a:lnSpc>
                <a:spcPct val="100000"/>
              </a:lnSpc>
              <a:spcBef>
                <a:spcPts val="0"/>
              </a:spcBef>
              <a:spcAft>
                <a:spcPts val="0"/>
              </a:spcAft>
              <a:buClr>
                <a:schemeClr val="accent2"/>
              </a:buClr>
              <a:buSzPts val="2800"/>
              <a:buNone/>
              <a:defRPr sz="2100">
                <a:solidFill>
                  <a:schemeClr val="accent2"/>
                </a:solidFill>
              </a:defRPr>
            </a:lvl6pPr>
            <a:lvl7pPr lvl="6" algn="ctr" rtl="0">
              <a:lnSpc>
                <a:spcPct val="100000"/>
              </a:lnSpc>
              <a:spcBef>
                <a:spcPts val="0"/>
              </a:spcBef>
              <a:spcAft>
                <a:spcPts val="0"/>
              </a:spcAft>
              <a:buClr>
                <a:schemeClr val="accent2"/>
              </a:buClr>
              <a:buSzPts val="2800"/>
              <a:buNone/>
              <a:defRPr sz="2100">
                <a:solidFill>
                  <a:schemeClr val="accent2"/>
                </a:solidFill>
              </a:defRPr>
            </a:lvl7pPr>
            <a:lvl8pPr lvl="7" algn="ctr" rtl="0">
              <a:lnSpc>
                <a:spcPct val="100000"/>
              </a:lnSpc>
              <a:spcBef>
                <a:spcPts val="0"/>
              </a:spcBef>
              <a:spcAft>
                <a:spcPts val="0"/>
              </a:spcAft>
              <a:buClr>
                <a:schemeClr val="accent2"/>
              </a:buClr>
              <a:buSzPts val="2800"/>
              <a:buNone/>
              <a:defRPr sz="2100">
                <a:solidFill>
                  <a:schemeClr val="accent2"/>
                </a:solidFill>
              </a:defRPr>
            </a:lvl8pPr>
            <a:lvl9pPr lvl="8" algn="ctr" rtl="0">
              <a:lnSpc>
                <a:spcPct val="100000"/>
              </a:lnSpc>
              <a:spcBef>
                <a:spcPts val="0"/>
              </a:spcBef>
              <a:spcAft>
                <a:spcPts val="0"/>
              </a:spcAft>
              <a:buClr>
                <a:schemeClr val="accent2"/>
              </a:buClr>
              <a:buSzPts val="2800"/>
              <a:buNone/>
              <a:defRPr sz="2100">
                <a:solidFill>
                  <a:schemeClr val="accent2"/>
                </a:solidFill>
              </a:defRPr>
            </a:lvl9pPr>
          </a:lstStyle>
          <a:p>
            <a:endParaRPr/>
          </a:p>
        </p:txBody>
      </p:sp>
      <p:sp>
        <p:nvSpPr>
          <p:cNvPr id="24" name="Google Shape;24;p2"/>
          <p:cNvSpPr txBox="1">
            <a:spLocks noGrp="1"/>
          </p:cNvSpPr>
          <p:nvPr>
            <p:ph type="ctrTitle"/>
          </p:nvPr>
        </p:nvSpPr>
        <p:spPr>
          <a:xfrm>
            <a:off x="1663800" y="1797000"/>
            <a:ext cx="5816400" cy="1549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5200"/>
              <a:buNone/>
              <a:defRPr sz="3900" b="1">
                <a:solidFill>
                  <a:schemeClr val="lt1"/>
                </a:solidFill>
                <a:latin typeface="Lexend Exa"/>
                <a:ea typeface="Lexend Exa"/>
                <a:cs typeface="Lexend Exa"/>
                <a:sym typeface="Lexend Exa"/>
              </a:defRPr>
            </a:lvl1pPr>
            <a:lvl2pPr lvl="1" algn="ctr" rtl="0">
              <a:spcBef>
                <a:spcPts val="0"/>
              </a:spcBef>
              <a:spcAft>
                <a:spcPts val="0"/>
              </a:spcAft>
              <a:buClr>
                <a:schemeClr val="accent2"/>
              </a:buClr>
              <a:buSzPts val="5200"/>
              <a:buNone/>
              <a:defRPr sz="3900">
                <a:solidFill>
                  <a:schemeClr val="accent2"/>
                </a:solidFill>
              </a:defRPr>
            </a:lvl2pPr>
            <a:lvl3pPr lvl="2" algn="ctr" rtl="0">
              <a:spcBef>
                <a:spcPts val="0"/>
              </a:spcBef>
              <a:spcAft>
                <a:spcPts val="0"/>
              </a:spcAft>
              <a:buClr>
                <a:schemeClr val="accent2"/>
              </a:buClr>
              <a:buSzPts val="5200"/>
              <a:buNone/>
              <a:defRPr sz="3900">
                <a:solidFill>
                  <a:schemeClr val="accent2"/>
                </a:solidFill>
              </a:defRPr>
            </a:lvl3pPr>
            <a:lvl4pPr lvl="3" algn="ctr" rtl="0">
              <a:spcBef>
                <a:spcPts val="0"/>
              </a:spcBef>
              <a:spcAft>
                <a:spcPts val="0"/>
              </a:spcAft>
              <a:buClr>
                <a:schemeClr val="accent2"/>
              </a:buClr>
              <a:buSzPts val="5200"/>
              <a:buNone/>
              <a:defRPr sz="3900">
                <a:solidFill>
                  <a:schemeClr val="accent2"/>
                </a:solidFill>
              </a:defRPr>
            </a:lvl4pPr>
            <a:lvl5pPr lvl="4" algn="ctr" rtl="0">
              <a:spcBef>
                <a:spcPts val="0"/>
              </a:spcBef>
              <a:spcAft>
                <a:spcPts val="0"/>
              </a:spcAft>
              <a:buClr>
                <a:schemeClr val="accent2"/>
              </a:buClr>
              <a:buSzPts val="5200"/>
              <a:buNone/>
              <a:defRPr sz="3900">
                <a:solidFill>
                  <a:schemeClr val="accent2"/>
                </a:solidFill>
              </a:defRPr>
            </a:lvl5pPr>
            <a:lvl6pPr lvl="5" algn="ctr" rtl="0">
              <a:spcBef>
                <a:spcPts val="0"/>
              </a:spcBef>
              <a:spcAft>
                <a:spcPts val="0"/>
              </a:spcAft>
              <a:buClr>
                <a:schemeClr val="accent2"/>
              </a:buClr>
              <a:buSzPts val="5200"/>
              <a:buNone/>
              <a:defRPr sz="3900">
                <a:solidFill>
                  <a:schemeClr val="accent2"/>
                </a:solidFill>
              </a:defRPr>
            </a:lvl6pPr>
            <a:lvl7pPr lvl="6" algn="ctr" rtl="0">
              <a:spcBef>
                <a:spcPts val="0"/>
              </a:spcBef>
              <a:spcAft>
                <a:spcPts val="0"/>
              </a:spcAft>
              <a:buClr>
                <a:schemeClr val="accent2"/>
              </a:buClr>
              <a:buSzPts val="5200"/>
              <a:buNone/>
              <a:defRPr sz="3900">
                <a:solidFill>
                  <a:schemeClr val="accent2"/>
                </a:solidFill>
              </a:defRPr>
            </a:lvl7pPr>
            <a:lvl8pPr lvl="7" algn="ctr" rtl="0">
              <a:spcBef>
                <a:spcPts val="0"/>
              </a:spcBef>
              <a:spcAft>
                <a:spcPts val="0"/>
              </a:spcAft>
              <a:buClr>
                <a:schemeClr val="accent2"/>
              </a:buClr>
              <a:buSzPts val="5200"/>
              <a:buNone/>
              <a:defRPr sz="3900">
                <a:solidFill>
                  <a:schemeClr val="accent2"/>
                </a:solidFill>
              </a:defRPr>
            </a:lvl8pPr>
            <a:lvl9pPr lvl="8" algn="ctr" rtl="0">
              <a:spcBef>
                <a:spcPts val="0"/>
              </a:spcBef>
              <a:spcAft>
                <a:spcPts val="0"/>
              </a:spcAft>
              <a:buClr>
                <a:schemeClr val="accent2"/>
              </a:buClr>
              <a:buSzPts val="5200"/>
              <a:buNone/>
              <a:defRPr sz="3900">
                <a:solidFill>
                  <a:schemeClr val="accent2"/>
                </a:solidFill>
              </a:defRPr>
            </a:lvl9pPr>
          </a:lstStyle>
          <a:p>
            <a:endParaRPr/>
          </a:p>
        </p:txBody>
      </p:sp>
    </p:spTree>
    <p:extLst>
      <p:ext uri="{BB962C8B-B14F-4D97-AF65-F5344CB8AC3E}">
        <p14:creationId xmlns:p14="http://schemas.microsoft.com/office/powerpoint/2010/main" val="2912679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289"/>
        <p:cNvGrpSpPr/>
        <p:nvPr/>
      </p:nvGrpSpPr>
      <p:grpSpPr>
        <a:xfrm>
          <a:off x="0" y="0"/>
          <a:ext cx="0" cy="0"/>
          <a:chOff x="0" y="0"/>
          <a:chExt cx="0" cy="0"/>
        </a:xfrm>
      </p:grpSpPr>
      <p:sp>
        <p:nvSpPr>
          <p:cNvPr id="290" name="Google Shape;290;p6"/>
          <p:cNvSpPr/>
          <p:nvPr/>
        </p:nvSpPr>
        <p:spPr>
          <a:xfrm>
            <a:off x="6100358" y="13"/>
            <a:ext cx="3050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322375" y="646500"/>
            <a:ext cx="44706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6"/>
          <p:cNvGrpSpPr/>
          <p:nvPr/>
        </p:nvGrpSpPr>
        <p:grpSpPr>
          <a:xfrm>
            <a:off x="-207" y="646493"/>
            <a:ext cx="155867" cy="653721"/>
            <a:chOff x="5385375" y="498300"/>
            <a:chExt cx="802200" cy="556500"/>
          </a:xfrm>
        </p:grpSpPr>
        <p:sp>
          <p:nvSpPr>
            <p:cNvPr id="294" name="Google Shape;294;p6"/>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6"/>
          <p:cNvGrpSpPr/>
          <p:nvPr/>
        </p:nvGrpSpPr>
        <p:grpSpPr>
          <a:xfrm>
            <a:off x="5434002" y="4483463"/>
            <a:ext cx="666347" cy="666373"/>
            <a:chOff x="7134700" y="414375"/>
            <a:chExt cx="501919" cy="501900"/>
          </a:xfrm>
        </p:grpSpPr>
        <p:sp>
          <p:nvSpPr>
            <p:cNvPr id="298" name="Google Shape;298;p6"/>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6"/>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6"/>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6"/>
          <p:cNvGrpSpPr/>
          <p:nvPr/>
        </p:nvGrpSpPr>
        <p:grpSpPr>
          <a:xfrm rot="-5400000">
            <a:off x="8018100" y="-167410"/>
            <a:ext cx="318554" cy="653721"/>
            <a:chOff x="5385375" y="498300"/>
            <a:chExt cx="802200" cy="556500"/>
          </a:xfrm>
        </p:grpSpPr>
        <p:sp>
          <p:nvSpPr>
            <p:cNvPr id="315" name="Google Shape;315;p6"/>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6"/>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6"/>
          <p:cNvSpPr txBox="1">
            <a:spLocks noGrp="1"/>
          </p:cNvSpPr>
          <p:nvPr>
            <p:ph type="title"/>
          </p:nvPr>
        </p:nvSpPr>
        <p:spPr>
          <a:xfrm>
            <a:off x="508700" y="646500"/>
            <a:ext cx="4284300" cy="6537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600"/>
              <a:buNone/>
              <a:defRPr/>
            </a:lvl1pPr>
            <a:lvl2pPr lvl="1" rtl="0">
              <a:lnSpc>
                <a:spcPct val="80000"/>
              </a:lnSpc>
              <a:spcBef>
                <a:spcPts val="0"/>
              </a:spcBef>
              <a:spcAft>
                <a:spcPts val="0"/>
              </a:spcAft>
              <a:buSzPts val="2400"/>
              <a:buNone/>
              <a:defRPr sz="2400"/>
            </a:lvl2pPr>
            <a:lvl3pPr lvl="2" rtl="0">
              <a:lnSpc>
                <a:spcPct val="80000"/>
              </a:lnSpc>
              <a:spcBef>
                <a:spcPts val="0"/>
              </a:spcBef>
              <a:spcAft>
                <a:spcPts val="0"/>
              </a:spcAft>
              <a:buSzPts val="2400"/>
              <a:buNone/>
              <a:defRPr sz="2400"/>
            </a:lvl3pPr>
            <a:lvl4pPr lvl="3" rtl="0">
              <a:lnSpc>
                <a:spcPct val="80000"/>
              </a:lnSpc>
              <a:spcBef>
                <a:spcPts val="0"/>
              </a:spcBef>
              <a:spcAft>
                <a:spcPts val="0"/>
              </a:spcAft>
              <a:buSzPts val="2400"/>
              <a:buNone/>
              <a:defRPr sz="2400"/>
            </a:lvl4pPr>
            <a:lvl5pPr lvl="4" rtl="0">
              <a:lnSpc>
                <a:spcPct val="80000"/>
              </a:lnSpc>
              <a:spcBef>
                <a:spcPts val="0"/>
              </a:spcBef>
              <a:spcAft>
                <a:spcPts val="0"/>
              </a:spcAft>
              <a:buSzPts val="2400"/>
              <a:buNone/>
              <a:defRPr sz="2400"/>
            </a:lvl5pPr>
            <a:lvl6pPr lvl="5" rtl="0">
              <a:lnSpc>
                <a:spcPct val="80000"/>
              </a:lnSpc>
              <a:spcBef>
                <a:spcPts val="0"/>
              </a:spcBef>
              <a:spcAft>
                <a:spcPts val="0"/>
              </a:spcAft>
              <a:buSzPts val="2400"/>
              <a:buNone/>
              <a:defRPr sz="2400"/>
            </a:lvl6pPr>
            <a:lvl7pPr lvl="6" rtl="0">
              <a:lnSpc>
                <a:spcPct val="80000"/>
              </a:lnSpc>
              <a:spcBef>
                <a:spcPts val="0"/>
              </a:spcBef>
              <a:spcAft>
                <a:spcPts val="0"/>
              </a:spcAft>
              <a:buSzPts val="2400"/>
              <a:buNone/>
              <a:defRPr sz="2400"/>
            </a:lvl7pPr>
            <a:lvl8pPr lvl="7" rtl="0">
              <a:lnSpc>
                <a:spcPct val="80000"/>
              </a:lnSpc>
              <a:spcBef>
                <a:spcPts val="0"/>
              </a:spcBef>
              <a:spcAft>
                <a:spcPts val="0"/>
              </a:spcAft>
              <a:buSzPts val="2400"/>
              <a:buNone/>
              <a:defRPr sz="2400"/>
            </a:lvl8pPr>
            <a:lvl9pPr lvl="8" rtl="0">
              <a:lnSpc>
                <a:spcPct val="80000"/>
              </a:lnSpc>
              <a:spcBef>
                <a:spcPts val="0"/>
              </a:spcBef>
              <a:spcAft>
                <a:spcPts val="0"/>
              </a:spcAft>
              <a:buSzPts val="2400"/>
              <a:buNone/>
              <a:defRPr sz="2400"/>
            </a:lvl9pPr>
          </a:lstStyle>
          <a:p>
            <a:endParaRPr/>
          </a:p>
        </p:txBody>
      </p:sp>
      <p:sp>
        <p:nvSpPr>
          <p:cNvPr id="319" name="Google Shape;319;p6"/>
          <p:cNvSpPr txBox="1">
            <a:spLocks noGrp="1"/>
          </p:cNvSpPr>
          <p:nvPr>
            <p:ph type="body" idx="1"/>
          </p:nvPr>
        </p:nvSpPr>
        <p:spPr>
          <a:xfrm>
            <a:off x="508700" y="1599700"/>
            <a:ext cx="42843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20" name="Google Shape;320;p6"/>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0"/>
        <p:cNvGrpSpPr/>
        <p:nvPr/>
      </p:nvGrpSpPr>
      <p:grpSpPr>
        <a:xfrm>
          <a:off x="0" y="0"/>
          <a:ext cx="0" cy="0"/>
          <a:chOff x="0" y="0"/>
          <a:chExt cx="0" cy="0"/>
        </a:xfrm>
      </p:grpSpPr>
      <p:sp>
        <p:nvSpPr>
          <p:cNvPr id="31" name="Google Shape;31;p4"/>
          <p:cNvSpPr/>
          <p:nvPr/>
        </p:nvSpPr>
        <p:spPr>
          <a:xfrm>
            <a:off x="0" y="914400"/>
            <a:ext cx="9144000" cy="4229100"/>
          </a:xfrm>
          <a:prstGeom prst="rect">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32" name="Google Shape;32;p4"/>
          <p:cNvSpPr txBox="1">
            <a:spLocks noGrp="1"/>
          </p:cNvSpPr>
          <p:nvPr>
            <p:ph type="body" idx="1"/>
          </p:nvPr>
        </p:nvSpPr>
        <p:spPr>
          <a:xfrm>
            <a:off x="712125" y="1035150"/>
            <a:ext cx="7717800" cy="3533700"/>
          </a:xfrm>
          <a:prstGeom prst="rect">
            <a:avLst/>
          </a:prstGeom>
        </p:spPr>
        <p:txBody>
          <a:bodyPr spcFirstLastPara="1" wrap="square" lIns="91425" tIns="91425" rIns="91425" bIns="91425" anchor="ctr" anchorCtr="0">
            <a:noAutofit/>
          </a:bodyPr>
          <a:lstStyle>
            <a:lvl1pPr marL="342900" lvl="0" indent="-228600" rtl="0">
              <a:lnSpc>
                <a:spcPct val="100000"/>
              </a:lnSpc>
              <a:spcBef>
                <a:spcPts val="0"/>
              </a:spcBef>
              <a:spcAft>
                <a:spcPts val="0"/>
              </a:spcAft>
              <a:buClr>
                <a:schemeClr val="lt1"/>
              </a:buClr>
              <a:buSzPts val="1200"/>
              <a:buFont typeface="Barlow"/>
              <a:buChar char="●"/>
              <a:defRPr sz="900">
                <a:solidFill>
                  <a:schemeClr val="lt1"/>
                </a:solidFill>
              </a:defRPr>
            </a:lvl1pPr>
            <a:lvl2pPr marL="685800" lvl="1" indent="-238125" rtl="0">
              <a:spcBef>
                <a:spcPts val="0"/>
              </a:spcBef>
              <a:spcAft>
                <a:spcPts val="0"/>
              </a:spcAft>
              <a:buClr>
                <a:schemeClr val="lt1"/>
              </a:buClr>
              <a:buSzPts val="1400"/>
              <a:buChar char="○"/>
              <a:defRPr>
                <a:solidFill>
                  <a:schemeClr val="lt1"/>
                </a:solidFill>
              </a:defRPr>
            </a:lvl2pPr>
            <a:lvl3pPr marL="1028700" lvl="2" indent="-238125" rtl="0">
              <a:spcBef>
                <a:spcPts val="1200"/>
              </a:spcBef>
              <a:spcAft>
                <a:spcPts val="0"/>
              </a:spcAft>
              <a:buClr>
                <a:schemeClr val="lt1"/>
              </a:buClr>
              <a:buSzPts val="1400"/>
              <a:buChar char="■"/>
              <a:defRPr>
                <a:solidFill>
                  <a:schemeClr val="lt1"/>
                </a:solidFill>
              </a:defRPr>
            </a:lvl3pPr>
            <a:lvl4pPr marL="1371600" lvl="3" indent="-238125" rtl="0">
              <a:spcBef>
                <a:spcPts val="1200"/>
              </a:spcBef>
              <a:spcAft>
                <a:spcPts val="0"/>
              </a:spcAft>
              <a:buClr>
                <a:schemeClr val="lt1"/>
              </a:buClr>
              <a:buSzPts val="1400"/>
              <a:buChar char="●"/>
              <a:defRPr>
                <a:solidFill>
                  <a:schemeClr val="lt1"/>
                </a:solidFill>
              </a:defRPr>
            </a:lvl4pPr>
            <a:lvl5pPr marL="1714500" lvl="4" indent="-238125" rtl="0">
              <a:spcBef>
                <a:spcPts val="1200"/>
              </a:spcBef>
              <a:spcAft>
                <a:spcPts val="0"/>
              </a:spcAft>
              <a:buClr>
                <a:schemeClr val="lt1"/>
              </a:buClr>
              <a:buSzPts val="1400"/>
              <a:buChar char="○"/>
              <a:defRPr>
                <a:solidFill>
                  <a:schemeClr val="lt1"/>
                </a:solidFill>
              </a:defRPr>
            </a:lvl5pPr>
            <a:lvl6pPr marL="2057400" lvl="5" indent="-238125" rtl="0">
              <a:spcBef>
                <a:spcPts val="1200"/>
              </a:spcBef>
              <a:spcAft>
                <a:spcPts val="0"/>
              </a:spcAft>
              <a:buClr>
                <a:schemeClr val="lt1"/>
              </a:buClr>
              <a:buSzPts val="1400"/>
              <a:buChar char="■"/>
              <a:defRPr>
                <a:solidFill>
                  <a:schemeClr val="lt1"/>
                </a:solidFill>
              </a:defRPr>
            </a:lvl6pPr>
            <a:lvl7pPr marL="2400300" lvl="6" indent="-238125" rtl="0">
              <a:spcBef>
                <a:spcPts val="1200"/>
              </a:spcBef>
              <a:spcAft>
                <a:spcPts val="0"/>
              </a:spcAft>
              <a:buClr>
                <a:schemeClr val="lt1"/>
              </a:buClr>
              <a:buSzPts val="1400"/>
              <a:buChar char="●"/>
              <a:defRPr>
                <a:solidFill>
                  <a:schemeClr val="lt1"/>
                </a:solidFill>
              </a:defRPr>
            </a:lvl7pPr>
            <a:lvl8pPr marL="2743200" lvl="7" indent="-238125" rtl="0">
              <a:spcBef>
                <a:spcPts val="1200"/>
              </a:spcBef>
              <a:spcAft>
                <a:spcPts val="0"/>
              </a:spcAft>
              <a:buClr>
                <a:schemeClr val="lt1"/>
              </a:buClr>
              <a:buSzPts val="1400"/>
              <a:buChar char="○"/>
              <a:defRPr>
                <a:solidFill>
                  <a:schemeClr val="lt1"/>
                </a:solidFill>
              </a:defRPr>
            </a:lvl8pPr>
            <a:lvl9pPr marL="3086100" lvl="8" indent="-238125" rtl="0">
              <a:spcBef>
                <a:spcPts val="1200"/>
              </a:spcBef>
              <a:spcAft>
                <a:spcPts val="1200"/>
              </a:spcAft>
              <a:buClr>
                <a:schemeClr val="lt1"/>
              </a:buClr>
              <a:buSzPts val="1400"/>
              <a:buChar char="■"/>
              <a:defRPr>
                <a:solidFill>
                  <a:schemeClr val="lt1"/>
                </a:solidFill>
              </a:defRPr>
            </a:lvl9pPr>
          </a:lstStyle>
          <a:p>
            <a:endParaRPr/>
          </a:p>
        </p:txBody>
      </p:sp>
      <p:sp>
        <p:nvSpPr>
          <p:cNvPr id="33" name="Google Shape;33;p4"/>
          <p:cNvSpPr txBox="1">
            <a:spLocks noGrp="1"/>
          </p:cNvSpPr>
          <p:nvPr>
            <p:ph type="ctrTitle"/>
          </p:nvPr>
        </p:nvSpPr>
        <p:spPr>
          <a:xfrm>
            <a:off x="1504950" y="303150"/>
            <a:ext cx="61341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800" b="1"/>
            </a:lvl1pPr>
            <a:lvl2pPr lvl="1" rtl="0">
              <a:spcBef>
                <a:spcPts val="0"/>
              </a:spcBef>
              <a:spcAft>
                <a:spcPts val="0"/>
              </a:spcAft>
              <a:buSzPts val="2400"/>
              <a:buNone/>
              <a:defRPr sz="1800"/>
            </a:lvl2pPr>
            <a:lvl3pPr lvl="2" rtl="0">
              <a:spcBef>
                <a:spcPts val="0"/>
              </a:spcBef>
              <a:spcAft>
                <a:spcPts val="0"/>
              </a:spcAft>
              <a:buSzPts val="2400"/>
              <a:buNone/>
              <a:defRPr sz="1800"/>
            </a:lvl3pPr>
            <a:lvl4pPr lvl="3" rtl="0">
              <a:spcBef>
                <a:spcPts val="0"/>
              </a:spcBef>
              <a:spcAft>
                <a:spcPts val="0"/>
              </a:spcAft>
              <a:buSzPts val="2400"/>
              <a:buNone/>
              <a:defRPr sz="1800"/>
            </a:lvl4pPr>
            <a:lvl5pPr lvl="4" rtl="0">
              <a:spcBef>
                <a:spcPts val="0"/>
              </a:spcBef>
              <a:spcAft>
                <a:spcPts val="0"/>
              </a:spcAft>
              <a:buSzPts val="2400"/>
              <a:buNone/>
              <a:defRPr sz="1800"/>
            </a:lvl5pPr>
            <a:lvl6pPr lvl="5" rtl="0">
              <a:spcBef>
                <a:spcPts val="0"/>
              </a:spcBef>
              <a:spcAft>
                <a:spcPts val="0"/>
              </a:spcAft>
              <a:buSzPts val="2400"/>
              <a:buNone/>
              <a:defRPr sz="1800"/>
            </a:lvl6pPr>
            <a:lvl7pPr lvl="6" rtl="0">
              <a:spcBef>
                <a:spcPts val="0"/>
              </a:spcBef>
              <a:spcAft>
                <a:spcPts val="0"/>
              </a:spcAft>
              <a:buSzPts val="2400"/>
              <a:buNone/>
              <a:defRPr sz="1800"/>
            </a:lvl7pPr>
            <a:lvl8pPr lvl="7" rtl="0">
              <a:spcBef>
                <a:spcPts val="0"/>
              </a:spcBef>
              <a:spcAft>
                <a:spcPts val="0"/>
              </a:spcAft>
              <a:buSzPts val="2400"/>
              <a:buNone/>
              <a:defRPr sz="1800"/>
            </a:lvl8pPr>
            <a:lvl9pPr lvl="8" rtl="0">
              <a:spcBef>
                <a:spcPts val="0"/>
              </a:spcBef>
              <a:spcAft>
                <a:spcPts val="0"/>
              </a:spcAft>
              <a:buSzPts val="2400"/>
              <a:buNone/>
              <a:defRPr sz="1800"/>
            </a:lvl9pPr>
          </a:lstStyle>
          <a:p>
            <a:endParaRPr/>
          </a:p>
        </p:txBody>
      </p:sp>
      <p:sp>
        <p:nvSpPr>
          <p:cNvPr id="34" name="Google Shape;34;p4"/>
          <p:cNvSpPr/>
          <p:nvPr/>
        </p:nvSpPr>
        <p:spPr>
          <a:xfrm>
            <a:off x="8229600" y="0"/>
            <a:ext cx="914400" cy="914400"/>
          </a:xfrm>
          <a:prstGeom prst="rect">
            <a:avLst/>
          </a:prstGeom>
          <a:solidFill>
            <a:schemeClr val="accent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35" name="Google Shape;35;p4"/>
          <p:cNvSpPr/>
          <p:nvPr/>
        </p:nvSpPr>
        <p:spPr>
          <a:xfrm>
            <a:off x="8229600" y="4229100"/>
            <a:ext cx="914400" cy="914400"/>
          </a:xfrm>
          <a:prstGeom prst="rect">
            <a:avLst/>
          </a:prstGeom>
          <a:solidFill>
            <a:schemeClr val="dk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Tree>
    <p:extLst>
      <p:ext uri="{BB962C8B-B14F-4D97-AF65-F5344CB8AC3E}">
        <p14:creationId xmlns:p14="http://schemas.microsoft.com/office/powerpoint/2010/main" val="35719117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6"/>
        <p:cNvGrpSpPr/>
        <p:nvPr/>
      </p:nvGrpSpPr>
      <p:grpSpPr>
        <a:xfrm>
          <a:off x="0" y="0"/>
          <a:ext cx="0" cy="0"/>
          <a:chOff x="0" y="0"/>
          <a:chExt cx="0" cy="0"/>
        </a:xfrm>
      </p:grpSpPr>
      <p:sp>
        <p:nvSpPr>
          <p:cNvPr id="37" name="Google Shape;37;p5"/>
          <p:cNvSpPr/>
          <p:nvPr/>
        </p:nvSpPr>
        <p:spPr>
          <a:xfrm>
            <a:off x="4572000" y="1140750"/>
            <a:ext cx="4572000" cy="1545300"/>
          </a:xfrm>
          <a:prstGeom prst="rect">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solidFill>
                <a:schemeClr val="lt1"/>
              </a:solidFill>
            </a:endParaRPr>
          </a:p>
        </p:txBody>
      </p:sp>
      <p:sp>
        <p:nvSpPr>
          <p:cNvPr id="38" name="Google Shape;38;p5"/>
          <p:cNvSpPr/>
          <p:nvPr/>
        </p:nvSpPr>
        <p:spPr>
          <a:xfrm>
            <a:off x="0" y="1140750"/>
            <a:ext cx="4572000" cy="1545300"/>
          </a:xfrm>
          <a:prstGeom prst="rect">
            <a:avLst/>
          </a:prstGeom>
          <a:solidFill>
            <a:schemeClr val="dk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solidFill>
                <a:schemeClr val="lt1"/>
              </a:solidFill>
            </a:endParaRPr>
          </a:p>
        </p:txBody>
      </p:sp>
      <p:sp>
        <p:nvSpPr>
          <p:cNvPr id="39" name="Google Shape;39;p5"/>
          <p:cNvSpPr/>
          <p:nvPr/>
        </p:nvSpPr>
        <p:spPr>
          <a:xfrm>
            <a:off x="0" y="4229100"/>
            <a:ext cx="914400" cy="914400"/>
          </a:xfrm>
          <a:prstGeom prst="rect">
            <a:avLst/>
          </a:prstGeom>
          <a:solidFill>
            <a:schemeClr val="accent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40" name="Google Shape;40;p5"/>
          <p:cNvSpPr/>
          <p:nvPr/>
        </p:nvSpPr>
        <p:spPr>
          <a:xfrm>
            <a:off x="8229625" y="4229100"/>
            <a:ext cx="914400" cy="914400"/>
          </a:xfrm>
          <a:prstGeom prst="rect">
            <a:avLst/>
          </a:prstGeom>
          <a:solidFill>
            <a:schemeClr val="dk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41" name="Google Shape;41;p5"/>
          <p:cNvSpPr txBox="1">
            <a:spLocks noGrp="1"/>
          </p:cNvSpPr>
          <p:nvPr>
            <p:ph type="subTitle" idx="1"/>
          </p:nvPr>
        </p:nvSpPr>
        <p:spPr>
          <a:xfrm>
            <a:off x="5291238" y="1930425"/>
            <a:ext cx="3133500" cy="527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2800"/>
              <a:buNone/>
              <a:defRPr sz="1050">
                <a:solidFill>
                  <a:schemeClr val="lt1"/>
                </a:solidFill>
              </a:defRPr>
            </a:lvl1pPr>
            <a:lvl2pPr lvl="1" algn="ctr" rtl="0">
              <a:lnSpc>
                <a:spcPct val="100000"/>
              </a:lnSpc>
              <a:spcBef>
                <a:spcPts val="0"/>
              </a:spcBef>
              <a:spcAft>
                <a:spcPts val="0"/>
              </a:spcAft>
              <a:buClr>
                <a:schemeClr val="lt1"/>
              </a:buClr>
              <a:buSzPts val="2800"/>
              <a:buNone/>
              <a:defRPr sz="2100">
                <a:solidFill>
                  <a:schemeClr val="lt1"/>
                </a:solidFill>
              </a:defRPr>
            </a:lvl2pPr>
            <a:lvl3pPr lvl="2" algn="ctr" rtl="0">
              <a:lnSpc>
                <a:spcPct val="100000"/>
              </a:lnSpc>
              <a:spcBef>
                <a:spcPts val="0"/>
              </a:spcBef>
              <a:spcAft>
                <a:spcPts val="0"/>
              </a:spcAft>
              <a:buClr>
                <a:schemeClr val="lt1"/>
              </a:buClr>
              <a:buSzPts val="2800"/>
              <a:buNone/>
              <a:defRPr sz="2100">
                <a:solidFill>
                  <a:schemeClr val="lt1"/>
                </a:solidFill>
              </a:defRPr>
            </a:lvl3pPr>
            <a:lvl4pPr lvl="3" algn="ctr" rtl="0">
              <a:lnSpc>
                <a:spcPct val="100000"/>
              </a:lnSpc>
              <a:spcBef>
                <a:spcPts val="0"/>
              </a:spcBef>
              <a:spcAft>
                <a:spcPts val="0"/>
              </a:spcAft>
              <a:buClr>
                <a:schemeClr val="lt1"/>
              </a:buClr>
              <a:buSzPts val="2800"/>
              <a:buNone/>
              <a:defRPr sz="2100">
                <a:solidFill>
                  <a:schemeClr val="lt1"/>
                </a:solidFill>
              </a:defRPr>
            </a:lvl4pPr>
            <a:lvl5pPr lvl="4" algn="ctr" rtl="0">
              <a:lnSpc>
                <a:spcPct val="100000"/>
              </a:lnSpc>
              <a:spcBef>
                <a:spcPts val="0"/>
              </a:spcBef>
              <a:spcAft>
                <a:spcPts val="0"/>
              </a:spcAft>
              <a:buClr>
                <a:schemeClr val="lt1"/>
              </a:buClr>
              <a:buSzPts val="2800"/>
              <a:buNone/>
              <a:defRPr sz="2100">
                <a:solidFill>
                  <a:schemeClr val="lt1"/>
                </a:solidFill>
              </a:defRPr>
            </a:lvl5pPr>
            <a:lvl6pPr lvl="5" algn="ctr" rtl="0">
              <a:lnSpc>
                <a:spcPct val="100000"/>
              </a:lnSpc>
              <a:spcBef>
                <a:spcPts val="0"/>
              </a:spcBef>
              <a:spcAft>
                <a:spcPts val="0"/>
              </a:spcAft>
              <a:buClr>
                <a:schemeClr val="lt1"/>
              </a:buClr>
              <a:buSzPts val="2800"/>
              <a:buNone/>
              <a:defRPr sz="2100">
                <a:solidFill>
                  <a:schemeClr val="lt1"/>
                </a:solidFill>
              </a:defRPr>
            </a:lvl6pPr>
            <a:lvl7pPr lvl="6" algn="ctr" rtl="0">
              <a:lnSpc>
                <a:spcPct val="100000"/>
              </a:lnSpc>
              <a:spcBef>
                <a:spcPts val="0"/>
              </a:spcBef>
              <a:spcAft>
                <a:spcPts val="0"/>
              </a:spcAft>
              <a:buClr>
                <a:schemeClr val="lt1"/>
              </a:buClr>
              <a:buSzPts val="2800"/>
              <a:buNone/>
              <a:defRPr sz="2100">
                <a:solidFill>
                  <a:schemeClr val="lt1"/>
                </a:solidFill>
              </a:defRPr>
            </a:lvl7pPr>
            <a:lvl8pPr lvl="7" algn="ctr" rtl="0">
              <a:lnSpc>
                <a:spcPct val="100000"/>
              </a:lnSpc>
              <a:spcBef>
                <a:spcPts val="0"/>
              </a:spcBef>
              <a:spcAft>
                <a:spcPts val="0"/>
              </a:spcAft>
              <a:buClr>
                <a:schemeClr val="lt1"/>
              </a:buClr>
              <a:buSzPts val="2800"/>
              <a:buNone/>
              <a:defRPr sz="2100">
                <a:solidFill>
                  <a:schemeClr val="lt1"/>
                </a:solidFill>
              </a:defRPr>
            </a:lvl8pPr>
            <a:lvl9pPr lvl="8" algn="ctr" rtl="0">
              <a:lnSpc>
                <a:spcPct val="100000"/>
              </a:lnSpc>
              <a:spcBef>
                <a:spcPts val="0"/>
              </a:spcBef>
              <a:spcAft>
                <a:spcPts val="0"/>
              </a:spcAft>
              <a:buClr>
                <a:schemeClr val="lt1"/>
              </a:buClr>
              <a:buSzPts val="2800"/>
              <a:buNone/>
              <a:defRPr sz="2100">
                <a:solidFill>
                  <a:schemeClr val="lt1"/>
                </a:solidFill>
              </a:defRPr>
            </a:lvl9pPr>
          </a:lstStyle>
          <a:p>
            <a:endParaRPr/>
          </a:p>
        </p:txBody>
      </p:sp>
      <p:sp>
        <p:nvSpPr>
          <p:cNvPr id="42" name="Google Shape;42;p5"/>
          <p:cNvSpPr txBox="1">
            <a:spLocks noGrp="1"/>
          </p:cNvSpPr>
          <p:nvPr>
            <p:ph type="subTitle" idx="2"/>
          </p:nvPr>
        </p:nvSpPr>
        <p:spPr>
          <a:xfrm>
            <a:off x="690687" y="1930425"/>
            <a:ext cx="3133500" cy="52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800"/>
              <a:buNone/>
              <a:defRPr sz="1050">
                <a:solidFill>
                  <a:schemeClr val="lt1"/>
                </a:solidFill>
              </a:defRPr>
            </a:lvl1pPr>
            <a:lvl2pPr lvl="1" algn="ctr" rtl="0">
              <a:lnSpc>
                <a:spcPct val="100000"/>
              </a:lnSpc>
              <a:spcBef>
                <a:spcPts val="0"/>
              </a:spcBef>
              <a:spcAft>
                <a:spcPts val="0"/>
              </a:spcAft>
              <a:buClr>
                <a:schemeClr val="lt1"/>
              </a:buClr>
              <a:buSzPts val="2800"/>
              <a:buNone/>
              <a:defRPr sz="2100">
                <a:solidFill>
                  <a:schemeClr val="lt1"/>
                </a:solidFill>
              </a:defRPr>
            </a:lvl2pPr>
            <a:lvl3pPr lvl="2" algn="ctr" rtl="0">
              <a:lnSpc>
                <a:spcPct val="100000"/>
              </a:lnSpc>
              <a:spcBef>
                <a:spcPts val="0"/>
              </a:spcBef>
              <a:spcAft>
                <a:spcPts val="0"/>
              </a:spcAft>
              <a:buClr>
                <a:schemeClr val="lt1"/>
              </a:buClr>
              <a:buSzPts val="2800"/>
              <a:buNone/>
              <a:defRPr sz="2100">
                <a:solidFill>
                  <a:schemeClr val="lt1"/>
                </a:solidFill>
              </a:defRPr>
            </a:lvl3pPr>
            <a:lvl4pPr lvl="3" algn="ctr" rtl="0">
              <a:lnSpc>
                <a:spcPct val="100000"/>
              </a:lnSpc>
              <a:spcBef>
                <a:spcPts val="0"/>
              </a:spcBef>
              <a:spcAft>
                <a:spcPts val="0"/>
              </a:spcAft>
              <a:buClr>
                <a:schemeClr val="lt1"/>
              </a:buClr>
              <a:buSzPts val="2800"/>
              <a:buNone/>
              <a:defRPr sz="2100">
                <a:solidFill>
                  <a:schemeClr val="lt1"/>
                </a:solidFill>
              </a:defRPr>
            </a:lvl4pPr>
            <a:lvl5pPr lvl="4" algn="ctr" rtl="0">
              <a:lnSpc>
                <a:spcPct val="100000"/>
              </a:lnSpc>
              <a:spcBef>
                <a:spcPts val="0"/>
              </a:spcBef>
              <a:spcAft>
                <a:spcPts val="0"/>
              </a:spcAft>
              <a:buClr>
                <a:schemeClr val="lt1"/>
              </a:buClr>
              <a:buSzPts val="2800"/>
              <a:buNone/>
              <a:defRPr sz="2100">
                <a:solidFill>
                  <a:schemeClr val="lt1"/>
                </a:solidFill>
              </a:defRPr>
            </a:lvl5pPr>
            <a:lvl6pPr lvl="5" algn="ctr" rtl="0">
              <a:lnSpc>
                <a:spcPct val="100000"/>
              </a:lnSpc>
              <a:spcBef>
                <a:spcPts val="0"/>
              </a:spcBef>
              <a:spcAft>
                <a:spcPts val="0"/>
              </a:spcAft>
              <a:buClr>
                <a:schemeClr val="lt1"/>
              </a:buClr>
              <a:buSzPts val="2800"/>
              <a:buNone/>
              <a:defRPr sz="2100">
                <a:solidFill>
                  <a:schemeClr val="lt1"/>
                </a:solidFill>
              </a:defRPr>
            </a:lvl6pPr>
            <a:lvl7pPr lvl="6" algn="ctr" rtl="0">
              <a:lnSpc>
                <a:spcPct val="100000"/>
              </a:lnSpc>
              <a:spcBef>
                <a:spcPts val="0"/>
              </a:spcBef>
              <a:spcAft>
                <a:spcPts val="0"/>
              </a:spcAft>
              <a:buClr>
                <a:schemeClr val="lt1"/>
              </a:buClr>
              <a:buSzPts val="2800"/>
              <a:buNone/>
              <a:defRPr sz="2100">
                <a:solidFill>
                  <a:schemeClr val="lt1"/>
                </a:solidFill>
              </a:defRPr>
            </a:lvl7pPr>
            <a:lvl8pPr lvl="7" algn="ctr" rtl="0">
              <a:lnSpc>
                <a:spcPct val="100000"/>
              </a:lnSpc>
              <a:spcBef>
                <a:spcPts val="0"/>
              </a:spcBef>
              <a:spcAft>
                <a:spcPts val="0"/>
              </a:spcAft>
              <a:buClr>
                <a:schemeClr val="lt1"/>
              </a:buClr>
              <a:buSzPts val="2800"/>
              <a:buNone/>
              <a:defRPr sz="2100">
                <a:solidFill>
                  <a:schemeClr val="lt1"/>
                </a:solidFill>
              </a:defRPr>
            </a:lvl8pPr>
            <a:lvl9pPr lvl="8" algn="ctr" rtl="0">
              <a:lnSpc>
                <a:spcPct val="100000"/>
              </a:lnSpc>
              <a:spcBef>
                <a:spcPts val="0"/>
              </a:spcBef>
              <a:spcAft>
                <a:spcPts val="0"/>
              </a:spcAft>
              <a:buClr>
                <a:schemeClr val="lt1"/>
              </a:buClr>
              <a:buSzPts val="2800"/>
              <a:buNone/>
              <a:defRPr sz="2100">
                <a:solidFill>
                  <a:schemeClr val="lt1"/>
                </a:solidFill>
              </a:defRPr>
            </a:lvl9pPr>
          </a:lstStyle>
          <a:p>
            <a:endParaRPr/>
          </a:p>
        </p:txBody>
      </p:sp>
      <p:sp>
        <p:nvSpPr>
          <p:cNvPr id="43" name="Google Shape;43;p5"/>
          <p:cNvSpPr txBox="1">
            <a:spLocks noGrp="1"/>
          </p:cNvSpPr>
          <p:nvPr>
            <p:ph type="subTitle" idx="3"/>
          </p:nvPr>
        </p:nvSpPr>
        <p:spPr>
          <a:xfrm>
            <a:off x="5864538" y="1360275"/>
            <a:ext cx="2560200" cy="591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2800"/>
              <a:buNone/>
              <a:defRPr sz="1950" b="1">
                <a:solidFill>
                  <a:schemeClr val="lt1"/>
                </a:solidFill>
                <a:latin typeface="Lexend Exa"/>
                <a:ea typeface="Lexend Exa"/>
                <a:cs typeface="Lexend Exa"/>
                <a:sym typeface="Lexend Exa"/>
              </a:defRPr>
            </a:lvl1pPr>
            <a:lvl2pPr lvl="1" algn="ctr" rtl="0">
              <a:lnSpc>
                <a:spcPct val="100000"/>
              </a:lnSpc>
              <a:spcBef>
                <a:spcPts val="0"/>
              </a:spcBef>
              <a:spcAft>
                <a:spcPts val="0"/>
              </a:spcAft>
              <a:buClr>
                <a:schemeClr val="lt1"/>
              </a:buClr>
              <a:buSzPts val="2800"/>
              <a:buNone/>
              <a:defRPr sz="2100">
                <a:solidFill>
                  <a:schemeClr val="lt1"/>
                </a:solidFill>
              </a:defRPr>
            </a:lvl2pPr>
            <a:lvl3pPr lvl="2" algn="ctr" rtl="0">
              <a:lnSpc>
                <a:spcPct val="100000"/>
              </a:lnSpc>
              <a:spcBef>
                <a:spcPts val="0"/>
              </a:spcBef>
              <a:spcAft>
                <a:spcPts val="0"/>
              </a:spcAft>
              <a:buClr>
                <a:schemeClr val="lt1"/>
              </a:buClr>
              <a:buSzPts val="2800"/>
              <a:buNone/>
              <a:defRPr sz="2100">
                <a:solidFill>
                  <a:schemeClr val="lt1"/>
                </a:solidFill>
              </a:defRPr>
            </a:lvl3pPr>
            <a:lvl4pPr lvl="3" algn="ctr" rtl="0">
              <a:lnSpc>
                <a:spcPct val="100000"/>
              </a:lnSpc>
              <a:spcBef>
                <a:spcPts val="0"/>
              </a:spcBef>
              <a:spcAft>
                <a:spcPts val="0"/>
              </a:spcAft>
              <a:buClr>
                <a:schemeClr val="lt1"/>
              </a:buClr>
              <a:buSzPts val="2800"/>
              <a:buNone/>
              <a:defRPr sz="2100">
                <a:solidFill>
                  <a:schemeClr val="lt1"/>
                </a:solidFill>
              </a:defRPr>
            </a:lvl4pPr>
            <a:lvl5pPr lvl="4" algn="ctr" rtl="0">
              <a:lnSpc>
                <a:spcPct val="100000"/>
              </a:lnSpc>
              <a:spcBef>
                <a:spcPts val="0"/>
              </a:spcBef>
              <a:spcAft>
                <a:spcPts val="0"/>
              </a:spcAft>
              <a:buClr>
                <a:schemeClr val="lt1"/>
              </a:buClr>
              <a:buSzPts val="2800"/>
              <a:buNone/>
              <a:defRPr sz="2100">
                <a:solidFill>
                  <a:schemeClr val="lt1"/>
                </a:solidFill>
              </a:defRPr>
            </a:lvl5pPr>
            <a:lvl6pPr lvl="5" algn="ctr" rtl="0">
              <a:lnSpc>
                <a:spcPct val="100000"/>
              </a:lnSpc>
              <a:spcBef>
                <a:spcPts val="0"/>
              </a:spcBef>
              <a:spcAft>
                <a:spcPts val="0"/>
              </a:spcAft>
              <a:buClr>
                <a:schemeClr val="lt1"/>
              </a:buClr>
              <a:buSzPts val="2800"/>
              <a:buNone/>
              <a:defRPr sz="2100">
                <a:solidFill>
                  <a:schemeClr val="lt1"/>
                </a:solidFill>
              </a:defRPr>
            </a:lvl6pPr>
            <a:lvl7pPr lvl="6" algn="ctr" rtl="0">
              <a:lnSpc>
                <a:spcPct val="100000"/>
              </a:lnSpc>
              <a:spcBef>
                <a:spcPts val="0"/>
              </a:spcBef>
              <a:spcAft>
                <a:spcPts val="0"/>
              </a:spcAft>
              <a:buClr>
                <a:schemeClr val="lt1"/>
              </a:buClr>
              <a:buSzPts val="2800"/>
              <a:buNone/>
              <a:defRPr sz="2100">
                <a:solidFill>
                  <a:schemeClr val="lt1"/>
                </a:solidFill>
              </a:defRPr>
            </a:lvl7pPr>
            <a:lvl8pPr lvl="7" algn="ctr" rtl="0">
              <a:lnSpc>
                <a:spcPct val="100000"/>
              </a:lnSpc>
              <a:spcBef>
                <a:spcPts val="0"/>
              </a:spcBef>
              <a:spcAft>
                <a:spcPts val="0"/>
              </a:spcAft>
              <a:buClr>
                <a:schemeClr val="lt1"/>
              </a:buClr>
              <a:buSzPts val="2800"/>
              <a:buNone/>
              <a:defRPr sz="2100">
                <a:solidFill>
                  <a:schemeClr val="lt1"/>
                </a:solidFill>
              </a:defRPr>
            </a:lvl8pPr>
            <a:lvl9pPr lvl="8" algn="ctr" rtl="0">
              <a:lnSpc>
                <a:spcPct val="100000"/>
              </a:lnSpc>
              <a:spcBef>
                <a:spcPts val="0"/>
              </a:spcBef>
              <a:spcAft>
                <a:spcPts val="0"/>
              </a:spcAft>
              <a:buClr>
                <a:schemeClr val="lt1"/>
              </a:buClr>
              <a:buSzPts val="2800"/>
              <a:buNone/>
              <a:defRPr sz="2100">
                <a:solidFill>
                  <a:schemeClr val="lt1"/>
                </a:solidFill>
              </a:defRPr>
            </a:lvl9pPr>
          </a:lstStyle>
          <a:p>
            <a:endParaRPr/>
          </a:p>
        </p:txBody>
      </p:sp>
      <p:sp>
        <p:nvSpPr>
          <p:cNvPr id="44" name="Google Shape;44;p5"/>
          <p:cNvSpPr txBox="1">
            <a:spLocks noGrp="1"/>
          </p:cNvSpPr>
          <p:nvPr>
            <p:ph type="subTitle" idx="4"/>
          </p:nvPr>
        </p:nvSpPr>
        <p:spPr>
          <a:xfrm>
            <a:off x="690687" y="1360275"/>
            <a:ext cx="2560200" cy="59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800"/>
              <a:buNone/>
              <a:defRPr sz="1950" b="1">
                <a:solidFill>
                  <a:schemeClr val="lt1"/>
                </a:solidFill>
                <a:latin typeface="Lexend Exa"/>
                <a:ea typeface="Lexend Exa"/>
                <a:cs typeface="Lexend Exa"/>
                <a:sym typeface="Lexend Exa"/>
              </a:defRPr>
            </a:lvl1pPr>
            <a:lvl2pPr lvl="1" algn="ctr" rtl="0">
              <a:lnSpc>
                <a:spcPct val="100000"/>
              </a:lnSpc>
              <a:spcBef>
                <a:spcPts val="0"/>
              </a:spcBef>
              <a:spcAft>
                <a:spcPts val="0"/>
              </a:spcAft>
              <a:buClr>
                <a:schemeClr val="lt1"/>
              </a:buClr>
              <a:buSzPts val="2800"/>
              <a:buNone/>
              <a:defRPr sz="2100">
                <a:solidFill>
                  <a:schemeClr val="lt1"/>
                </a:solidFill>
              </a:defRPr>
            </a:lvl2pPr>
            <a:lvl3pPr lvl="2" algn="ctr" rtl="0">
              <a:lnSpc>
                <a:spcPct val="100000"/>
              </a:lnSpc>
              <a:spcBef>
                <a:spcPts val="0"/>
              </a:spcBef>
              <a:spcAft>
                <a:spcPts val="0"/>
              </a:spcAft>
              <a:buClr>
                <a:schemeClr val="lt1"/>
              </a:buClr>
              <a:buSzPts val="2800"/>
              <a:buNone/>
              <a:defRPr sz="2100">
                <a:solidFill>
                  <a:schemeClr val="lt1"/>
                </a:solidFill>
              </a:defRPr>
            </a:lvl3pPr>
            <a:lvl4pPr lvl="3" algn="ctr" rtl="0">
              <a:lnSpc>
                <a:spcPct val="100000"/>
              </a:lnSpc>
              <a:spcBef>
                <a:spcPts val="0"/>
              </a:spcBef>
              <a:spcAft>
                <a:spcPts val="0"/>
              </a:spcAft>
              <a:buClr>
                <a:schemeClr val="lt1"/>
              </a:buClr>
              <a:buSzPts val="2800"/>
              <a:buNone/>
              <a:defRPr sz="2100">
                <a:solidFill>
                  <a:schemeClr val="lt1"/>
                </a:solidFill>
              </a:defRPr>
            </a:lvl4pPr>
            <a:lvl5pPr lvl="4" algn="ctr" rtl="0">
              <a:lnSpc>
                <a:spcPct val="100000"/>
              </a:lnSpc>
              <a:spcBef>
                <a:spcPts val="0"/>
              </a:spcBef>
              <a:spcAft>
                <a:spcPts val="0"/>
              </a:spcAft>
              <a:buClr>
                <a:schemeClr val="lt1"/>
              </a:buClr>
              <a:buSzPts val="2800"/>
              <a:buNone/>
              <a:defRPr sz="2100">
                <a:solidFill>
                  <a:schemeClr val="lt1"/>
                </a:solidFill>
              </a:defRPr>
            </a:lvl5pPr>
            <a:lvl6pPr lvl="5" algn="ctr" rtl="0">
              <a:lnSpc>
                <a:spcPct val="100000"/>
              </a:lnSpc>
              <a:spcBef>
                <a:spcPts val="0"/>
              </a:spcBef>
              <a:spcAft>
                <a:spcPts val="0"/>
              </a:spcAft>
              <a:buClr>
                <a:schemeClr val="lt1"/>
              </a:buClr>
              <a:buSzPts val="2800"/>
              <a:buNone/>
              <a:defRPr sz="2100">
                <a:solidFill>
                  <a:schemeClr val="lt1"/>
                </a:solidFill>
              </a:defRPr>
            </a:lvl6pPr>
            <a:lvl7pPr lvl="6" algn="ctr" rtl="0">
              <a:lnSpc>
                <a:spcPct val="100000"/>
              </a:lnSpc>
              <a:spcBef>
                <a:spcPts val="0"/>
              </a:spcBef>
              <a:spcAft>
                <a:spcPts val="0"/>
              </a:spcAft>
              <a:buClr>
                <a:schemeClr val="lt1"/>
              </a:buClr>
              <a:buSzPts val="2800"/>
              <a:buNone/>
              <a:defRPr sz="2100">
                <a:solidFill>
                  <a:schemeClr val="lt1"/>
                </a:solidFill>
              </a:defRPr>
            </a:lvl7pPr>
            <a:lvl8pPr lvl="7" algn="ctr" rtl="0">
              <a:lnSpc>
                <a:spcPct val="100000"/>
              </a:lnSpc>
              <a:spcBef>
                <a:spcPts val="0"/>
              </a:spcBef>
              <a:spcAft>
                <a:spcPts val="0"/>
              </a:spcAft>
              <a:buClr>
                <a:schemeClr val="lt1"/>
              </a:buClr>
              <a:buSzPts val="2800"/>
              <a:buNone/>
              <a:defRPr sz="2100">
                <a:solidFill>
                  <a:schemeClr val="lt1"/>
                </a:solidFill>
              </a:defRPr>
            </a:lvl8pPr>
            <a:lvl9pPr lvl="8" algn="ctr" rtl="0">
              <a:lnSpc>
                <a:spcPct val="100000"/>
              </a:lnSpc>
              <a:spcBef>
                <a:spcPts val="0"/>
              </a:spcBef>
              <a:spcAft>
                <a:spcPts val="0"/>
              </a:spcAft>
              <a:buClr>
                <a:schemeClr val="lt1"/>
              </a:buClr>
              <a:buSzPts val="2800"/>
              <a:buNone/>
              <a:defRPr sz="2100">
                <a:solidFill>
                  <a:schemeClr val="lt1"/>
                </a:solidFill>
              </a:defRPr>
            </a:lvl9pPr>
          </a:lstStyle>
          <a:p>
            <a:endParaRPr/>
          </a:p>
        </p:txBody>
      </p:sp>
      <p:sp>
        <p:nvSpPr>
          <p:cNvPr id="45" name="Google Shape;45;p5"/>
          <p:cNvSpPr txBox="1">
            <a:spLocks noGrp="1"/>
          </p:cNvSpPr>
          <p:nvPr>
            <p:ph type="ctrTitle"/>
          </p:nvPr>
        </p:nvSpPr>
        <p:spPr>
          <a:xfrm>
            <a:off x="2286000" y="303150"/>
            <a:ext cx="4572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sz="1800" b="1"/>
            </a:lvl1pPr>
            <a:lvl2pPr lvl="1" rtl="0">
              <a:spcBef>
                <a:spcPts val="0"/>
              </a:spcBef>
              <a:spcAft>
                <a:spcPts val="0"/>
              </a:spcAft>
              <a:buClr>
                <a:srgbClr val="F3F3F3"/>
              </a:buClr>
              <a:buSzPts val="2400"/>
              <a:buNone/>
              <a:defRPr sz="1800">
                <a:solidFill>
                  <a:srgbClr val="F3F3F3"/>
                </a:solidFill>
              </a:defRPr>
            </a:lvl2pPr>
            <a:lvl3pPr lvl="2" rtl="0">
              <a:spcBef>
                <a:spcPts val="0"/>
              </a:spcBef>
              <a:spcAft>
                <a:spcPts val="0"/>
              </a:spcAft>
              <a:buClr>
                <a:srgbClr val="F3F3F3"/>
              </a:buClr>
              <a:buSzPts val="2400"/>
              <a:buNone/>
              <a:defRPr sz="1800">
                <a:solidFill>
                  <a:srgbClr val="F3F3F3"/>
                </a:solidFill>
              </a:defRPr>
            </a:lvl3pPr>
            <a:lvl4pPr lvl="3" rtl="0">
              <a:spcBef>
                <a:spcPts val="0"/>
              </a:spcBef>
              <a:spcAft>
                <a:spcPts val="0"/>
              </a:spcAft>
              <a:buClr>
                <a:srgbClr val="F3F3F3"/>
              </a:buClr>
              <a:buSzPts val="2400"/>
              <a:buNone/>
              <a:defRPr sz="1800">
                <a:solidFill>
                  <a:srgbClr val="F3F3F3"/>
                </a:solidFill>
              </a:defRPr>
            </a:lvl4pPr>
            <a:lvl5pPr lvl="4" rtl="0">
              <a:spcBef>
                <a:spcPts val="0"/>
              </a:spcBef>
              <a:spcAft>
                <a:spcPts val="0"/>
              </a:spcAft>
              <a:buClr>
                <a:srgbClr val="F3F3F3"/>
              </a:buClr>
              <a:buSzPts val="2400"/>
              <a:buNone/>
              <a:defRPr sz="1800">
                <a:solidFill>
                  <a:srgbClr val="F3F3F3"/>
                </a:solidFill>
              </a:defRPr>
            </a:lvl5pPr>
            <a:lvl6pPr lvl="5" rtl="0">
              <a:spcBef>
                <a:spcPts val="0"/>
              </a:spcBef>
              <a:spcAft>
                <a:spcPts val="0"/>
              </a:spcAft>
              <a:buClr>
                <a:srgbClr val="F3F3F3"/>
              </a:buClr>
              <a:buSzPts val="2400"/>
              <a:buNone/>
              <a:defRPr sz="1800">
                <a:solidFill>
                  <a:srgbClr val="F3F3F3"/>
                </a:solidFill>
              </a:defRPr>
            </a:lvl6pPr>
            <a:lvl7pPr lvl="6" rtl="0">
              <a:spcBef>
                <a:spcPts val="0"/>
              </a:spcBef>
              <a:spcAft>
                <a:spcPts val="0"/>
              </a:spcAft>
              <a:buClr>
                <a:srgbClr val="F3F3F3"/>
              </a:buClr>
              <a:buSzPts val="2400"/>
              <a:buNone/>
              <a:defRPr sz="1800">
                <a:solidFill>
                  <a:srgbClr val="F3F3F3"/>
                </a:solidFill>
              </a:defRPr>
            </a:lvl7pPr>
            <a:lvl8pPr lvl="7" rtl="0">
              <a:spcBef>
                <a:spcPts val="0"/>
              </a:spcBef>
              <a:spcAft>
                <a:spcPts val="0"/>
              </a:spcAft>
              <a:buClr>
                <a:srgbClr val="F3F3F3"/>
              </a:buClr>
              <a:buSzPts val="2400"/>
              <a:buNone/>
              <a:defRPr sz="1800">
                <a:solidFill>
                  <a:srgbClr val="F3F3F3"/>
                </a:solidFill>
              </a:defRPr>
            </a:lvl8pPr>
            <a:lvl9pPr lvl="8" rtl="0">
              <a:spcBef>
                <a:spcPts val="0"/>
              </a:spcBef>
              <a:spcAft>
                <a:spcPts val="0"/>
              </a:spcAft>
              <a:buClr>
                <a:srgbClr val="F3F3F3"/>
              </a:buClr>
              <a:buSzPts val="2400"/>
              <a:buNone/>
              <a:defRPr sz="1800">
                <a:solidFill>
                  <a:srgbClr val="F3F3F3"/>
                </a:solidFill>
              </a:defRPr>
            </a:lvl9pPr>
          </a:lstStyle>
          <a:p>
            <a:endParaRPr/>
          </a:p>
        </p:txBody>
      </p:sp>
    </p:spTree>
    <p:extLst>
      <p:ext uri="{BB962C8B-B14F-4D97-AF65-F5344CB8AC3E}">
        <p14:creationId xmlns:p14="http://schemas.microsoft.com/office/powerpoint/2010/main" val="17900588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714125" y="1943100"/>
            <a:ext cx="1857600" cy="7620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2700"/>
            </a:lvl1pPr>
            <a:lvl2pPr lvl="1" algn="ctr">
              <a:spcBef>
                <a:spcPts val="0"/>
              </a:spcBef>
              <a:spcAft>
                <a:spcPts val="0"/>
              </a:spcAft>
              <a:buSzPts val="4200"/>
              <a:buNone/>
              <a:defRPr sz="3150"/>
            </a:lvl2pPr>
            <a:lvl3pPr lvl="2" algn="ctr">
              <a:spcBef>
                <a:spcPts val="0"/>
              </a:spcBef>
              <a:spcAft>
                <a:spcPts val="0"/>
              </a:spcAft>
              <a:buSzPts val="4200"/>
              <a:buNone/>
              <a:defRPr sz="3150"/>
            </a:lvl3pPr>
            <a:lvl4pPr lvl="3" algn="ctr">
              <a:spcBef>
                <a:spcPts val="0"/>
              </a:spcBef>
              <a:spcAft>
                <a:spcPts val="0"/>
              </a:spcAft>
              <a:buSzPts val="4200"/>
              <a:buNone/>
              <a:defRPr sz="3150"/>
            </a:lvl4pPr>
            <a:lvl5pPr lvl="4" algn="ctr">
              <a:spcBef>
                <a:spcPts val="0"/>
              </a:spcBef>
              <a:spcAft>
                <a:spcPts val="0"/>
              </a:spcAft>
              <a:buSzPts val="4200"/>
              <a:buNone/>
              <a:defRPr sz="3150"/>
            </a:lvl5pPr>
            <a:lvl6pPr lvl="5" algn="ctr">
              <a:spcBef>
                <a:spcPts val="0"/>
              </a:spcBef>
              <a:spcAft>
                <a:spcPts val="0"/>
              </a:spcAft>
              <a:buSzPts val="4200"/>
              <a:buNone/>
              <a:defRPr sz="3150"/>
            </a:lvl6pPr>
            <a:lvl7pPr lvl="6" algn="ctr">
              <a:spcBef>
                <a:spcPts val="0"/>
              </a:spcBef>
              <a:spcAft>
                <a:spcPts val="0"/>
              </a:spcAft>
              <a:buSzPts val="4200"/>
              <a:buNone/>
              <a:defRPr sz="3150"/>
            </a:lvl7pPr>
            <a:lvl8pPr lvl="7" algn="ctr">
              <a:spcBef>
                <a:spcPts val="0"/>
              </a:spcBef>
              <a:spcAft>
                <a:spcPts val="0"/>
              </a:spcAft>
              <a:buSzPts val="4200"/>
              <a:buNone/>
              <a:defRPr sz="3150"/>
            </a:lvl8pPr>
            <a:lvl9pPr lvl="8" algn="ctr">
              <a:spcBef>
                <a:spcPts val="0"/>
              </a:spcBef>
              <a:spcAft>
                <a:spcPts val="0"/>
              </a:spcAft>
              <a:buSzPts val="4200"/>
              <a:buNone/>
              <a:defRPr sz="3150"/>
            </a:lvl9pPr>
          </a:lstStyle>
          <a:p>
            <a:endParaRPr/>
          </a:p>
        </p:txBody>
      </p:sp>
      <p:sp>
        <p:nvSpPr>
          <p:cNvPr id="72" name="Google Shape;72;p9"/>
          <p:cNvSpPr/>
          <p:nvPr/>
        </p:nvSpPr>
        <p:spPr>
          <a:xfrm>
            <a:off x="0" y="4229100"/>
            <a:ext cx="914400" cy="914400"/>
          </a:xfrm>
          <a:prstGeom prst="rect">
            <a:avLst/>
          </a:prstGeom>
          <a:solidFill>
            <a:srgbClr val="CE4646"/>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73" name="Google Shape;73;p9"/>
          <p:cNvSpPr/>
          <p:nvPr/>
        </p:nvSpPr>
        <p:spPr>
          <a:xfrm>
            <a:off x="3650750" y="0"/>
            <a:ext cx="914400" cy="914400"/>
          </a:xfrm>
          <a:prstGeom prst="rect">
            <a:avLst/>
          </a:prstGeom>
          <a:solidFill>
            <a:srgbClr val="3A518B"/>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74" name="Google Shape;74;p9"/>
          <p:cNvSpPr/>
          <p:nvPr/>
        </p:nvSpPr>
        <p:spPr>
          <a:xfrm>
            <a:off x="2736350" y="0"/>
            <a:ext cx="914400" cy="914400"/>
          </a:xfrm>
          <a:prstGeom prst="rect">
            <a:avLst/>
          </a:prstGeom>
          <a:solidFill>
            <a:schemeClr val="accent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75" name="Google Shape;75;p9"/>
          <p:cNvSpPr/>
          <p:nvPr/>
        </p:nvSpPr>
        <p:spPr>
          <a:xfrm>
            <a:off x="914400" y="4229100"/>
            <a:ext cx="914400" cy="914400"/>
          </a:xfrm>
          <a:prstGeom prst="rect">
            <a:avLst/>
          </a:prstGeom>
          <a:solidFill>
            <a:schemeClr val="accent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76" name="Google Shape;76;p9"/>
          <p:cNvSpPr txBox="1">
            <a:spLocks noGrp="1"/>
          </p:cNvSpPr>
          <p:nvPr>
            <p:ph type="subTitle" idx="1"/>
          </p:nvPr>
        </p:nvSpPr>
        <p:spPr>
          <a:xfrm>
            <a:off x="719300" y="2705000"/>
            <a:ext cx="2825400" cy="521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Josefin Slab"/>
              <a:buNone/>
              <a:defRPr sz="1050">
                <a:solidFill>
                  <a:schemeClr val="dk1"/>
                </a:solidFill>
              </a:defRPr>
            </a:lvl1pPr>
            <a:lvl2pPr lvl="1" algn="ctr" rtl="0">
              <a:lnSpc>
                <a:spcPct val="100000"/>
              </a:lnSpc>
              <a:spcBef>
                <a:spcPts val="0"/>
              </a:spcBef>
              <a:spcAft>
                <a:spcPts val="0"/>
              </a:spcAft>
              <a:buClr>
                <a:srgbClr val="FFFFFF"/>
              </a:buClr>
              <a:buSzPts val="1100"/>
              <a:buFont typeface="Josefin Slab"/>
              <a:buNone/>
              <a:defRPr sz="825">
                <a:solidFill>
                  <a:srgbClr val="FFFFFF"/>
                </a:solidFill>
                <a:latin typeface="Josefin Slab"/>
                <a:ea typeface="Josefin Slab"/>
                <a:cs typeface="Josefin Slab"/>
                <a:sym typeface="Josefin Slab"/>
              </a:defRPr>
            </a:lvl2pPr>
            <a:lvl3pPr lvl="2" algn="ctr" rtl="0">
              <a:lnSpc>
                <a:spcPct val="100000"/>
              </a:lnSpc>
              <a:spcBef>
                <a:spcPts val="0"/>
              </a:spcBef>
              <a:spcAft>
                <a:spcPts val="0"/>
              </a:spcAft>
              <a:buClr>
                <a:srgbClr val="FFFFFF"/>
              </a:buClr>
              <a:buSzPts val="1100"/>
              <a:buFont typeface="Josefin Slab"/>
              <a:buNone/>
              <a:defRPr sz="825">
                <a:solidFill>
                  <a:srgbClr val="FFFFFF"/>
                </a:solidFill>
                <a:latin typeface="Josefin Slab"/>
                <a:ea typeface="Josefin Slab"/>
                <a:cs typeface="Josefin Slab"/>
                <a:sym typeface="Josefin Slab"/>
              </a:defRPr>
            </a:lvl3pPr>
            <a:lvl4pPr lvl="3" algn="ctr" rtl="0">
              <a:lnSpc>
                <a:spcPct val="100000"/>
              </a:lnSpc>
              <a:spcBef>
                <a:spcPts val="0"/>
              </a:spcBef>
              <a:spcAft>
                <a:spcPts val="0"/>
              </a:spcAft>
              <a:buClr>
                <a:srgbClr val="FFFFFF"/>
              </a:buClr>
              <a:buSzPts val="1100"/>
              <a:buFont typeface="Josefin Slab"/>
              <a:buNone/>
              <a:defRPr sz="825">
                <a:solidFill>
                  <a:srgbClr val="FFFFFF"/>
                </a:solidFill>
                <a:latin typeface="Josefin Slab"/>
                <a:ea typeface="Josefin Slab"/>
                <a:cs typeface="Josefin Slab"/>
                <a:sym typeface="Josefin Slab"/>
              </a:defRPr>
            </a:lvl4pPr>
            <a:lvl5pPr lvl="4" algn="ctr" rtl="0">
              <a:lnSpc>
                <a:spcPct val="100000"/>
              </a:lnSpc>
              <a:spcBef>
                <a:spcPts val="0"/>
              </a:spcBef>
              <a:spcAft>
                <a:spcPts val="0"/>
              </a:spcAft>
              <a:buClr>
                <a:srgbClr val="FFFFFF"/>
              </a:buClr>
              <a:buSzPts val="1100"/>
              <a:buFont typeface="Josefin Slab"/>
              <a:buNone/>
              <a:defRPr sz="825">
                <a:solidFill>
                  <a:srgbClr val="FFFFFF"/>
                </a:solidFill>
                <a:latin typeface="Josefin Slab"/>
                <a:ea typeface="Josefin Slab"/>
                <a:cs typeface="Josefin Slab"/>
                <a:sym typeface="Josefin Slab"/>
              </a:defRPr>
            </a:lvl5pPr>
            <a:lvl6pPr lvl="5" algn="ctr" rtl="0">
              <a:lnSpc>
                <a:spcPct val="100000"/>
              </a:lnSpc>
              <a:spcBef>
                <a:spcPts val="0"/>
              </a:spcBef>
              <a:spcAft>
                <a:spcPts val="0"/>
              </a:spcAft>
              <a:buClr>
                <a:srgbClr val="FFFFFF"/>
              </a:buClr>
              <a:buSzPts val="1100"/>
              <a:buFont typeface="Josefin Slab"/>
              <a:buNone/>
              <a:defRPr sz="825">
                <a:solidFill>
                  <a:srgbClr val="FFFFFF"/>
                </a:solidFill>
                <a:latin typeface="Josefin Slab"/>
                <a:ea typeface="Josefin Slab"/>
                <a:cs typeface="Josefin Slab"/>
                <a:sym typeface="Josefin Slab"/>
              </a:defRPr>
            </a:lvl6pPr>
            <a:lvl7pPr lvl="6" algn="ctr" rtl="0">
              <a:lnSpc>
                <a:spcPct val="100000"/>
              </a:lnSpc>
              <a:spcBef>
                <a:spcPts val="0"/>
              </a:spcBef>
              <a:spcAft>
                <a:spcPts val="0"/>
              </a:spcAft>
              <a:buClr>
                <a:srgbClr val="FFFFFF"/>
              </a:buClr>
              <a:buSzPts val="1100"/>
              <a:buFont typeface="Josefin Slab"/>
              <a:buNone/>
              <a:defRPr sz="825">
                <a:solidFill>
                  <a:srgbClr val="FFFFFF"/>
                </a:solidFill>
                <a:latin typeface="Josefin Slab"/>
                <a:ea typeface="Josefin Slab"/>
                <a:cs typeface="Josefin Slab"/>
                <a:sym typeface="Josefin Slab"/>
              </a:defRPr>
            </a:lvl7pPr>
            <a:lvl8pPr lvl="7" algn="ctr" rtl="0">
              <a:lnSpc>
                <a:spcPct val="100000"/>
              </a:lnSpc>
              <a:spcBef>
                <a:spcPts val="0"/>
              </a:spcBef>
              <a:spcAft>
                <a:spcPts val="0"/>
              </a:spcAft>
              <a:buClr>
                <a:srgbClr val="FFFFFF"/>
              </a:buClr>
              <a:buSzPts val="1100"/>
              <a:buFont typeface="Josefin Slab"/>
              <a:buNone/>
              <a:defRPr sz="825">
                <a:solidFill>
                  <a:srgbClr val="FFFFFF"/>
                </a:solidFill>
                <a:latin typeface="Josefin Slab"/>
                <a:ea typeface="Josefin Slab"/>
                <a:cs typeface="Josefin Slab"/>
                <a:sym typeface="Josefin Slab"/>
              </a:defRPr>
            </a:lvl8pPr>
            <a:lvl9pPr lvl="8" algn="ctr" rtl="0">
              <a:lnSpc>
                <a:spcPct val="100000"/>
              </a:lnSpc>
              <a:spcBef>
                <a:spcPts val="0"/>
              </a:spcBef>
              <a:spcAft>
                <a:spcPts val="0"/>
              </a:spcAft>
              <a:buClr>
                <a:srgbClr val="FFFFFF"/>
              </a:buClr>
              <a:buSzPts val="1100"/>
              <a:buFont typeface="Josefin Slab"/>
              <a:buNone/>
              <a:defRPr sz="825">
                <a:solidFill>
                  <a:srgbClr val="FFFFFF"/>
                </a:solidFill>
                <a:latin typeface="Josefin Slab"/>
                <a:ea typeface="Josefin Slab"/>
                <a:cs typeface="Josefin Slab"/>
                <a:sym typeface="Josefin Slab"/>
              </a:defRPr>
            </a:lvl9pPr>
          </a:lstStyle>
          <a:p>
            <a:endParaRPr/>
          </a:p>
        </p:txBody>
      </p:sp>
      <p:sp>
        <p:nvSpPr>
          <p:cNvPr id="77" name="Google Shape;77;p9"/>
          <p:cNvSpPr/>
          <p:nvPr/>
        </p:nvSpPr>
        <p:spPr>
          <a:xfrm>
            <a:off x="8229600" y="4229100"/>
            <a:ext cx="914400" cy="914400"/>
          </a:xfrm>
          <a:prstGeom prst="rect">
            <a:avLst/>
          </a:prstGeom>
          <a:solidFill>
            <a:srgbClr val="3A518B"/>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Tree>
    <p:extLst>
      <p:ext uri="{BB962C8B-B14F-4D97-AF65-F5344CB8AC3E}">
        <p14:creationId xmlns:p14="http://schemas.microsoft.com/office/powerpoint/2010/main" val="17887406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01">
  <p:cSld name="Title only 01">
    <p:spTree>
      <p:nvGrpSpPr>
        <p:cNvPr id="1" name="Shape 203"/>
        <p:cNvGrpSpPr/>
        <p:nvPr/>
      </p:nvGrpSpPr>
      <p:grpSpPr>
        <a:xfrm>
          <a:off x="0" y="0"/>
          <a:ext cx="0" cy="0"/>
          <a:chOff x="0" y="0"/>
          <a:chExt cx="0" cy="0"/>
        </a:xfrm>
      </p:grpSpPr>
      <p:sp>
        <p:nvSpPr>
          <p:cNvPr id="204" name="Google Shape;204;p21"/>
          <p:cNvSpPr txBox="1">
            <a:spLocks noGrp="1"/>
          </p:cNvSpPr>
          <p:nvPr>
            <p:ph type="ctrTitle"/>
          </p:nvPr>
        </p:nvSpPr>
        <p:spPr>
          <a:xfrm>
            <a:off x="2238450" y="303150"/>
            <a:ext cx="46671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2A2929"/>
              </a:buClr>
              <a:buSzPts val="2400"/>
              <a:buNone/>
              <a:defRPr sz="1800" b="1"/>
            </a:lvl1pPr>
            <a:lvl2pPr lvl="1" rtl="0">
              <a:spcBef>
                <a:spcPts val="0"/>
              </a:spcBef>
              <a:spcAft>
                <a:spcPts val="0"/>
              </a:spcAft>
              <a:buClr>
                <a:srgbClr val="2A2929"/>
              </a:buClr>
              <a:buSzPts val="2400"/>
              <a:buNone/>
              <a:defRPr sz="1800">
                <a:solidFill>
                  <a:srgbClr val="2A2929"/>
                </a:solidFill>
              </a:defRPr>
            </a:lvl2pPr>
            <a:lvl3pPr lvl="2" rtl="0">
              <a:spcBef>
                <a:spcPts val="0"/>
              </a:spcBef>
              <a:spcAft>
                <a:spcPts val="0"/>
              </a:spcAft>
              <a:buClr>
                <a:srgbClr val="2A2929"/>
              </a:buClr>
              <a:buSzPts val="2400"/>
              <a:buNone/>
              <a:defRPr sz="1800">
                <a:solidFill>
                  <a:srgbClr val="2A2929"/>
                </a:solidFill>
              </a:defRPr>
            </a:lvl3pPr>
            <a:lvl4pPr lvl="3" rtl="0">
              <a:spcBef>
                <a:spcPts val="0"/>
              </a:spcBef>
              <a:spcAft>
                <a:spcPts val="0"/>
              </a:spcAft>
              <a:buClr>
                <a:srgbClr val="2A2929"/>
              </a:buClr>
              <a:buSzPts val="2400"/>
              <a:buNone/>
              <a:defRPr sz="1800">
                <a:solidFill>
                  <a:srgbClr val="2A2929"/>
                </a:solidFill>
              </a:defRPr>
            </a:lvl4pPr>
            <a:lvl5pPr lvl="4" rtl="0">
              <a:spcBef>
                <a:spcPts val="0"/>
              </a:spcBef>
              <a:spcAft>
                <a:spcPts val="0"/>
              </a:spcAft>
              <a:buClr>
                <a:srgbClr val="2A2929"/>
              </a:buClr>
              <a:buSzPts val="2400"/>
              <a:buNone/>
              <a:defRPr sz="1800">
                <a:solidFill>
                  <a:srgbClr val="2A2929"/>
                </a:solidFill>
              </a:defRPr>
            </a:lvl5pPr>
            <a:lvl6pPr lvl="5" rtl="0">
              <a:spcBef>
                <a:spcPts val="0"/>
              </a:spcBef>
              <a:spcAft>
                <a:spcPts val="0"/>
              </a:spcAft>
              <a:buClr>
                <a:srgbClr val="2A2929"/>
              </a:buClr>
              <a:buSzPts val="2400"/>
              <a:buNone/>
              <a:defRPr sz="1800">
                <a:solidFill>
                  <a:srgbClr val="2A2929"/>
                </a:solidFill>
              </a:defRPr>
            </a:lvl6pPr>
            <a:lvl7pPr lvl="6" rtl="0">
              <a:spcBef>
                <a:spcPts val="0"/>
              </a:spcBef>
              <a:spcAft>
                <a:spcPts val="0"/>
              </a:spcAft>
              <a:buClr>
                <a:srgbClr val="2A2929"/>
              </a:buClr>
              <a:buSzPts val="2400"/>
              <a:buNone/>
              <a:defRPr sz="1800">
                <a:solidFill>
                  <a:srgbClr val="2A2929"/>
                </a:solidFill>
              </a:defRPr>
            </a:lvl7pPr>
            <a:lvl8pPr lvl="7" rtl="0">
              <a:spcBef>
                <a:spcPts val="0"/>
              </a:spcBef>
              <a:spcAft>
                <a:spcPts val="0"/>
              </a:spcAft>
              <a:buClr>
                <a:srgbClr val="2A2929"/>
              </a:buClr>
              <a:buSzPts val="2400"/>
              <a:buNone/>
              <a:defRPr sz="1800">
                <a:solidFill>
                  <a:srgbClr val="2A2929"/>
                </a:solidFill>
              </a:defRPr>
            </a:lvl8pPr>
            <a:lvl9pPr lvl="8" rtl="0">
              <a:spcBef>
                <a:spcPts val="0"/>
              </a:spcBef>
              <a:spcAft>
                <a:spcPts val="0"/>
              </a:spcAft>
              <a:buClr>
                <a:srgbClr val="2A2929"/>
              </a:buClr>
              <a:buSzPts val="2400"/>
              <a:buNone/>
              <a:defRPr sz="1800">
                <a:solidFill>
                  <a:srgbClr val="2A2929"/>
                </a:solidFill>
              </a:defRPr>
            </a:lvl9pPr>
          </a:lstStyle>
          <a:p>
            <a:endParaRPr/>
          </a:p>
        </p:txBody>
      </p:sp>
      <p:sp>
        <p:nvSpPr>
          <p:cNvPr id="205" name="Google Shape;205;p21"/>
          <p:cNvSpPr/>
          <p:nvPr/>
        </p:nvSpPr>
        <p:spPr>
          <a:xfrm>
            <a:off x="0" y="0"/>
            <a:ext cx="914400" cy="914400"/>
          </a:xfrm>
          <a:prstGeom prst="rect">
            <a:avLst/>
          </a:prstGeom>
          <a:solidFill>
            <a:srgbClr val="CE4646"/>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206" name="Google Shape;206;p21"/>
          <p:cNvSpPr/>
          <p:nvPr/>
        </p:nvSpPr>
        <p:spPr>
          <a:xfrm>
            <a:off x="8229600" y="0"/>
            <a:ext cx="914400" cy="914400"/>
          </a:xfrm>
          <a:prstGeom prst="rect">
            <a:avLst/>
          </a:prstGeom>
          <a:solidFill>
            <a:schemeClr val="accent5"/>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207" name="Google Shape;207;p21"/>
          <p:cNvSpPr/>
          <p:nvPr/>
        </p:nvSpPr>
        <p:spPr>
          <a:xfrm rot="10800000" flipH="1">
            <a:off x="4114800" y="4229100"/>
            <a:ext cx="914400" cy="914400"/>
          </a:xfrm>
          <a:prstGeom prst="rect">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Tree>
    <p:extLst>
      <p:ext uri="{BB962C8B-B14F-4D97-AF65-F5344CB8AC3E}">
        <p14:creationId xmlns:p14="http://schemas.microsoft.com/office/powerpoint/2010/main" val="11770179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2">
  <p:cSld name="Background 2">
    <p:bg>
      <p:bgPr>
        <a:solidFill>
          <a:schemeClr val="lt2"/>
        </a:solidFill>
        <a:effectLst/>
      </p:bgPr>
    </p:bg>
    <p:spTree>
      <p:nvGrpSpPr>
        <p:cNvPr id="1" name="Shape 266"/>
        <p:cNvGrpSpPr/>
        <p:nvPr/>
      </p:nvGrpSpPr>
      <p:grpSpPr>
        <a:xfrm>
          <a:off x="0" y="0"/>
          <a:ext cx="0" cy="0"/>
          <a:chOff x="0" y="0"/>
          <a:chExt cx="0" cy="0"/>
        </a:xfrm>
      </p:grpSpPr>
    </p:spTree>
    <p:extLst>
      <p:ext uri="{BB962C8B-B14F-4D97-AF65-F5344CB8AC3E}">
        <p14:creationId xmlns:p14="http://schemas.microsoft.com/office/powerpoint/2010/main" val="6491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cSld name="Рисунок с подписью">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9" y="2"/>
            <a:ext cx="5516689" cy="5143499"/>
          </a:xfrm>
        </p:spPr>
        <p:txBody>
          <a:bodyPr anchor="t"/>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ru-RU"/>
              <a:t>Вставка рисунка</a:t>
            </a:r>
            <a:endParaRPr lang="en-US" dirty="0"/>
          </a:p>
        </p:txBody>
      </p:sp>
      <p:sp>
        <p:nvSpPr>
          <p:cNvPr id="11" name="Freeform 11" title="right scallop background shape"/>
          <p:cNvSpPr/>
          <p:nvPr/>
        </p:nvSpPr>
        <p:spPr bwMode="auto">
          <a:xfrm>
            <a:off x="5542360"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342901"/>
            <a:ext cx="2319088" cy="897503"/>
          </a:xfrm>
        </p:spPr>
        <p:txBody>
          <a:bodyPr anchor="b">
            <a:normAutofit/>
          </a:bodyPr>
          <a:lstStyle>
            <a:lvl1pPr>
              <a:lnSpc>
                <a:spcPct val="100000"/>
              </a:lnSpc>
              <a:defRPr sz="1425" b="1" i="0" spc="225" baseline="0">
                <a:solidFill>
                  <a:schemeClr val="accent1"/>
                </a:solidFill>
                <a:latin typeface="+mn-lt"/>
              </a:defRPr>
            </a:lvl1pPr>
          </a:lstStyle>
          <a:p>
            <a:r>
              <a:rPr lang="ru-RU"/>
              <a:t>Образец заголовка</a:t>
            </a:r>
            <a:endParaRPr lang="en-US" dirty="0"/>
          </a:p>
        </p:txBody>
      </p:sp>
      <p:sp>
        <p:nvSpPr>
          <p:cNvPr id="4" name="Text Placeholder 3"/>
          <p:cNvSpPr>
            <a:spLocks noGrp="1"/>
          </p:cNvSpPr>
          <p:nvPr>
            <p:ph type="body" sz="half" idx="2"/>
          </p:nvPr>
        </p:nvSpPr>
        <p:spPr>
          <a:xfrm>
            <a:off x="6253413" y="1306003"/>
            <a:ext cx="2319088" cy="3123123"/>
          </a:xfrm>
        </p:spPr>
        <p:txBody>
          <a:bodyPr/>
          <a:lstStyle>
            <a:lvl1pPr marL="0" indent="0">
              <a:lnSpc>
                <a:spcPct val="120000"/>
              </a:lnSpc>
              <a:spcBef>
                <a:spcPts val="900"/>
              </a:spcBef>
              <a:buNone/>
              <a:defRPr sz="1200" baseline="0">
                <a:solidFill>
                  <a:schemeClr val="bg2"/>
                </a:solidFill>
              </a:defRPr>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ru-RU"/>
              <a:t>Образец текста</a:t>
            </a:r>
          </a:p>
        </p:txBody>
      </p:sp>
      <p:sp>
        <p:nvSpPr>
          <p:cNvPr id="5" name="Date Placeholder 4"/>
          <p:cNvSpPr>
            <a:spLocks noGrp="1"/>
          </p:cNvSpPr>
          <p:nvPr>
            <p:ph type="dt" sz="half" idx="10"/>
          </p:nvPr>
        </p:nvSpPr>
        <p:spPr>
          <a:xfrm>
            <a:off x="574463" y="4781760"/>
            <a:ext cx="924342" cy="261347"/>
          </a:xfrm>
        </p:spPr>
        <p:txBody>
          <a:bodyPr/>
          <a:lstStyle/>
          <a:p>
            <a:fld id="{9334D819-9F07-4261-B09B-9E467E5D9002}" type="datetimeFigureOut">
              <a:rPr lang="en-US" smtClean="0"/>
              <a:t>9/6/2023</a:t>
            </a:fld>
            <a:endParaRPr lang="en-US" dirty="0"/>
          </a:p>
        </p:txBody>
      </p:sp>
      <p:sp>
        <p:nvSpPr>
          <p:cNvPr id="6" name="Footer Placeholder 5"/>
          <p:cNvSpPr>
            <a:spLocks noGrp="1"/>
          </p:cNvSpPr>
          <p:nvPr>
            <p:ph type="ftr" sz="quarter" idx="11"/>
          </p:nvPr>
        </p:nvSpPr>
        <p:spPr>
          <a:xfrm>
            <a:off x="1577716" y="4781759"/>
            <a:ext cx="2611634" cy="259347"/>
          </a:xfrm>
        </p:spPr>
        <p:txBody>
          <a:bodyPr/>
          <a:lstStyle/>
          <a:p>
            <a:endParaRPr lang="en-US" dirty="0"/>
          </a:p>
        </p:txBody>
      </p:sp>
      <p:sp>
        <p:nvSpPr>
          <p:cNvPr id="7" name="Slide Number Placeholder 6"/>
          <p:cNvSpPr>
            <a:spLocks noGrp="1"/>
          </p:cNvSpPr>
          <p:nvPr>
            <p:ph type="sldNum" sz="quarter" idx="12"/>
          </p:nvPr>
        </p:nvSpPr>
        <p:spPr>
          <a:xfrm>
            <a:off x="4265676" y="4781759"/>
            <a:ext cx="925830" cy="259347"/>
          </a:xfrm>
        </p:spPr>
        <p:txBody>
          <a:body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1738004828"/>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1" y="2314323"/>
            <a:ext cx="8474199" cy="250361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9/6/2023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50948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5894" y="526617"/>
            <a:ext cx="8272212" cy="89154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1755648"/>
            <a:ext cx="8272211" cy="27258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9/6/2023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7597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1795463"/>
            <a:ext cx="8272211" cy="1610600"/>
          </a:xfrm>
        </p:spPr>
        <p:txBody>
          <a:bodyPr anchor="b">
            <a:normAutofit/>
          </a:bodyPr>
          <a:lstStyle>
            <a:lvl1pPr algn="l">
              <a:defRPr sz="27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9/6/2023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494315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1671003"/>
            <a:ext cx="3896075"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2030" y="1671003"/>
            <a:ext cx="3896077"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6752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variant 1" type="blank">
  <p:cSld name="BLANK">
    <p:spTree>
      <p:nvGrpSpPr>
        <p:cNvPr id="1" name="Shape 453"/>
        <p:cNvGrpSpPr/>
        <p:nvPr/>
      </p:nvGrpSpPr>
      <p:grpSpPr>
        <a:xfrm>
          <a:off x="0" y="0"/>
          <a:ext cx="0" cy="0"/>
          <a:chOff x="0" y="0"/>
          <a:chExt cx="0" cy="0"/>
        </a:xfrm>
      </p:grpSpPr>
      <p:grpSp>
        <p:nvGrpSpPr>
          <p:cNvPr id="454" name="Google Shape;454;p11"/>
          <p:cNvGrpSpPr/>
          <p:nvPr/>
        </p:nvGrpSpPr>
        <p:grpSpPr>
          <a:xfrm>
            <a:off x="-207" y="0"/>
            <a:ext cx="9158157" cy="5149835"/>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1"/>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1"/>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1"/>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2" name="Google Shape;482;p1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Text Placeholder 2"/>
          <p:cNvSpPr>
            <a:spLocks noGrp="1"/>
          </p:cNvSpPr>
          <p:nvPr>
            <p:ph type="body" idx="1"/>
          </p:nvPr>
        </p:nvSpPr>
        <p:spPr>
          <a:xfrm>
            <a:off x="435894" y="1688168"/>
            <a:ext cx="3896077" cy="418338"/>
          </a:xfrm>
        </p:spPr>
        <p:txBody>
          <a:bodyPr anchor="ctr">
            <a:noAutofit/>
          </a:bodyPr>
          <a:lstStyle>
            <a:lvl1pPr marL="0" indent="0">
              <a:buNone/>
              <a:defRPr sz="1500" b="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5" y="2194540"/>
            <a:ext cx="389607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12029" y="1688169"/>
            <a:ext cx="3896078" cy="415030"/>
          </a:xfrm>
        </p:spPr>
        <p:txBody>
          <a:bodyPr anchor="ctr">
            <a:noAutofit/>
          </a:bodyPr>
          <a:lstStyle>
            <a:lvl1pPr marL="0" marR="0" indent="0" algn="l" defTabSz="342900" rtl="0" eaLnBrk="1" fontAlgn="auto" latinLnBrk="0" hangingPunct="1">
              <a:lnSpc>
                <a:spcPct val="100000"/>
              </a:lnSpc>
              <a:spcBef>
                <a:spcPct val="20000"/>
              </a:spcBef>
              <a:spcAft>
                <a:spcPts val="450"/>
              </a:spcAft>
              <a:buClr>
                <a:schemeClr val="accent1"/>
              </a:buClr>
              <a:buSzPct val="92000"/>
              <a:buFont typeface="Wingdings 2" panose="05020102010507070707" pitchFamily="18" charset="2"/>
              <a:buNone/>
              <a:tabLst/>
              <a:defRPr sz="1500" b="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marR="0" lvl="0" indent="0" algn="l" defTabSz="342900" rtl="0" eaLnBrk="1" fontAlgn="auto" latinLnBrk="0" hangingPunct="1">
              <a:lnSpc>
                <a:spcPct val="100000"/>
              </a:lnSpc>
              <a:spcBef>
                <a:spcPct val="20000"/>
              </a:spcBef>
              <a:spcAft>
                <a:spcPts val="45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812028" y="2194540"/>
            <a:ext cx="3896078"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31004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431921" y="547244"/>
            <a:ext cx="8272212" cy="741249"/>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60443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52780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450901"/>
            <a:ext cx="2762042" cy="436160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75893" y="700088"/>
            <a:ext cx="2273889" cy="1291814"/>
          </a:xfrm>
        </p:spPr>
        <p:txBody>
          <a:bodyPr anchor="b">
            <a:normAutofit/>
          </a:bodyPr>
          <a:lstStyle>
            <a:lvl1pPr algn="l">
              <a:defRPr sz="18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75697" y="884872"/>
            <a:ext cx="4988243" cy="3493662"/>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5893" y="2127491"/>
            <a:ext cx="2273889" cy="2251044"/>
          </a:xfrm>
        </p:spPr>
        <p:txBody>
          <a:bodyPr anchor="t">
            <a:normAutofit/>
          </a:bodyPr>
          <a:lstStyle>
            <a:lvl1pPr marL="0" indent="0" algn="l">
              <a:buNone/>
              <a:defRPr sz="1200">
                <a:solidFill>
                  <a:srgbClr val="FFFFFF"/>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5704464" y="4842687"/>
            <a:ext cx="2133599" cy="273844"/>
          </a:xfrm>
        </p:spPr>
        <p:txBody>
          <a:bodyPr/>
          <a:lstStyle/>
          <a:p>
            <a:fld id="{D82884F1-FFEA-405F-9602-3DCA865EDA4E}" type="datetime1">
              <a:rPr lang="en-US" smtClean="0"/>
              <a:t>9/6/2023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435894" y="4839443"/>
            <a:ext cx="5187908" cy="273844"/>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7918725" y="4842687"/>
            <a:ext cx="789383" cy="273844"/>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57536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481013"/>
            <a:ext cx="8468144" cy="2738437"/>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3945095"/>
            <a:ext cx="8272213" cy="748611"/>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9/6/2023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85626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21855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043613" y="449794"/>
            <a:ext cx="2765487" cy="43627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53150" y="647700"/>
            <a:ext cx="2343150" cy="3605495"/>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81193" y="647700"/>
            <a:ext cx="5371219" cy="360549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334901" y="342900"/>
            <a:ext cx="2777490" cy="71248"/>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6031610" y="340232"/>
            <a:ext cx="2777490" cy="7391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3181373" y="342900"/>
            <a:ext cx="2777490" cy="685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9/6/2023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9087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variant 2">
  <p:cSld name="BLANK_1">
    <p:spTree>
      <p:nvGrpSpPr>
        <p:cNvPr id="1" name="Shape 483"/>
        <p:cNvGrpSpPr/>
        <p:nvPr/>
      </p:nvGrpSpPr>
      <p:grpSpPr>
        <a:xfrm>
          <a:off x="0" y="0"/>
          <a:ext cx="0" cy="0"/>
          <a:chOff x="0" y="0"/>
          <a:chExt cx="0" cy="0"/>
        </a:xfrm>
      </p:grpSpPr>
      <p:sp>
        <p:nvSpPr>
          <p:cNvPr id="484" name="Google Shape;484;p12"/>
          <p:cNvSpPr/>
          <p:nvPr/>
        </p:nvSpPr>
        <p:spPr>
          <a:xfrm>
            <a:off x="8490504" y="4489800"/>
            <a:ext cx="653700" cy="6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2"/>
          <p:cNvSpPr/>
          <p:nvPr/>
        </p:nvSpPr>
        <p:spPr>
          <a:xfrm>
            <a:off x="0" y="0"/>
            <a:ext cx="65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12"/>
          <p:cNvGrpSpPr/>
          <p:nvPr/>
        </p:nvGrpSpPr>
        <p:grpSpPr>
          <a:xfrm>
            <a:off x="-207" y="664293"/>
            <a:ext cx="155867" cy="653721"/>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2"/>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2"/>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2"/>
          <p:cNvGrpSpPr/>
          <p:nvPr/>
        </p:nvGrpSpPr>
        <p:grpSpPr>
          <a:xfrm>
            <a:off x="322384" y="657975"/>
            <a:ext cx="666347" cy="666373"/>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2"/>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2"/>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2"/>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2"/>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2"/>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2"/>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2"/>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2"/>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2"/>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2"/>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2"/>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2"/>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2"/>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2"/>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2"/>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2"/>
          <p:cNvGrpSpPr/>
          <p:nvPr/>
        </p:nvGrpSpPr>
        <p:grpSpPr>
          <a:xfrm>
            <a:off x="8832384" y="670955"/>
            <a:ext cx="311815" cy="653721"/>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2"/>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2"/>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12"/>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851416B-C428-5E4B-9268-DF12A519E9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1046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05"/>
        <p:cNvGrpSpPr/>
        <p:nvPr/>
      </p:nvGrpSpPr>
      <p:grpSpPr>
        <a:xfrm>
          <a:off x="0" y="0"/>
          <a:ext cx="0" cy="0"/>
          <a:chOff x="0" y="0"/>
          <a:chExt cx="0" cy="0"/>
        </a:xfrm>
      </p:grpSpPr>
      <p:sp>
        <p:nvSpPr>
          <p:cNvPr id="106" name="Google Shape;106;p3"/>
          <p:cNvSpPr/>
          <p:nvPr/>
        </p:nvSpPr>
        <p:spPr>
          <a:xfrm>
            <a:off x="6100358" y="13"/>
            <a:ext cx="3050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75" y="1541675"/>
            <a:ext cx="6870000" cy="20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3"/>
          <p:cNvGrpSpPr/>
          <p:nvPr/>
        </p:nvGrpSpPr>
        <p:grpSpPr>
          <a:xfrm>
            <a:off x="8477595" y="4477088"/>
            <a:ext cx="666403" cy="666424"/>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198672"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8400998"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7996345"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8198672"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400998"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7996345"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198672"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400998"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7996345"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198672"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400998"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603324"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603324"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8603324"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603349"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3"/>
          <p:cNvGrpSpPr/>
          <p:nvPr/>
        </p:nvGrpSpPr>
        <p:grpSpPr>
          <a:xfrm>
            <a:off x="7042555" y="1541664"/>
            <a:ext cx="508369" cy="2060087"/>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7224547"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7426873"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7022220"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7224547"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7426873"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7022220"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7224547"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7426873"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7022220"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7224547"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7426873"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7022220"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7224547"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426873"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7022220"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7224547"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7426873"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022220"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224547"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426873"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022220"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7224547"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7426873"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7022220"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7224547"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7426873"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7022220"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7224547"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7426873"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3"/>
          <p:cNvGrpSpPr/>
          <p:nvPr/>
        </p:nvGrpSpPr>
        <p:grpSpPr>
          <a:xfrm>
            <a:off x="-225" y="2135380"/>
            <a:ext cx="301822" cy="872770"/>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175"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75"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225"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3"/>
          <p:cNvGrpSpPr/>
          <p:nvPr/>
        </p:nvGrpSpPr>
        <p:grpSpPr>
          <a:xfrm>
            <a:off x="8842175" y="668859"/>
            <a:ext cx="301822" cy="872807"/>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75" y="25243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3"/>
          <p:cNvGrpSpPr/>
          <p:nvPr/>
        </p:nvGrpSpPr>
        <p:grpSpPr>
          <a:xfrm>
            <a:off x="6100350" y="4270684"/>
            <a:ext cx="301822" cy="872807"/>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3"/>
          <p:cNvGrpSpPr/>
          <p:nvPr/>
        </p:nvGrpSpPr>
        <p:grpSpPr>
          <a:xfrm>
            <a:off x="685795" y="0"/>
            <a:ext cx="666403" cy="666424"/>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3"/>
          <p:cNvSpPr txBox="1">
            <a:spLocks noGrp="1"/>
          </p:cNvSpPr>
          <p:nvPr>
            <p:ph type="ctrTitle"/>
          </p:nvPr>
        </p:nvSpPr>
        <p:spPr>
          <a:xfrm>
            <a:off x="603425" y="1794125"/>
            <a:ext cx="5497200" cy="872700"/>
          </a:xfrm>
          <a:prstGeom prst="rect">
            <a:avLst/>
          </a:prstGeom>
        </p:spPr>
        <p:txBody>
          <a:bodyPr spcFirstLastPara="1" wrap="square" lIns="0" tIns="0" rIns="0" bIns="0" anchor="b" anchorCtr="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a:endParaRPr/>
          </a:p>
        </p:txBody>
      </p:sp>
      <p:sp>
        <p:nvSpPr>
          <p:cNvPr id="189" name="Google Shape;189;p3"/>
          <p:cNvSpPr txBox="1">
            <a:spLocks noGrp="1"/>
          </p:cNvSpPr>
          <p:nvPr>
            <p:ph type="subTitle" idx="1"/>
          </p:nvPr>
        </p:nvSpPr>
        <p:spPr>
          <a:xfrm>
            <a:off x="603425" y="2604674"/>
            <a:ext cx="5497200" cy="3798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extLst>
      <p:ext uri="{BB962C8B-B14F-4D97-AF65-F5344CB8AC3E}">
        <p14:creationId xmlns:p14="http://schemas.microsoft.com/office/powerpoint/2010/main" val="1101510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6" name="Google Shape;286;p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87" name="Google Shape;287;p5"/>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88" name="Google Shape;288;p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81072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40897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86182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4.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7" r:id="rId3"/>
    <p:sldLayoutId id="2147483658" r:id="rId4"/>
    <p:sldLayoutId id="2147483670" r:id="rId5"/>
    <p:sldLayoutId id="2147483710" r:id="rId6"/>
    <p:sldLayoutId id="214748374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9/6/2023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18319997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Lexend Exa"/>
              <a:buNone/>
              <a:defRPr sz="2800" b="1">
                <a:solidFill>
                  <a:schemeClr val="dk1"/>
                </a:solidFill>
                <a:latin typeface="Lexend Exa"/>
                <a:ea typeface="Lexend Exa"/>
                <a:cs typeface="Lexend Exa"/>
                <a:sym typeface="Lexend Ex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SzPts val="1200"/>
              <a:buFont typeface="Roboto"/>
              <a:buChar char="●"/>
              <a:defRPr sz="1200">
                <a:latin typeface="Roboto"/>
                <a:ea typeface="Roboto"/>
                <a:cs typeface="Roboto"/>
                <a:sym typeface="Roboto"/>
              </a:defRPr>
            </a:lvl1pPr>
            <a:lvl2pPr marL="914400" lvl="1" indent="-304800">
              <a:lnSpc>
                <a:spcPct val="115000"/>
              </a:lnSpc>
              <a:spcBef>
                <a:spcPts val="1600"/>
              </a:spcBef>
              <a:spcAft>
                <a:spcPts val="0"/>
              </a:spcAft>
              <a:buSzPts val="1200"/>
              <a:buFont typeface="Roboto"/>
              <a:buChar char="○"/>
              <a:defRPr sz="1200">
                <a:latin typeface="Roboto"/>
                <a:ea typeface="Roboto"/>
                <a:cs typeface="Roboto"/>
                <a:sym typeface="Roboto"/>
              </a:defRPr>
            </a:lvl2pPr>
            <a:lvl3pPr marL="1371600" lvl="2" indent="-304800">
              <a:lnSpc>
                <a:spcPct val="115000"/>
              </a:lnSpc>
              <a:spcBef>
                <a:spcPts val="1600"/>
              </a:spcBef>
              <a:spcAft>
                <a:spcPts val="0"/>
              </a:spcAft>
              <a:buSzPts val="1200"/>
              <a:buFont typeface="Roboto"/>
              <a:buChar char="■"/>
              <a:defRPr sz="1200">
                <a:latin typeface="Roboto"/>
                <a:ea typeface="Roboto"/>
                <a:cs typeface="Roboto"/>
                <a:sym typeface="Roboto"/>
              </a:defRPr>
            </a:lvl3pPr>
            <a:lvl4pPr marL="1828800" lvl="3" indent="-304800">
              <a:lnSpc>
                <a:spcPct val="115000"/>
              </a:lnSpc>
              <a:spcBef>
                <a:spcPts val="1600"/>
              </a:spcBef>
              <a:spcAft>
                <a:spcPts val="0"/>
              </a:spcAft>
              <a:buSzPts val="1200"/>
              <a:buFont typeface="Roboto"/>
              <a:buChar char="●"/>
              <a:defRPr sz="1200">
                <a:latin typeface="Roboto"/>
                <a:ea typeface="Roboto"/>
                <a:cs typeface="Roboto"/>
                <a:sym typeface="Roboto"/>
              </a:defRPr>
            </a:lvl4pPr>
            <a:lvl5pPr marL="2286000" lvl="4" indent="-304800">
              <a:lnSpc>
                <a:spcPct val="115000"/>
              </a:lnSpc>
              <a:spcBef>
                <a:spcPts val="1600"/>
              </a:spcBef>
              <a:spcAft>
                <a:spcPts val="0"/>
              </a:spcAft>
              <a:buSzPts val="1200"/>
              <a:buFont typeface="Roboto"/>
              <a:buChar char="○"/>
              <a:defRPr sz="1200">
                <a:latin typeface="Roboto"/>
                <a:ea typeface="Roboto"/>
                <a:cs typeface="Roboto"/>
                <a:sym typeface="Roboto"/>
              </a:defRPr>
            </a:lvl5pPr>
            <a:lvl6pPr marL="2743200" lvl="5" indent="-304800">
              <a:lnSpc>
                <a:spcPct val="115000"/>
              </a:lnSpc>
              <a:spcBef>
                <a:spcPts val="1600"/>
              </a:spcBef>
              <a:spcAft>
                <a:spcPts val="0"/>
              </a:spcAft>
              <a:buSzPts val="1200"/>
              <a:buFont typeface="Roboto"/>
              <a:buChar char="■"/>
              <a:defRPr sz="1200">
                <a:latin typeface="Roboto"/>
                <a:ea typeface="Roboto"/>
                <a:cs typeface="Roboto"/>
                <a:sym typeface="Roboto"/>
              </a:defRPr>
            </a:lvl6pPr>
            <a:lvl7pPr marL="3200400" lvl="6" indent="-304800">
              <a:lnSpc>
                <a:spcPct val="115000"/>
              </a:lnSpc>
              <a:spcBef>
                <a:spcPts val="1600"/>
              </a:spcBef>
              <a:spcAft>
                <a:spcPts val="0"/>
              </a:spcAft>
              <a:buSzPts val="1200"/>
              <a:buFont typeface="Roboto"/>
              <a:buChar char="●"/>
              <a:defRPr sz="1200">
                <a:latin typeface="Roboto"/>
                <a:ea typeface="Roboto"/>
                <a:cs typeface="Roboto"/>
                <a:sym typeface="Roboto"/>
              </a:defRPr>
            </a:lvl7pPr>
            <a:lvl8pPr marL="3657600" lvl="7" indent="-304800">
              <a:lnSpc>
                <a:spcPct val="115000"/>
              </a:lnSpc>
              <a:spcBef>
                <a:spcPts val="1600"/>
              </a:spcBef>
              <a:spcAft>
                <a:spcPts val="0"/>
              </a:spcAft>
              <a:buSzPts val="1200"/>
              <a:buFont typeface="Roboto"/>
              <a:buChar char="○"/>
              <a:defRPr sz="1200">
                <a:latin typeface="Roboto"/>
                <a:ea typeface="Roboto"/>
                <a:cs typeface="Roboto"/>
                <a:sym typeface="Roboto"/>
              </a:defRPr>
            </a:lvl8pPr>
            <a:lvl9pPr marL="4114800" lvl="8" indent="-304800">
              <a:lnSpc>
                <a:spcPct val="115000"/>
              </a:lnSpc>
              <a:spcBef>
                <a:spcPts val="1600"/>
              </a:spcBef>
              <a:spcAft>
                <a:spcPts val="1600"/>
              </a:spcAft>
              <a:buSzPts val="1200"/>
              <a:buFont typeface="Roboto"/>
              <a:buChar char="■"/>
              <a:defRPr sz="1200">
                <a:latin typeface="Roboto"/>
                <a:ea typeface="Roboto"/>
                <a:cs typeface="Roboto"/>
                <a:sym typeface="Roboto"/>
              </a:defRPr>
            </a:lvl9pPr>
          </a:lstStyle>
          <a:p>
            <a:endParaRPr/>
          </a:p>
        </p:txBody>
      </p:sp>
    </p:spTree>
    <p:extLst>
      <p:ext uri="{BB962C8B-B14F-4D97-AF65-F5344CB8AC3E}">
        <p14:creationId xmlns:p14="http://schemas.microsoft.com/office/powerpoint/2010/main" val="212691924"/>
      </p:ext>
    </p:extLst>
  </p:cSld>
  <p:clrMap bg1="lt1" tx1="dk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4" r:id="rId5"/>
    <p:sldLayoutId id="2147483745" r:id="rId6"/>
    <p:sldLayoutId id="214748374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2">
          <p15:clr>
            <a:srgbClr val="EA4335"/>
          </p15:clr>
        </p15:guide>
        <p15:guide id="3" pos="5310">
          <p15:clr>
            <a:srgbClr val="EA4335"/>
          </p15:clr>
        </p15:guide>
        <p15:guide id="4" pos="2880">
          <p15:clr>
            <a:srgbClr val="EA4335"/>
          </p15:clr>
        </p15:guide>
        <p15:guide id="5" orient="horz" pos="2878">
          <p15:clr>
            <a:srgbClr val="EA4335"/>
          </p15:clr>
        </p15:guide>
        <p15:guide id="6" orient="horz" pos="1620">
          <p15:clr>
            <a:srgbClr val="EA4335"/>
          </p15:clr>
        </p15:guide>
        <p15:guide id="7" pos="1665">
          <p15:clr>
            <a:srgbClr val="EA4335"/>
          </p15:clr>
        </p15:guide>
        <p15:guide id="8" pos="4095">
          <p15:clr>
            <a:srgbClr val="EA4335"/>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1752002"/>
            <a:ext cx="8272212" cy="273903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4817936"/>
            <a:ext cx="2133599" cy="273844"/>
          </a:xfrm>
          <a:prstGeom prst="rect">
            <a:avLst/>
          </a:prstGeom>
        </p:spPr>
        <p:txBody>
          <a:bodyPr vert="horz" lIns="91440" tIns="45720" rIns="91440" bIns="45720" rtlCol="0" anchor="ctr"/>
          <a:lstStyle>
            <a:lvl1pPr algn="r">
              <a:defRPr sz="600">
                <a:solidFill>
                  <a:schemeClr val="tx1">
                    <a:lumMod val="75000"/>
                    <a:lumOff val="25000"/>
                  </a:schemeClr>
                </a:solidFill>
              </a:defRPr>
            </a:lvl1pPr>
          </a:lstStyle>
          <a:p>
            <a:fld id="{ED291B17-9318-49DB-B28B-6E5994AE9581}" type="datetime1">
              <a:rPr lang="en-US" smtClean="0"/>
              <a:t>9/6/2023</a:t>
            </a:fld>
            <a:endParaRPr lang="en-US" dirty="0"/>
          </a:p>
        </p:txBody>
      </p:sp>
      <p:sp>
        <p:nvSpPr>
          <p:cNvPr id="5" name="Footer Placeholder 4"/>
          <p:cNvSpPr>
            <a:spLocks noGrp="1"/>
          </p:cNvSpPr>
          <p:nvPr>
            <p:ph type="ftr" sz="quarter" idx="3"/>
          </p:nvPr>
        </p:nvSpPr>
        <p:spPr>
          <a:xfrm>
            <a:off x="435894" y="4817936"/>
            <a:ext cx="5187908" cy="273844"/>
          </a:xfrm>
          <a:prstGeom prst="rect">
            <a:avLst/>
          </a:prstGeom>
        </p:spPr>
        <p:txBody>
          <a:bodyPr vert="horz" lIns="91440" tIns="45720" rIns="91440" bIns="45720" rtlCol="0" anchor="ctr"/>
          <a:lstStyle>
            <a:lvl1pPr algn="l">
              <a:defRPr sz="6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918725" y="4817936"/>
            <a:ext cx="789383" cy="273844"/>
          </a:xfrm>
          <a:prstGeom prst="rect">
            <a:avLst/>
          </a:prstGeom>
        </p:spPr>
        <p:txBody>
          <a:bodyPr vert="horz" lIns="91440" tIns="45720" rIns="91440" bIns="45720" rtlCol="0" anchor="ctr"/>
          <a:lstStyle>
            <a:lvl1pPr algn="r">
              <a:defRPr sz="6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334901" y="342900"/>
            <a:ext cx="2777490" cy="7124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79576690"/>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sldNum="0" hdr="0" ftr="0" dt="0"/>
  <p:txStyles>
    <p:titleStyle>
      <a:lvl1pPr algn="l" defTabSz="342900" rtl="0" eaLnBrk="1" latinLnBrk="0" hangingPunct="1">
        <a:lnSpc>
          <a:spcPct val="90000"/>
        </a:lnSpc>
        <a:spcBef>
          <a:spcPct val="0"/>
        </a:spcBef>
        <a:buNone/>
        <a:defRPr sz="33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lnSpc>
          <a:spcPct val="120000"/>
        </a:lnSpc>
        <a:spcBef>
          <a:spcPct val="20000"/>
        </a:spcBef>
        <a:spcAft>
          <a:spcPts val="450"/>
        </a:spcAft>
        <a:buClr>
          <a:schemeClr val="accent1"/>
        </a:buClr>
        <a:buSzPct val="92000"/>
        <a:buFont typeface="Wingdings 2" panose="05020102010507070707" pitchFamily="18" charset="2"/>
        <a:buChar char=""/>
        <a:defRPr sz="1125" kern="1200">
          <a:solidFill>
            <a:schemeClr val="tx1">
              <a:lumMod val="75000"/>
              <a:lumOff val="25000"/>
            </a:schemeClr>
          </a:solidFill>
          <a:latin typeface="+mn-lt"/>
          <a:ea typeface="+mn-ea"/>
          <a:cs typeface="+mn-cs"/>
        </a:defRPr>
      </a:lvl1pPr>
      <a:lvl2pPr marL="472500" indent="-229500" algn="l" defTabSz="342900" rtl="0" eaLnBrk="1" latinLnBrk="0" hangingPunct="1">
        <a:lnSpc>
          <a:spcPct val="120000"/>
        </a:lnSpc>
        <a:spcBef>
          <a:spcPct val="20000"/>
        </a:spcBef>
        <a:spcAft>
          <a:spcPts val="450"/>
        </a:spcAft>
        <a:buClr>
          <a:schemeClr val="accent1"/>
        </a:buClr>
        <a:buSzPct val="92000"/>
        <a:buFont typeface="Wingdings 2" panose="05020102010507070707" pitchFamily="18" charset="2"/>
        <a:buChar char=""/>
        <a:defRPr sz="975" kern="1200">
          <a:solidFill>
            <a:schemeClr val="tx1">
              <a:lumMod val="75000"/>
              <a:lumOff val="25000"/>
            </a:schemeClr>
          </a:solidFill>
          <a:latin typeface="+mn-lt"/>
          <a:ea typeface="+mn-ea"/>
          <a:cs typeface="+mn-cs"/>
        </a:defRPr>
      </a:lvl2pPr>
      <a:lvl3pPr marL="675000" indent="-202500" algn="l" defTabSz="342900" rtl="0" eaLnBrk="1" latinLnBrk="0" hangingPunct="1">
        <a:lnSpc>
          <a:spcPct val="120000"/>
        </a:lnSpc>
        <a:spcBef>
          <a:spcPct val="20000"/>
        </a:spcBef>
        <a:spcAft>
          <a:spcPts val="450"/>
        </a:spcAft>
        <a:buClr>
          <a:schemeClr val="accent1"/>
        </a:buClr>
        <a:buSzPct val="92000"/>
        <a:buFont typeface="Wingdings 2" panose="05020102010507070707" pitchFamily="18" charset="2"/>
        <a:buChar char=""/>
        <a:defRPr sz="900" kern="1200">
          <a:solidFill>
            <a:schemeClr val="tx1">
              <a:lumMod val="75000"/>
              <a:lumOff val="25000"/>
            </a:schemeClr>
          </a:solidFill>
          <a:latin typeface="+mn-lt"/>
          <a:ea typeface="+mn-ea"/>
          <a:cs typeface="+mn-cs"/>
        </a:defRPr>
      </a:lvl3pPr>
      <a:lvl4pPr marL="931500" indent="-175500" algn="l" defTabSz="342900" rtl="0" eaLnBrk="1" latinLnBrk="0" hangingPunct="1">
        <a:lnSpc>
          <a:spcPct val="120000"/>
        </a:lnSpc>
        <a:spcBef>
          <a:spcPct val="20000"/>
        </a:spcBef>
        <a:spcAft>
          <a:spcPts val="450"/>
        </a:spcAft>
        <a:buClr>
          <a:schemeClr val="accent1"/>
        </a:buClr>
        <a:buSzPct val="92000"/>
        <a:buFont typeface="Wingdings 2" panose="05020102010507070707" pitchFamily="18" charset="2"/>
        <a:buChar char=""/>
        <a:defRPr sz="825" kern="1200">
          <a:solidFill>
            <a:schemeClr val="tx1">
              <a:lumMod val="75000"/>
              <a:lumOff val="25000"/>
            </a:schemeClr>
          </a:solidFill>
          <a:latin typeface="+mn-lt"/>
          <a:ea typeface="+mn-ea"/>
          <a:cs typeface="+mn-cs"/>
        </a:defRPr>
      </a:lvl4pPr>
      <a:lvl5pPr marL="1201500" indent="-175500" algn="l" defTabSz="342900" rtl="0" eaLnBrk="1" latinLnBrk="0" hangingPunct="1">
        <a:lnSpc>
          <a:spcPct val="120000"/>
        </a:lnSpc>
        <a:spcBef>
          <a:spcPct val="20000"/>
        </a:spcBef>
        <a:spcAft>
          <a:spcPts val="450"/>
        </a:spcAft>
        <a:buClr>
          <a:schemeClr val="accent1"/>
        </a:buClr>
        <a:buSzPct val="92000"/>
        <a:buFont typeface="Wingdings 2" panose="05020102010507070707" pitchFamily="18" charset="2"/>
        <a:buChar char=""/>
        <a:defRPr sz="825" kern="1200">
          <a:solidFill>
            <a:schemeClr val="tx1">
              <a:lumMod val="75000"/>
              <a:lumOff val="25000"/>
            </a:schemeClr>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3"/>
          <p:cNvSpPr txBox="1">
            <a:spLocks noGrp="1"/>
          </p:cNvSpPr>
          <p:nvPr>
            <p:ph type="ctrTitle"/>
          </p:nvPr>
        </p:nvSpPr>
        <p:spPr>
          <a:xfrm>
            <a:off x="186783" y="1576455"/>
            <a:ext cx="6807820" cy="1746167"/>
          </a:xfrm>
          <a:prstGeom prst="rect">
            <a:avLst/>
          </a:prstGeom>
        </p:spPr>
        <p:txBody>
          <a:bodyPr spcFirstLastPara="1" wrap="square" lIns="0" tIns="0" rIns="0" bIns="0" anchor="ctr" anchorCtr="0">
            <a:noAutofit/>
          </a:bodyPr>
          <a:lstStyle/>
          <a:p>
            <a:pPr lvl="0" algn="ctr">
              <a:lnSpc>
                <a:spcPct val="100000"/>
              </a:lnSpc>
            </a:pPr>
            <a:r>
              <a:rPr lang="en-US" sz="4000" dirty="0"/>
              <a:t>Week 1</a:t>
            </a:r>
            <a:br>
              <a:rPr lang="en-US" sz="4000" dirty="0"/>
            </a:br>
            <a:r>
              <a:rPr lang="en-US" sz="4000" dirty="0"/>
              <a:t>Effective Reading </a:t>
            </a:r>
            <a:br>
              <a:rPr lang="en-US" sz="4000" dirty="0"/>
            </a:br>
            <a:r>
              <a:rPr lang="en-US" sz="4000" dirty="0"/>
              <a:t>and Note-Taking strategies</a:t>
            </a:r>
            <a:endParaRPr sz="4000" dirty="0"/>
          </a:p>
        </p:txBody>
      </p:sp>
      <p:sp>
        <p:nvSpPr>
          <p:cNvPr id="5" name="Title 1">
            <a:extLst>
              <a:ext uri="{FF2B5EF4-FFF2-40B4-BE49-F238E27FC236}">
                <a16:creationId xmlns:a16="http://schemas.microsoft.com/office/drawing/2014/main" id="{14B5AB62-DC6F-4A4B-AF60-454DAF76BFB3}"/>
              </a:ext>
            </a:extLst>
          </p:cNvPr>
          <p:cNvSpPr txBox="1">
            <a:spLocks/>
          </p:cNvSpPr>
          <p:nvPr/>
        </p:nvSpPr>
        <p:spPr>
          <a:xfrm>
            <a:off x="5528930" y="4730575"/>
            <a:ext cx="3429000" cy="4572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2400" kern="1200">
                <a:solidFill>
                  <a:schemeClr val="bg1">
                    <a:lumMod val="50000"/>
                  </a:schemeClr>
                </a:solidFill>
                <a:latin typeface="Arial"/>
                <a:ea typeface="+mj-ea"/>
                <a:cs typeface="Arial"/>
              </a:defRPr>
            </a:lvl1pPr>
          </a:lstStyle>
          <a:p>
            <a:r>
              <a:rPr lang="en-US" sz="1800" b="1" spc="-150" dirty="0">
                <a:solidFill>
                  <a:schemeClr val="tx2">
                    <a:lumMod val="10000"/>
                  </a:schemeClr>
                </a:solidFill>
                <a:latin typeface="+mn-lt"/>
                <a:cs typeface="Sabon"/>
              </a:rPr>
              <a:t>Fall 2023</a:t>
            </a:r>
          </a:p>
        </p:txBody>
      </p:sp>
      <p:pic>
        <p:nvPicPr>
          <p:cNvPr id="2" name="Рисунок 1">
            <a:extLst>
              <a:ext uri="{FF2B5EF4-FFF2-40B4-BE49-F238E27FC236}">
                <a16:creationId xmlns:a16="http://schemas.microsoft.com/office/drawing/2014/main" id="{ECDD9B7C-009E-4D60-8D17-9FEE3AD35CFB}"/>
              </a:ext>
            </a:extLst>
          </p:cNvPr>
          <p:cNvPicPr>
            <a:picLocks noChangeAspect="1"/>
          </p:cNvPicPr>
          <p:nvPr/>
        </p:nvPicPr>
        <p:blipFill>
          <a:blip r:embed="rId3"/>
          <a:stretch>
            <a:fillRect/>
          </a:stretch>
        </p:blipFill>
        <p:spPr>
          <a:xfrm>
            <a:off x="7615848" y="97300"/>
            <a:ext cx="951058" cy="9510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white"/>
              </a:solidFill>
              <a:latin typeface="Calibri" panose="020F0502020204030204"/>
            </a:endParaRPr>
          </a:p>
        </p:txBody>
      </p:sp>
      <p:sp>
        <p:nvSpPr>
          <p:cNvPr id="6"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94710"/>
            <a:ext cx="3337098" cy="17487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white"/>
              </a:solidFill>
              <a:latin typeface="Calibri" panose="020F0502020204030204"/>
            </a:endParaRPr>
          </a:p>
        </p:txBody>
      </p:sp>
      <p:sp>
        <p:nvSpPr>
          <p:cNvPr id="7"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2531" y="527208"/>
            <a:ext cx="4026994" cy="41902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white"/>
              </a:solidFill>
              <a:latin typeface="Calibri" panose="020F0502020204030204"/>
            </a:endParaRPr>
          </a:p>
        </p:txBody>
      </p:sp>
      <p:sp>
        <p:nvSpPr>
          <p:cNvPr id="2" name="Title 1">
            <a:extLst>
              <a:ext uri="{FF2B5EF4-FFF2-40B4-BE49-F238E27FC236}">
                <a16:creationId xmlns:a16="http://schemas.microsoft.com/office/drawing/2014/main" id="{B5574742-F8FF-47FB-9E10-B45E2668DF3B}"/>
              </a:ext>
            </a:extLst>
          </p:cNvPr>
          <p:cNvSpPr>
            <a:spLocks noGrp="1"/>
          </p:cNvSpPr>
          <p:nvPr>
            <p:ph type="title"/>
          </p:nvPr>
        </p:nvSpPr>
        <p:spPr>
          <a:xfrm>
            <a:off x="762604" y="1009469"/>
            <a:ext cx="3144897" cy="3124564"/>
          </a:xfrm>
        </p:spPr>
        <p:txBody>
          <a:bodyPr>
            <a:normAutofit/>
          </a:bodyPr>
          <a:lstStyle/>
          <a:p>
            <a:r>
              <a:rPr lang="en-US" sz="3450">
                <a:ea typeface="+mj-lt"/>
                <a:cs typeface="+mj-lt"/>
              </a:rPr>
              <a:t>Common note-taking methods </a:t>
            </a:r>
          </a:p>
        </p:txBody>
      </p:sp>
      <p:grpSp>
        <p:nvGrpSpPr>
          <p:cNvPr id="9"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148" y="2286379"/>
            <a:ext cx="472717" cy="57393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white"/>
                </a:solidFill>
                <a:latin typeface="Calibri" panose="020F0502020204030204"/>
              </a:endParaRPr>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white"/>
                </a:solidFill>
                <a:latin typeface="Calibri" panose="020F0502020204030204"/>
              </a:endParaRPr>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white"/>
                </a:solidFill>
                <a:latin typeface="Calibri" panose="020F0502020204030204"/>
              </a:endParaRPr>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white"/>
                </a:solidFill>
                <a:latin typeface="Calibri" panose="020F0502020204030204"/>
              </a:endParaRPr>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white"/>
                </a:solidFill>
                <a:latin typeface="Calibri" panose="020F0502020204030204"/>
              </a:endParaRPr>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white"/>
                </a:solidFill>
                <a:latin typeface="Calibri" panose="020F0502020204030204"/>
              </a:endParaRPr>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white"/>
                </a:solidFill>
                <a:latin typeface="Calibri" panose="020F0502020204030204"/>
              </a:endParaRPr>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white"/>
                </a:solidFill>
                <a:latin typeface="Calibri" panose="020F0502020204030204"/>
              </a:endParaRPr>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white"/>
                </a:solidFill>
                <a:latin typeface="Calibri" panose="020F0502020204030204"/>
              </a:endParaRPr>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white"/>
                </a:solidFill>
                <a:latin typeface="Calibri" panose="020F0502020204030204"/>
              </a:endParaRPr>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white"/>
                </a:solidFill>
                <a:latin typeface="Calibri" panose="020F0502020204030204"/>
              </a:endParaRPr>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white"/>
                </a:solidFill>
                <a:latin typeface="Calibri" panose="020F0502020204030204"/>
              </a:endParaRPr>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white"/>
                </a:solidFill>
                <a:latin typeface="Calibri" panose="020F0502020204030204"/>
              </a:endParaRPr>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white"/>
                </a:solidFill>
                <a:latin typeface="Calibri" panose="020F0502020204030204"/>
              </a:endParaRPr>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white"/>
                </a:solidFill>
                <a:latin typeface="Calibri" panose="020F0502020204030204"/>
              </a:endParaRPr>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white"/>
                </a:solidFill>
                <a:latin typeface="Calibri" panose="020F0502020204030204"/>
              </a:endParaRPr>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white"/>
                </a:solidFill>
                <a:latin typeface="Calibri" panose="020F0502020204030204"/>
              </a:endParaRPr>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white"/>
                </a:solidFill>
                <a:latin typeface="Calibri" panose="020F0502020204030204"/>
              </a:endParaRPr>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white"/>
                </a:solidFill>
                <a:latin typeface="Calibri" panose="020F0502020204030204"/>
              </a:endParaRPr>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white"/>
                </a:solidFill>
                <a:latin typeface="Calibri" panose="020F0502020204030204"/>
              </a:endParaRPr>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white"/>
                </a:solidFill>
                <a:latin typeface="Calibri" panose="020F0502020204030204"/>
              </a:endParaRPr>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white"/>
                </a:solidFill>
                <a:latin typeface="Calibri" panose="020F0502020204030204"/>
              </a:endParaRPr>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white"/>
                </a:solidFill>
                <a:latin typeface="Calibri" panose="020F0502020204030204"/>
              </a:endParaRPr>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white"/>
                </a:solidFill>
                <a:latin typeface="Calibri" panose="020F0502020204030204"/>
              </a:endParaRPr>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white"/>
                </a:solidFill>
                <a:latin typeface="Calibri" panose="020F0502020204030204"/>
              </a:endParaRPr>
            </a:p>
          </p:txBody>
        </p:sp>
      </p:grpSp>
      <p:sp>
        <p:nvSpPr>
          <p:cNvPr id="3" name="Content Placeholder 2">
            <a:extLst>
              <a:ext uri="{FF2B5EF4-FFF2-40B4-BE49-F238E27FC236}">
                <a16:creationId xmlns:a16="http://schemas.microsoft.com/office/drawing/2014/main" id="{C97FB099-CDED-4937-89D9-FAB26225B1C9}"/>
              </a:ext>
            </a:extLst>
          </p:cNvPr>
          <p:cNvSpPr>
            <a:spLocks noGrp="1"/>
          </p:cNvSpPr>
          <p:nvPr>
            <p:ph idx="1"/>
          </p:nvPr>
        </p:nvSpPr>
        <p:spPr>
          <a:xfrm>
            <a:off x="4570857" y="1065926"/>
            <a:ext cx="4359470" cy="2794501"/>
          </a:xfrm>
        </p:spPr>
        <p:txBody>
          <a:bodyPr vert="horz" lIns="68580" tIns="34290" rIns="68580" bIns="34290" rtlCol="0" anchor="ctr">
            <a:normAutofit/>
          </a:bodyPr>
          <a:lstStyle/>
          <a:p>
            <a:pPr marL="0" indent="0">
              <a:lnSpc>
                <a:spcPct val="200000"/>
              </a:lnSpc>
              <a:buNone/>
            </a:pPr>
            <a:r>
              <a:rPr lang="en-US" sz="2700" b="1" dirty="0">
                <a:ea typeface="+mn-lt"/>
                <a:cs typeface="+mn-lt"/>
              </a:rPr>
              <a:t>1. The Outlining Method</a:t>
            </a:r>
            <a:endParaRPr lang="en-US" sz="2700" b="1" strike="sngStrike" dirty="0">
              <a:cs typeface="Calibri" panose="020F0502020204030204"/>
            </a:endParaRPr>
          </a:p>
          <a:p>
            <a:pPr marL="0" indent="0">
              <a:lnSpc>
                <a:spcPct val="200000"/>
              </a:lnSpc>
              <a:buNone/>
            </a:pPr>
            <a:r>
              <a:rPr lang="en-US" sz="2700" b="1" dirty="0">
                <a:ea typeface="+mn-lt"/>
                <a:cs typeface="+mn-lt"/>
              </a:rPr>
              <a:t>2. The Mapping Method</a:t>
            </a:r>
          </a:p>
          <a:p>
            <a:pPr marL="0" indent="0">
              <a:lnSpc>
                <a:spcPct val="200000"/>
              </a:lnSpc>
              <a:buNone/>
            </a:pPr>
            <a:r>
              <a:rPr lang="en-US" sz="2700" b="1" dirty="0">
                <a:ea typeface="+mn-lt"/>
                <a:cs typeface="+mn-lt"/>
              </a:rPr>
              <a:t>3. The Charting Method</a:t>
            </a:r>
            <a:endParaRPr lang="en-US" sz="2700" b="1" dirty="0">
              <a:cs typeface="Calibri" panose="020F0502020204030204"/>
            </a:endParaRPr>
          </a:p>
        </p:txBody>
      </p:sp>
    </p:spTree>
    <p:extLst>
      <p:ext uri="{BB962C8B-B14F-4D97-AF65-F5344CB8AC3E}">
        <p14:creationId xmlns:p14="http://schemas.microsoft.com/office/powerpoint/2010/main" val="1092783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2F58BF-12E5-4B5A-AD25-4DAAA274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white"/>
              </a:solidFill>
              <a:latin typeface="Calibri" panose="020F0502020204030204"/>
            </a:endParaRPr>
          </a:p>
        </p:txBody>
      </p:sp>
      <p:sp>
        <p:nvSpPr>
          <p:cNvPr id="2" name="Title 1">
            <a:extLst>
              <a:ext uri="{FF2B5EF4-FFF2-40B4-BE49-F238E27FC236}">
                <a16:creationId xmlns:a16="http://schemas.microsoft.com/office/drawing/2014/main" id="{C78841B4-76CA-4067-BE24-23733EFE0BC3}"/>
              </a:ext>
            </a:extLst>
          </p:cNvPr>
          <p:cNvSpPr>
            <a:spLocks noGrp="1"/>
          </p:cNvSpPr>
          <p:nvPr>
            <p:ph type="title"/>
          </p:nvPr>
        </p:nvSpPr>
        <p:spPr>
          <a:xfrm>
            <a:off x="358486" y="1978631"/>
            <a:ext cx="3017520" cy="1266242"/>
          </a:xfrm>
          <a:solidFill>
            <a:schemeClr val="accent4">
              <a:lumMod val="40000"/>
              <a:lumOff val="60000"/>
            </a:schemeClr>
          </a:solidFill>
        </p:spPr>
        <p:txBody>
          <a:bodyPr vert="horz" lIns="68580" tIns="34290" rIns="68580" bIns="34290" rtlCol="0" anchor="b">
            <a:normAutofit/>
          </a:bodyPr>
          <a:lstStyle/>
          <a:p>
            <a:pPr algn="ctr"/>
            <a:r>
              <a:rPr lang="en-US" sz="3600" b="1" dirty="0"/>
              <a:t>The Outlining Method</a:t>
            </a:r>
            <a:endParaRPr lang="en-US" sz="3600" dirty="0"/>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941" y="260093"/>
            <a:ext cx="109728"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2" y="3410190"/>
            <a:ext cx="301752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white"/>
              </a:solidFill>
              <a:latin typeface="Calibri" panose="020F0502020204030204"/>
            </a:endParaRPr>
          </a:p>
        </p:txBody>
      </p:sp>
      <p:pic>
        <p:nvPicPr>
          <p:cNvPr id="4" name="Picture 4" descr="Table&#10;&#10;Description automatically generated">
            <a:extLst>
              <a:ext uri="{FF2B5EF4-FFF2-40B4-BE49-F238E27FC236}">
                <a16:creationId xmlns:a16="http://schemas.microsoft.com/office/drawing/2014/main" id="{58CA588B-F4A2-4053-A52C-CCF58D1331B1}"/>
              </a:ext>
            </a:extLst>
          </p:cNvPr>
          <p:cNvPicPr>
            <a:picLocks noGrp="1" noChangeAspect="1"/>
          </p:cNvPicPr>
          <p:nvPr>
            <p:ph idx="1"/>
          </p:nvPr>
        </p:nvPicPr>
        <p:blipFill rotWithShape="1">
          <a:blip r:embed="rId2"/>
          <a:srcRect t="10570" r="3" b="3"/>
          <a:stretch/>
        </p:blipFill>
        <p:spPr>
          <a:xfrm>
            <a:off x="3651366" y="7"/>
            <a:ext cx="5492635" cy="5143493"/>
          </a:xfrm>
          <a:prstGeom prst="rect">
            <a:avLst/>
          </a:prstGeom>
        </p:spPr>
      </p:pic>
    </p:spTree>
    <p:extLst>
      <p:ext uri="{BB962C8B-B14F-4D97-AF65-F5344CB8AC3E}">
        <p14:creationId xmlns:p14="http://schemas.microsoft.com/office/powerpoint/2010/main" val="1700823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2BCBB31-3BAB-4D18-851D-1AB676E0011A}"/>
              </a:ext>
            </a:extLst>
          </p:cNvPr>
          <p:cNvSpPr txBox="1">
            <a:spLocks/>
          </p:cNvSpPr>
          <p:nvPr/>
        </p:nvSpPr>
        <p:spPr>
          <a:xfrm>
            <a:off x="2644429" y="20750"/>
            <a:ext cx="3855142" cy="59542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buClrTx/>
              <a:defRPr/>
            </a:pPr>
            <a:r>
              <a:rPr lang="en-US" sz="3000" b="1" dirty="0">
                <a:solidFill>
                  <a:srgbClr val="F3D76A"/>
                </a:solidFill>
                <a:latin typeface="Calibri Light" panose="020F0302020204030204"/>
                <a:ea typeface="+mj-lt"/>
                <a:cs typeface="Calibri Light" panose="020F0302020204030204"/>
              </a:rPr>
              <a:t>The Mapping Method </a:t>
            </a:r>
            <a:endParaRPr lang="en-US" sz="3000" dirty="0">
              <a:solidFill>
                <a:srgbClr val="F3D76A"/>
              </a:solidFill>
              <a:latin typeface="Calibri Light" panose="020F0302020204030204"/>
            </a:endParaRPr>
          </a:p>
        </p:txBody>
      </p:sp>
      <p:pic>
        <p:nvPicPr>
          <p:cNvPr id="3" name="Рисунок 2">
            <a:extLst>
              <a:ext uri="{FF2B5EF4-FFF2-40B4-BE49-F238E27FC236}">
                <a16:creationId xmlns:a16="http://schemas.microsoft.com/office/drawing/2014/main" id="{34128B00-FAA2-00E9-1AAB-E3F366B9194B}"/>
              </a:ext>
            </a:extLst>
          </p:cNvPr>
          <p:cNvPicPr>
            <a:picLocks noChangeAspect="1"/>
          </p:cNvPicPr>
          <p:nvPr/>
        </p:nvPicPr>
        <p:blipFill>
          <a:blip r:embed="rId2"/>
          <a:stretch>
            <a:fillRect/>
          </a:stretch>
        </p:blipFill>
        <p:spPr>
          <a:xfrm>
            <a:off x="1088508" y="616173"/>
            <a:ext cx="6966984" cy="44210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5870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76ABF080-25B6-292D-FCE0-64DABDBCCD2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pic>
        <p:nvPicPr>
          <p:cNvPr id="6" name="Рисунок 5">
            <a:extLst>
              <a:ext uri="{FF2B5EF4-FFF2-40B4-BE49-F238E27FC236}">
                <a16:creationId xmlns:a16="http://schemas.microsoft.com/office/drawing/2014/main" id="{9FE92BAD-AC8A-DEA7-D7FC-29E1B4439736}"/>
              </a:ext>
            </a:extLst>
          </p:cNvPr>
          <p:cNvPicPr>
            <a:picLocks noChangeAspect="1"/>
          </p:cNvPicPr>
          <p:nvPr/>
        </p:nvPicPr>
        <p:blipFill>
          <a:blip r:embed="rId2"/>
          <a:stretch>
            <a:fillRect/>
          </a:stretch>
        </p:blipFill>
        <p:spPr>
          <a:xfrm>
            <a:off x="299041" y="0"/>
            <a:ext cx="5143500" cy="5143500"/>
          </a:xfrm>
          <a:prstGeom prst="rect">
            <a:avLst/>
          </a:prstGeom>
        </p:spPr>
      </p:pic>
    </p:spTree>
    <p:extLst>
      <p:ext uri="{BB962C8B-B14F-4D97-AF65-F5344CB8AC3E}">
        <p14:creationId xmlns:p14="http://schemas.microsoft.com/office/powerpoint/2010/main" val="3257363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8E3D79-8A8C-45CA-BD11-E5F0CA9D2F7E}"/>
              </a:ext>
            </a:extLst>
          </p:cNvPr>
          <p:cNvSpPr>
            <a:spLocks noGrp="1"/>
          </p:cNvSpPr>
          <p:nvPr>
            <p:ph type="ctrTitle"/>
          </p:nvPr>
        </p:nvSpPr>
        <p:spPr/>
        <p:txBody>
          <a:bodyPr/>
          <a:lstStyle/>
          <a:p>
            <a:r>
              <a:rPr lang="en-US" dirty="0"/>
              <a:t>PRACTICE</a:t>
            </a:r>
            <a:endParaRPr lang="ru-RU" dirty="0"/>
          </a:p>
        </p:txBody>
      </p:sp>
    </p:spTree>
    <p:extLst>
      <p:ext uri="{BB962C8B-B14F-4D97-AF65-F5344CB8AC3E}">
        <p14:creationId xmlns:p14="http://schemas.microsoft.com/office/powerpoint/2010/main" val="121089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DF3C0FF-A488-4A8A-95F7-4999CAAB2D65}"/>
              </a:ext>
            </a:extLst>
          </p:cNvPr>
          <p:cNvSpPr>
            <a:spLocks noGrp="1"/>
          </p:cNvSpPr>
          <p:nvPr>
            <p:ph idx="1"/>
          </p:nvPr>
        </p:nvSpPr>
        <p:spPr>
          <a:xfrm>
            <a:off x="435894" y="526774"/>
            <a:ext cx="4623124" cy="4253948"/>
          </a:xfrm>
        </p:spPr>
        <p:txBody>
          <a:bodyPr>
            <a:normAutofit/>
          </a:bodyPr>
          <a:lstStyle/>
          <a:p>
            <a:pPr marL="0" indent="0">
              <a:buNone/>
            </a:pPr>
            <a:r>
              <a:rPr lang="en-US" b="1" i="0" dirty="0">
                <a:solidFill>
                  <a:srgbClr val="333333"/>
                </a:solidFill>
                <a:effectLst/>
                <a:latin typeface="verdana" panose="020B0604030504040204" pitchFamily="34" charset="0"/>
              </a:rPr>
              <a:t>Switzerland – something interesting at every turn</a:t>
            </a:r>
            <a:br>
              <a:rPr lang="en-US" dirty="0"/>
            </a:br>
            <a:r>
              <a:rPr lang="en-US" b="0" i="0" dirty="0">
                <a:solidFill>
                  <a:srgbClr val="333333"/>
                </a:solidFill>
                <a:effectLst/>
                <a:latin typeface="verdana" panose="020B0604030504040204" pitchFamily="34" charset="0"/>
              </a:rPr>
              <a:t>By Ken Jones</a:t>
            </a:r>
            <a:br>
              <a:rPr lang="en-US" dirty="0"/>
            </a:br>
            <a:r>
              <a:rPr lang="en-US" b="0" i="0" dirty="0">
                <a:solidFill>
                  <a:srgbClr val="333333"/>
                </a:solidFill>
                <a:effectLst/>
                <a:highlight>
                  <a:srgbClr val="FFFF00"/>
                </a:highlight>
                <a:latin typeface="verdana" panose="020B0604030504040204" pitchFamily="34" charset="0"/>
              </a:rPr>
              <a:t>If you dream of travelling to a country with beautiful mountains, wonderful places to go sightseeing and polite people, you should visit Switzerland.</a:t>
            </a:r>
            <a:r>
              <a:rPr lang="en-US" b="0" i="0" dirty="0">
                <a:solidFill>
                  <a:srgbClr val="333333"/>
                </a:solidFill>
                <a:effectLst/>
                <a:highlight>
                  <a:srgbClr val="00FFFF"/>
                </a:highlight>
                <a:latin typeface="verdana" panose="020B0604030504040204" pitchFamily="34" charset="0"/>
              </a:rPr>
              <a:t> If you look at the map, the first thing you notice is that Switzerland has many mountains, including some of the highest in Europe. Climbing or skiing down the mountains is great fun. Another thing you will notice is that Switzerland shares its borders with five different countries: France, Germany, Italy, Austria and Liechtenstein. In fact, there are four official languages in Switzerland: German, French, Italian and Romansch. All these groups of people make Swiss culture very interesting. Finally, Switzerland has many cities and interesting places to visit. Cities such as Bern have modern buildings like the Paul Klee </a:t>
            </a:r>
            <a:r>
              <a:rPr lang="en-US" b="0" i="0" dirty="0" err="1">
                <a:solidFill>
                  <a:srgbClr val="333333"/>
                </a:solidFill>
                <a:effectLst/>
                <a:highlight>
                  <a:srgbClr val="00FFFF"/>
                </a:highlight>
                <a:latin typeface="verdana" panose="020B0604030504040204" pitchFamily="34" charset="0"/>
              </a:rPr>
              <a:t>Zentrum</a:t>
            </a:r>
            <a:r>
              <a:rPr lang="en-US" b="0" i="0" dirty="0">
                <a:solidFill>
                  <a:srgbClr val="333333"/>
                </a:solidFill>
                <a:effectLst/>
                <a:highlight>
                  <a:srgbClr val="00FFFF"/>
                </a:highlight>
                <a:latin typeface="verdana" panose="020B0604030504040204" pitchFamily="34" charset="0"/>
              </a:rPr>
              <a:t>, yet the traditional alpine refuges in the mountains show that the country’s old traditions are still alive</a:t>
            </a:r>
            <a:r>
              <a:rPr lang="en-US" b="0" i="0" dirty="0">
                <a:solidFill>
                  <a:srgbClr val="333333"/>
                </a:solidFill>
                <a:effectLst/>
                <a:highlight>
                  <a:srgbClr val="FF00FF"/>
                </a:highlight>
                <a:latin typeface="verdana" panose="020B0604030504040204" pitchFamily="34" charset="0"/>
              </a:rPr>
              <a:t>. All the people, places and things to see definitely make Switzerland a great place for a holiday.</a:t>
            </a:r>
            <a:endParaRPr lang="en-US" dirty="0">
              <a:highlight>
                <a:srgbClr val="FF00FF"/>
              </a:highlight>
            </a:endParaRPr>
          </a:p>
        </p:txBody>
      </p:sp>
      <p:sp>
        <p:nvSpPr>
          <p:cNvPr id="4" name="Правая фигурная скобка 3">
            <a:extLst>
              <a:ext uri="{FF2B5EF4-FFF2-40B4-BE49-F238E27FC236}">
                <a16:creationId xmlns:a16="http://schemas.microsoft.com/office/drawing/2014/main" id="{F65D5AC8-ECE6-4E54-95CC-D6F47A185AAB}"/>
              </a:ext>
            </a:extLst>
          </p:cNvPr>
          <p:cNvSpPr/>
          <p:nvPr/>
        </p:nvSpPr>
        <p:spPr>
          <a:xfrm>
            <a:off x="5128591" y="1133061"/>
            <a:ext cx="347870" cy="58640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Univers" panose="020B0502020104020203"/>
              <a:ea typeface="+mn-ea"/>
              <a:cs typeface="+mn-cs"/>
              <a:sym typeface="Arial"/>
            </a:endParaRPr>
          </a:p>
        </p:txBody>
      </p:sp>
      <p:sp>
        <p:nvSpPr>
          <p:cNvPr id="5" name="Правая фигурная скобка 4">
            <a:extLst>
              <a:ext uri="{FF2B5EF4-FFF2-40B4-BE49-F238E27FC236}">
                <a16:creationId xmlns:a16="http://schemas.microsoft.com/office/drawing/2014/main" id="{53CDA79D-A925-4C3F-A4D0-56CFCF7B3B21}"/>
              </a:ext>
            </a:extLst>
          </p:cNvPr>
          <p:cNvSpPr/>
          <p:nvPr/>
        </p:nvSpPr>
        <p:spPr>
          <a:xfrm>
            <a:off x="5128591" y="1719470"/>
            <a:ext cx="347870" cy="246490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Univers" panose="020B0502020104020203"/>
              <a:ea typeface="+mn-ea"/>
              <a:cs typeface="+mn-cs"/>
              <a:sym typeface="Arial"/>
            </a:endParaRPr>
          </a:p>
        </p:txBody>
      </p:sp>
      <p:sp>
        <p:nvSpPr>
          <p:cNvPr id="6" name="Правая фигурная скобка 5">
            <a:extLst>
              <a:ext uri="{FF2B5EF4-FFF2-40B4-BE49-F238E27FC236}">
                <a16:creationId xmlns:a16="http://schemas.microsoft.com/office/drawing/2014/main" id="{B76B04C7-89CD-48EB-8BBD-DC1199778D2A}"/>
              </a:ext>
            </a:extLst>
          </p:cNvPr>
          <p:cNvSpPr/>
          <p:nvPr/>
        </p:nvSpPr>
        <p:spPr>
          <a:xfrm>
            <a:off x="5128591" y="4184374"/>
            <a:ext cx="327991" cy="516835"/>
          </a:xfrm>
          <a:prstGeom prst="rightBrace">
            <a:avLst>
              <a:gd name="adj1" fmla="val 8333"/>
              <a:gd name="adj2" fmla="val 52439"/>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Univers" panose="020B0502020104020203"/>
              <a:ea typeface="+mn-ea"/>
              <a:cs typeface="+mn-cs"/>
              <a:sym typeface="Arial"/>
            </a:endParaRPr>
          </a:p>
        </p:txBody>
      </p:sp>
      <p:sp>
        <p:nvSpPr>
          <p:cNvPr id="8" name="TextBox 7">
            <a:extLst>
              <a:ext uri="{FF2B5EF4-FFF2-40B4-BE49-F238E27FC236}">
                <a16:creationId xmlns:a16="http://schemas.microsoft.com/office/drawing/2014/main" id="{FD603094-B2E5-4FD9-B90E-321A0A27CD70}"/>
              </a:ext>
            </a:extLst>
          </p:cNvPr>
          <p:cNvSpPr txBox="1"/>
          <p:nvPr/>
        </p:nvSpPr>
        <p:spPr>
          <a:xfrm>
            <a:off x="5546034" y="4270801"/>
            <a:ext cx="3052741" cy="300082"/>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r>
              <a:rPr kumimoji="0" lang="en-US" sz="1350" b="1" i="0" u="none" strike="noStrike" kern="1200" cap="none" spc="0" normalizeH="0" baseline="0" noProof="0" dirty="0">
                <a:ln>
                  <a:noFill/>
                </a:ln>
                <a:solidFill>
                  <a:srgbClr val="FF33CC"/>
                </a:solidFill>
                <a:effectLst/>
                <a:uLnTx/>
                <a:uFillTx/>
                <a:latin typeface="Univers" panose="020B0502020104020203"/>
                <a:ea typeface="+mn-ea"/>
                <a:cs typeface="Arial"/>
                <a:sym typeface="Arial"/>
              </a:rPr>
              <a:t>The concluding sentence</a:t>
            </a:r>
          </a:p>
        </p:txBody>
      </p:sp>
      <p:sp>
        <p:nvSpPr>
          <p:cNvPr id="9" name="TextBox 8">
            <a:extLst>
              <a:ext uri="{FF2B5EF4-FFF2-40B4-BE49-F238E27FC236}">
                <a16:creationId xmlns:a16="http://schemas.microsoft.com/office/drawing/2014/main" id="{3B8DCECF-4F12-4129-A17A-1CEF02CB27BE}"/>
              </a:ext>
            </a:extLst>
          </p:cNvPr>
          <p:cNvSpPr txBox="1"/>
          <p:nvPr/>
        </p:nvSpPr>
        <p:spPr>
          <a:xfrm>
            <a:off x="5546035" y="1217543"/>
            <a:ext cx="3052741" cy="300082"/>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r>
              <a:rPr kumimoji="0" lang="en-US" sz="1350" b="1" i="0" u="none" strike="noStrike" kern="1200" cap="none" spc="0" normalizeH="0" baseline="0" noProof="0" dirty="0">
                <a:ln>
                  <a:noFill/>
                </a:ln>
                <a:solidFill>
                  <a:srgbClr val="FFC000"/>
                </a:solidFill>
                <a:effectLst/>
                <a:uLnTx/>
                <a:uFillTx/>
                <a:latin typeface="Univers" panose="020B0502020104020203"/>
                <a:ea typeface="+mn-ea"/>
                <a:cs typeface="Arial"/>
                <a:sym typeface="Arial"/>
              </a:rPr>
              <a:t>The topic sentence</a:t>
            </a:r>
          </a:p>
        </p:txBody>
      </p:sp>
      <p:sp>
        <p:nvSpPr>
          <p:cNvPr id="10" name="TextBox 9">
            <a:extLst>
              <a:ext uri="{FF2B5EF4-FFF2-40B4-BE49-F238E27FC236}">
                <a16:creationId xmlns:a16="http://schemas.microsoft.com/office/drawing/2014/main" id="{EEB1152C-066E-4E98-8A73-2C3B6FFEDAC1}"/>
              </a:ext>
            </a:extLst>
          </p:cNvPr>
          <p:cNvSpPr txBox="1"/>
          <p:nvPr/>
        </p:nvSpPr>
        <p:spPr>
          <a:xfrm>
            <a:off x="5546035" y="2813422"/>
            <a:ext cx="3052741" cy="300082"/>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r>
              <a:rPr kumimoji="0" lang="en-US" sz="1350" b="1" i="0" u="none" strike="noStrike" kern="1200" cap="none" spc="0" normalizeH="0" baseline="0" noProof="0" dirty="0">
                <a:ln>
                  <a:noFill/>
                </a:ln>
                <a:solidFill>
                  <a:srgbClr val="07EDF9"/>
                </a:solidFill>
                <a:effectLst/>
                <a:uLnTx/>
                <a:uFillTx/>
                <a:latin typeface="Univers" panose="020B0502020104020203"/>
                <a:ea typeface="+mn-ea"/>
                <a:cs typeface="Arial"/>
                <a:sym typeface="Arial"/>
              </a:rPr>
              <a:t>The supporting sentences</a:t>
            </a:r>
          </a:p>
        </p:txBody>
      </p:sp>
    </p:spTree>
    <p:extLst>
      <p:ext uri="{BB962C8B-B14F-4D97-AF65-F5344CB8AC3E}">
        <p14:creationId xmlns:p14="http://schemas.microsoft.com/office/powerpoint/2010/main" val="3908324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5E91E9A-2E32-46DF-A8B9-D7B6211A45D6}"/>
              </a:ext>
            </a:extLst>
          </p:cNvPr>
          <p:cNvSpPr>
            <a:spLocks noGrp="1"/>
          </p:cNvSpPr>
          <p:nvPr>
            <p:ph type="title"/>
          </p:nvPr>
        </p:nvSpPr>
        <p:spPr>
          <a:xfrm>
            <a:off x="603525" y="781995"/>
            <a:ext cx="7843200" cy="653700"/>
          </a:xfrm>
        </p:spPr>
        <p:txBody>
          <a:bodyPr/>
          <a:lstStyle/>
          <a:p>
            <a:r>
              <a:rPr lang="en-US" dirty="0"/>
              <a:t>ACTIVITY 1: Make an outline </a:t>
            </a:r>
            <a:br>
              <a:rPr lang="en-US" dirty="0"/>
            </a:br>
            <a:endParaRPr lang="ru-RU" dirty="0"/>
          </a:p>
        </p:txBody>
      </p:sp>
      <p:sp>
        <p:nvSpPr>
          <p:cNvPr id="6" name="Текст 2">
            <a:extLst>
              <a:ext uri="{FF2B5EF4-FFF2-40B4-BE49-F238E27FC236}">
                <a16:creationId xmlns:a16="http://schemas.microsoft.com/office/drawing/2014/main" id="{B5B44833-6461-4155-B307-80B45FDFF115}"/>
              </a:ext>
            </a:extLst>
          </p:cNvPr>
          <p:cNvSpPr>
            <a:spLocks noGrp="1"/>
          </p:cNvSpPr>
          <p:nvPr>
            <p:ph type="body" idx="1"/>
          </p:nvPr>
        </p:nvSpPr>
        <p:spPr>
          <a:xfrm>
            <a:off x="874225" y="1563986"/>
            <a:ext cx="8124920" cy="2886075"/>
          </a:xfrm>
        </p:spPr>
        <p:txBody>
          <a:bodyPr/>
          <a:lstStyle/>
          <a:p>
            <a:pPr marL="139700" lvl="0" indent="0">
              <a:lnSpc>
                <a:spcPct val="100000"/>
              </a:lnSpc>
              <a:spcBef>
                <a:spcPts val="0"/>
              </a:spcBef>
              <a:buClr>
                <a:srgbClr val="000000"/>
              </a:buClr>
              <a:buSzTx/>
              <a:buNone/>
            </a:pPr>
            <a:r>
              <a:rPr lang="en-US" sz="2000" b="1" dirty="0">
                <a:solidFill>
                  <a:srgbClr val="FD7E6B">
                    <a:lumMod val="50000"/>
                  </a:srgbClr>
                </a:solidFill>
                <a:latin typeface="Arial"/>
                <a:cs typeface="Arial"/>
                <a:sym typeface="Arial"/>
              </a:rPr>
              <a:t>I. Topic</a:t>
            </a:r>
            <a:r>
              <a:rPr lang="ru-RU" sz="2000" b="1" dirty="0">
                <a:solidFill>
                  <a:srgbClr val="FD7E6B">
                    <a:lumMod val="50000"/>
                  </a:srgbClr>
                </a:solidFill>
                <a:latin typeface="Arial"/>
                <a:cs typeface="Arial"/>
                <a:sym typeface="Arial"/>
              </a:rPr>
              <a:t> </a:t>
            </a:r>
            <a:r>
              <a:rPr lang="en-US" sz="2000" b="1" dirty="0">
                <a:solidFill>
                  <a:srgbClr val="FD7E6B">
                    <a:lumMod val="50000"/>
                  </a:srgbClr>
                </a:solidFill>
                <a:latin typeface="Arial"/>
                <a:cs typeface="Arial"/>
                <a:sym typeface="Arial"/>
              </a:rPr>
              <a:t>Sentence (Main Idea):</a:t>
            </a:r>
          </a:p>
          <a:p>
            <a:pPr marL="139700" lvl="0" indent="0">
              <a:lnSpc>
                <a:spcPct val="100000"/>
              </a:lnSpc>
              <a:spcBef>
                <a:spcPts val="0"/>
              </a:spcBef>
              <a:buClr>
                <a:srgbClr val="000000"/>
              </a:buClr>
              <a:buSzTx/>
              <a:buNone/>
            </a:pPr>
            <a:r>
              <a:rPr lang="en-US" sz="2000" b="1" dirty="0">
                <a:solidFill>
                  <a:srgbClr val="FFC000"/>
                </a:solidFill>
                <a:latin typeface="Arial"/>
                <a:cs typeface="Arial"/>
                <a:sym typeface="Arial"/>
              </a:rPr>
              <a:t>     </a:t>
            </a:r>
            <a:r>
              <a:rPr lang="en-US" sz="2000" b="1" dirty="0">
                <a:solidFill>
                  <a:srgbClr val="00B050"/>
                </a:solidFill>
                <a:latin typeface="Arial"/>
                <a:cs typeface="Arial"/>
                <a:sym typeface="Arial"/>
              </a:rPr>
              <a:t>A. Major Supporting Point 1:</a:t>
            </a:r>
            <a:endParaRPr lang="en-US" sz="2000" dirty="0">
              <a:solidFill>
                <a:srgbClr val="00B050"/>
              </a:solidFill>
              <a:latin typeface="Arial"/>
              <a:cs typeface="Arial"/>
              <a:sym typeface="Arial"/>
            </a:endParaRPr>
          </a:p>
          <a:p>
            <a:pPr marL="139700" lvl="0" indent="0">
              <a:lnSpc>
                <a:spcPct val="100000"/>
              </a:lnSpc>
              <a:spcBef>
                <a:spcPts val="0"/>
              </a:spcBef>
              <a:buClr>
                <a:srgbClr val="000000"/>
              </a:buClr>
              <a:buSzTx/>
              <a:buNone/>
            </a:pPr>
            <a:r>
              <a:rPr lang="en-US" sz="2000" dirty="0">
                <a:solidFill>
                  <a:srgbClr val="000000"/>
                </a:solidFill>
                <a:latin typeface="Arial"/>
                <a:cs typeface="Arial"/>
                <a:sym typeface="Arial"/>
              </a:rPr>
              <a:t>              </a:t>
            </a:r>
            <a:r>
              <a:rPr lang="en-US" sz="2000" dirty="0">
                <a:solidFill>
                  <a:srgbClr val="002060"/>
                </a:solidFill>
                <a:latin typeface="Arial"/>
                <a:cs typeface="Arial"/>
                <a:sym typeface="Arial"/>
              </a:rPr>
              <a:t>1</a:t>
            </a:r>
            <a:r>
              <a:rPr lang="en-US" sz="2000" dirty="0">
                <a:solidFill>
                  <a:srgbClr val="000000"/>
                </a:solidFill>
                <a:latin typeface="Arial"/>
                <a:cs typeface="Arial"/>
                <a:sym typeface="Arial"/>
              </a:rPr>
              <a:t>. </a:t>
            </a:r>
            <a:r>
              <a:rPr lang="en-US" sz="2000" dirty="0">
                <a:solidFill>
                  <a:srgbClr val="002060"/>
                </a:solidFill>
                <a:latin typeface="Arial"/>
                <a:cs typeface="Arial"/>
                <a:sym typeface="Arial"/>
              </a:rPr>
              <a:t>Minor</a:t>
            </a:r>
            <a:r>
              <a:rPr lang="en-US" sz="2000" dirty="0">
                <a:solidFill>
                  <a:srgbClr val="000000"/>
                </a:solidFill>
                <a:latin typeface="Arial"/>
                <a:cs typeface="Arial"/>
                <a:sym typeface="Arial"/>
              </a:rPr>
              <a:t> </a:t>
            </a:r>
            <a:r>
              <a:rPr lang="en-US" sz="2000" dirty="0">
                <a:solidFill>
                  <a:srgbClr val="002060"/>
                </a:solidFill>
                <a:latin typeface="Arial"/>
                <a:cs typeface="Arial"/>
                <a:sym typeface="Arial"/>
              </a:rPr>
              <a:t>Supporting detail:</a:t>
            </a:r>
          </a:p>
          <a:p>
            <a:pPr marL="139700" lvl="0" indent="0">
              <a:lnSpc>
                <a:spcPct val="100000"/>
              </a:lnSpc>
              <a:spcBef>
                <a:spcPts val="0"/>
              </a:spcBef>
              <a:buClr>
                <a:srgbClr val="000000"/>
              </a:buClr>
              <a:buSzTx/>
              <a:buNone/>
            </a:pPr>
            <a:r>
              <a:rPr lang="en-US" sz="2000" b="1" dirty="0">
                <a:solidFill>
                  <a:srgbClr val="FFC000"/>
                </a:solidFill>
                <a:latin typeface="Arial"/>
                <a:cs typeface="Arial"/>
                <a:sym typeface="Arial"/>
              </a:rPr>
              <a:t>     </a:t>
            </a:r>
            <a:r>
              <a:rPr lang="en-US" sz="2000" b="1" dirty="0">
                <a:solidFill>
                  <a:srgbClr val="00B050"/>
                </a:solidFill>
                <a:latin typeface="Arial"/>
                <a:cs typeface="Arial"/>
                <a:sym typeface="Arial"/>
              </a:rPr>
              <a:t>B.</a:t>
            </a:r>
            <a:r>
              <a:rPr lang="en-US" sz="2000" b="1" dirty="0">
                <a:solidFill>
                  <a:srgbClr val="FFC000"/>
                </a:solidFill>
                <a:latin typeface="Arial"/>
                <a:cs typeface="Arial"/>
                <a:sym typeface="Arial"/>
              </a:rPr>
              <a:t> </a:t>
            </a:r>
            <a:r>
              <a:rPr lang="en-US" sz="2000" b="1" dirty="0">
                <a:solidFill>
                  <a:srgbClr val="00B050"/>
                </a:solidFill>
                <a:latin typeface="Arial"/>
                <a:cs typeface="Arial"/>
                <a:sym typeface="Arial"/>
              </a:rPr>
              <a:t>Major Supporting Point 2:</a:t>
            </a:r>
            <a:endParaRPr lang="en-US" sz="2000" dirty="0">
              <a:solidFill>
                <a:srgbClr val="00B050"/>
              </a:solidFill>
              <a:latin typeface="Arial"/>
              <a:cs typeface="Arial"/>
              <a:sym typeface="Arial"/>
            </a:endParaRPr>
          </a:p>
          <a:p>
            <a:pPr marL="139700" lvl="0" indent="0">
              <a:lnSpc>
                <a:spcPct val="100000"/>
              </a:lnSpc>
              <a:spcBef>
                <a:spcPts val="0"/>
              </a:spcBef>
              <a:buClr>
                <a:srgbClr val="000000"/>
              </a:buClr>
              <a:buSzTx/>
              <a:buNone/>
            </a:pPr>
            <a:r>
              <a:rPr lang="en-US" sz="2000" dirty="0">
                <a:solidFill>
                  <a:srgbClr val="002060"/>
                </a:solidFill>
                <a:latin typeface="Arial"/>
                <a:cs typeface="Arial"/>
                <a:sym typeface="Arial"/>
              </a:rPr>
              <a:t>              1. Minor Supporting detail:</a:t>
            </a:r>
          </a:p>
          <a:p>
            <a:pPr marL="139700" lvl="0" indent="0">
              <a:lnSpc>
                <a:spcPct val="100000"/>
              </a:lnSpc>
              <a:spcBef>
                <a:spcPts val="0"/>
              </a:spcBef>
              <a:buClr>
                <a:srgbClr val="000000"/>
              </a:buClr>
              <a:buSzTx/>
              <a:buNone/>
            </a:pPr>
            <a:r>
              <a:rPr lang="en-US" sz="2000" dirty="0">
                <a:solidFill>
                  <a:srgbClr val="002060"/>
                </a:solidFill>
                <a:latin typeface="Arial"/>
                <a:cs typeface="Arial"/>
                <a:sym typeface="Arial"/>
              </a:rPr>
              <a:t>              2. Minor Supporting detail:</a:t>
            </a:r>
          </a:p>
          <a:p>
            <a:pPr marL="139700" lvl="0" indent="0">
              <a:lnSpc>
                <a:spcPct val="100000"/>
              </a:lnSpc>
              <a:spcBef>
                <a:spcPts val="0"/>
              </a:spcBef>
              <a:buClr>
                <a:srgbClr val="000000"/>
              </a:buClr>
              <a:buSzTx/>
              <a:buNone/>
            </a:pPr>
            <a:r>
              <a:rPr lang="en-US" sz="2000" b="1" dirty="0">
                <a:solidFill>
                  <a:srgbClr val="FFC000"/>
                </a:solidFill>
                <a:latin typeface="Arial"/>
                <a:cs typeface="Arial"/>
                <a:sym typeface="Arial"/>
              </a:rPr>
              <a:t>     </a:t>
            </a:r>
            <a:r>
              <a:rPr lang="en-US" sz="2000" b="1" dirty="0">
                <a:solidFill>
                  <a:srgbClr val="00B050"/>
                </a:solidFill>
                <a:latin typeface="Arial"/>
                <a:cs typeface="Arial"/>
                <a:sym typeface="Arial"/>
              </a:rPr>
              <a:t>C.</a:t>
            </a:r>
            <a:r>
              <a:rPr lang="en-US" sz="2000" b="1" dirty="0">
                <a:solidFill>
                  <a:srgbClr val="FFC000"/>
                </a:solidFill>
                <a:latin typeface="Arial"/>
                <a:cs typeface="Arial"/>
                <a:sym typeface="Arial"/>
              </a:rPr>
              <a:t> </a:t>
            </a:r>
            <a:r>
              <a:rPr lang="en-US" sz="2000" b="1" dirty="0">
                <a:solidFill>
                  <a:srgbClr val="00B050"/>
                </a:solidFill>
                <a:latin typeface="Arial"/>
                <a:cs typeface="Arial"/>
                <a:sym typeface="Arial"/>
              </a:rPr>
              <a:t>Major Supporting Point 3:</a:t>
            </a:r>
            <a:endParaRPr lang="en-US" sz="2000" dirty="0">
              <a:solidFill>
                <a:srgbClr val="00B050"/>
              </a:solidFill>
              <a:latin typeface="Arial"/>
              <a:cs typeface="Arial"/>
              <a:sym typeface="Arial"/>
            </a:endParaRPr>
          </a:p>
          <a:p>
            <a:pPr marL="139700" lvl="0" indent="0">
              <a:lnSpc>
                <a:spcPct val="100000"/>
              </a:lnSpc>
              <a:spcBef>
                <a:spcPts val="0"/>
              </a:spcBef>
              <a:buClr>
                <a:srgbClr val="000000"/>
              </a:buClr>
              <a:buSzTx/>
              <a:buNone/>
            </a:pPr>
            <a:r>
              <a:rPr lang="en-US" sz="2000" dirty="0">
                <a:solidFill>
                  <a:srgbClr val="000000"/>
                </a:solidFill>
                <a:latin typeface="Arial"/>
                <a:cs typeface="Arial"/>
                <a:sym typeface="Arial"/>
              </a:rPr>
              <a:t>              </a:t>
            </a:r>
            <a:r>
              <a:rPr lang="en-US" sz="2000" dirty="0">
                <a:solidFill>
                  <a:srgbClr val="002060"/>
                </a:solidFill>
                <a:latin typeface="Arial"/>
                <a:cs typeface="Arial"/>
                <a:sym typeface="Arial"/>
              </a:rPr>
              <a:t>1.</a:t>
            </a:r>
            <a:r>
              <a:rPr lang="en-US" sz="2000" dirty="0">
                <a:solidFill>
                  <a:srgbClr val="000000"/>
                </a:solidFill>
                <a:latin typeface="Arial"/>
                <a:cs typeface="Arial"/>
                <a:sym typeface="Arial"/>
              </a:rPr>
              <a:t> </a:t>
            </a:r>
            <a:r>
              <a:rPr lang="en-US" sz="2000" dirty="0">
                <a:solidFill>
                  <a:srgbClr val="002060"/>
                </a:solidFill>
                <a:latin typeface="Arial"/>
                <a:cs typeface="Arial"/>
                <a:sym typeface="Arial"/>
              </a:rPr>
              <a:t>Minor</a:t>
            </a:r>
            <a:r>
              <a:rPr lang="en-US" sz="2000" dirty="0">
                <a:solidFill>
                  <a:srgbClr val="000000"/>
                </a:solidFill>
                <a:latin typeface="Arial"/>
                <a:cs typeface="Arial"/>
                <a:sym typeface="Arial"/>
              </a:rPr>
              <a:t> </a:t>
            </a:r>
            <a:r>
              <a:rPr lang="en-US" sz="2000" dirty="0">
                <a:solidFill>
                  <a:srgbClr val="002060"/>
                </a:solidFill>
                <a:latin typeface="Arial"/>
                <a:cs typeface="Arial"/>
                <a:sym typeface="Arial"/>
              </a:rPr>
              <a:t>Supporting detail:</a:t>
            </a:r>
          </a:p>
          <a:p>
            <a:pPr marL="139700" lvl="0" indent="0">
              <a:lnSpc>
                <a:spcPct val="100000"/>
              </a:lnSpc>
              <a:spcBef>
                <a:spcPts val="0"/>
              </a:spcBef>
              <a:buClr>
                <a:srgbClr val="000000"/>
              </a:buClr>
              <a:buSzTx/>
              <a:buNone/>
            </a:pPr>
            <a:r>
              <a:rPr lang="en-US" sz="2000" b="1" dirty="0">
                <a:solidFill>
                  <a:srgbClr val="C00000"/>
                </a:solidFill>
                <a:latin typeface="Arial"/>
                <a:cs typeface="Arial"/>
                <a:sym typeface="Arial"/>
              </a:rPr>
              <a:t>Concluding Sentence:</a:t>
            </a:r>
          </a:p>
          <a:p>
            <a:pPr marL="139700" lvl="0" indent="0">
              <a:lnSpc>
                <a:spcPct val="100000"/>
              </a:lnSpc>
              <a:spcBef>
                <a:spcPts val="0"/>
              </a:spcBef>
              <a:buClr>
                <a:srgbClr val="000000"/>
              </a:buClr>
              <a:buSzTx/>
              <a:buNone/>
            </a:pPr>
            <a:r>
              <a:rPr lang="en-US" sz="2000" b="1" dirty="0">
                <a:solidFill>
                  <a:srgbClr val="C00000"/>
                </a:solidFill>
                <a:latin typeface="Arial"/>
                <a:cs typeface="Arial"/>
                <a:sym typeface="Arial"/>
              </a:rPr>
              <a:t>(Restate the main idea)</a:t>
            </a:r>
            <a:endParaRPr lang="en-US" sz="2000" dirty="0">
              <a:solidFill>
                <a:srgbClr val="C00000"/>
              </a:solidFill>
              <a:latin typeface="Arial"/>
              <a:cs typeface="Arial"/>
              <a:sym typeface="Arial"/>
            </a:endParaRPr>
          </a:p>
          <a:p>
            <a:pPr marL="139700" indent="0">
              <a:buNone/>
            </a:pPr>
            <a:endParaRPr lang="ru-RU" dirty="0"/>
          </a:p>
        </p:txBody>
      </p:sp>
    </p:spTree>
    <p:extLst>
      <p:ext uri="{BB962C8B-B14F-4D97-AF65-F5344CB8AC3E}">
        <p14:creationId xmlns:p14="http://schemas.microsoft.com/office/powerpoint/2010/main" val="2190216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C6CD6F-063F-4F91-B908-B7B51F3ADC9B}"/>
              </a:ext>
            </a:extLst>
          </p:cNvPr>
          <p:cNvSpPr>
            <a:spLocks noGrp="1"/>
          </p:cNvSpPr>
          <p:nvPr>
            <p:ph type="title"/>
          </p:nvPr>
        </p:nvSpPr>
        <p:spPr/>
        <p:txBody>
          <a:bodyPr/>
          <a:lstStyle/>
          <a:p>
            <a:r>
              <a:rPr lang="en-US" dirty="0"/>
              <a:t>Suggested answer:</a:t>
            </a:r>
            <a:endParaRPr lang="ru-RU" dirty="0"/>
          </a:p>
        </p:txBody>
      </p:sp>
      <p:sp>
        <p:nvSpPr>
          <p:cNvPr id="4" name="Номер слайда 3">
            <a:extLst>
              <a:ext uri="{FF2B5EF4-FFF2-40B4-BE49-F238E27FC236}">
                <a16:creationId xmlns:a16="http://schemas.microsoft.com/office/drawing/2014/main" id="{F8231353-0986-47D4-8C42-5D08D7D4FE1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sp>
        <p:nvSpPr>
          <p:cNvPr id="7" name="Текст 2">
            <a:extLst>
              <a:ext uri="{FF2B5EF4-FFF2-40B4-BE49-F238E27FC236}">
                <a16:creationId xmlns:a16="http://schemas.microsoft.com/office/drawing/2014/main" id="{A2E2C7B8-4727-4FA9-92F1-4C94C16ABD07}"/>
              </a:ext>
            </a:extLst>
          </p:cNvPr>
          <p:cNvSpPr txBox="1">
            <a:spLocks/>
          </p:cNvSpPr>
          <p:nvPr/>
        </p:nvSpPr>
        <p:spPr>
          <a:xfrm>
            <a:off x="1200151" y="1475250"/>
            <a:ext cx="7943849" cy="3341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accent5"/>
              </a:buClr>
              <a:buSzPts val="1400"/>
              <a:buFont typeface="Nunito Light"/>
              <a:buChar char="✘"/>
              <a:defRPr sz="2400" b="0" i="0" u="none" strike="noStrike" cap="none">
                <a:solidFill>
                  <a:schemeClr val="dk1"/>
                </a:solidFill>
                <a:latin typeface="Nunito Light"/>
                <a:ea typeface="Nunito Light"/>
                <a:cs typeface="Nunito Light"/>
                <a:sym typeface="Nunito Light"/>
              </a:defRPr>
            </a:lvl1pPr>
            <a:lvl2pPr marL="914400" marR="0" lvl="1" indent="-381000" algn="l" rtl="0">
              <a:lnSpc>
                <a:spcPct val="100000"/>
              </a:lnSpc>
              <a:spcBef>
                <a:spcPts val="1000"/>
              </a:spcBef>
              <a:spcAft>
                <a:spcPts val="0"/>
              </a:spcAft>
              <a:buClr>
                <a:schemeClr val="accent5"/>
              </a:buClr>
              <a:buSzPts val="2400"/>
              <a:buFont typeface="Nunito Light"/>
              <a:buChar char="-"/>
              <a:defRPr sz="2400" b="0" i="0" u="none" strike="noStrike" cap="none">
                <a:solidFill>
                  <a:schemeClr val="dk1"/>
                </a:solidFill>
                <a:latin typeface="Nunito Light"/>
                <a:ea typeface="Nunito Light"/>
                <a:cs typeface="Nunito Light"/>
                <a:sym typeface="Nunito Light"/>
              </a:defRPr>
            </a:lvl2pPr>
            <a:lvl3pPr marL="1371600" marR="0" lvl="2" indent="-381000" algn="l" rtl="0">
              <a:lnSpc>
                <a:spcPct val="100000"/>
              </a:lnSpc>
              <a:spcBef>
                <a:spcPts val="1000"/>
              </a:spcBef>
              <a:spcAft>
                <a:spcPts val="0"/>
              </a:spcAft>
              <a:buClr>
                <a:schemeClr val="accent5"/>
              </a:buClr>
              <a:buSzPts val="2400"/>
              <a:buFont typeface="Nunito Light"/>
              <a:buChar char="-"/>
              <a:defRPr sz="2400" b="0" i="0" u="none" strike="noStrike" cap="none">
                <a:solidFill>
                  <a:schemeClr val="dk1"/>
                </a:solidFill>
                <a:latin typeface="Nunito Light"/>
                <a:ea typeface="Nunito Light"/>
                <a:cs typeface="Nunito Light"/>
                <a:sym typeface="Nunito Light"/>
              </a:defRPr>
            </a:lvl3pPr>
            <a:lvl4pPr marL="1828800" marR="0" lvl="3" indent="-381000" algn="l" rtl="0">
              <a:lnSpc>
                <a:spcPct val="100000"/>
              </a:lnSpc>
              <a:spcBef>
                <a:spcPts val="1000"/>
              </a:spcBef>
              <a:spcAft>
                <a:spcPts val="0"/>
              </a:spcAft>
              <a:buClr>
                <a:schemeClr val="dk1"/>
              </a:buClr>
              <a:buSzPts val="2400"/>
              <a:buFont typeface="Nunito Light"/>
              <a:buChar char="●"/>
              <a:defRPr sz="2400" b="0" i="0" u="none" strike="noStrike" cap="none">
                <a:solidFill>
                  <a:schemeClr val="dk1"/>
                </a:solidFill>
                <a:latin typeface="Nunito Light"/>
                <a:ea typeface="Nunito Light"/>
                <a:cs typeface="Nunito Light"/>
                <a:sym typeface="Nunito Light"/>
              </a:defRPr>
            </a:lvl4pPr>
            <a:lvl5pPr marL="2286000" marR="0" lvl="4" indent="-381000" algn="l" rtl="0">
              <a:lnSpc>
                <a:spcPct val="100000"/>
              </a:lnSpc>
              <a:spcBef>
                <a:spcPts val="1000"/>
              </a:spcBef>
              <a:spcAft>
                <a:spcPts val="0"/>
              </a:spcAft>
              <a:buClr>
                <a:schemeClr val="dk1"/>
              </a:buClr>
              <a:buSzPts val="2400"/>
              <a:buFont typeface="Nunito Light"/>
              <a:buChar char="○"/>
              <a:defRPr sz="2400" b="0" i="0" u="none" strike="noStrike" cap="none">
                <a:solidFill>
                  <a:schemeClr val="dk1"/>
                </a:solidFill>
                <a:latin typeface="Nunito Light"/>
                <a:ea typeface="Nunito Light"/>
                <a:cs typeface="Nunito Light"/>
                <a:sym typeface="Nunito Light"/>
              </a:defRPr>
            </a:lvl5pPr>
            <a:lvl6pPr marL="2743200" marR="0" lvl="5" indent="-381000" algn="l" rtl="0">
              <a:lnSpc>
                <a:spcPct val="100000"/>
              </a:lnSpc>
              <a:spcBef>
                <a:spcPts val="1000"/>
              </a:spcBef>
              <a:spcAft>
                <a:spcPts val="0"/>
              </a:spcAft>
              <a:buClr>
                <a:schemeClr val="dk1"/>
              </a:buClr>
              <a:buSzPts val="2400"/>
              <a:buFont typeface="Nunito Light"/>
              <a:buChar char="■"/>
              <a:defRPr sz="2400" b="0" i="0" u="none" strike="noStrike" cap="none">
                <a:solidFill>
                  <a:schemeClr val="dk1"/>
                </a:solidFill>
                <a:latin typeface="Nunito Light"/>
                <a:ea typeface="Nunito Light"/>
                <a:cs typeface="Nunito Light"/>
                <a:sym typeface="Nunito Light"/>
              </a:defRPr>
            </a:lvl6pPr>
            <a:lvl7pPr marL="3200400" marR="0" lvl="6" indent="-381000" algn="l" rtl="0">
              <a:lnSpc>
                <a:spcPct val="100000"/>
              </a:lnSpc>
              <a:spcBef>
                <a:spcPts val="1000"/>
              </a:spcBef>
              <a:spcAft>
                <a:spcPts val="0"/>
              </a:spcAft>
              <a:buClr>
                <a:schemeClr val="dk1"/>
              </a:buClr>
              <a:buSzPts val="2400"/>
              <a:buFont typeface="Nunito Light"/>
              <a:buChar char="●"/>
              <a:defRPr sz="2400" b="0" i="0" u="none" strike="noStrike" cap="none">
                <a:solidFill>
                  <a:schemeClr val="dk1"/>
                </a:solidFill>
                <a:latin typeface="Nunito Light"/>
                <a:ea typeface="Nunito Light"/>
                <a:cs typeface="Nunito Light"/>
                <a:sym typeface="Nunito Light"/>
              </a:defRPr>
            </a:lvl7pPr>
            <a:lvl8pPr marL="3657600" marR="0" lvl="7" indent="-381000" algn="l" rtl="0">
              <a:lnSpc>
                <a:spcPct val="100000"/>
              </a:lnSpc>
              <a:spcBef>
                <a:spcPts val="1000"/>
              </a:spcBef>
              <a:spcAft>
                <a:spcPts val="0"/>
              </a:spcAft>
              <a:buClr>
                <a:schemeClr val="dk1"/>
              </a:buClr>
              <a:buSzPts val="2400"/>
              <a:buFont typeface="Nunito Light"/>
              <a:buChar char="○"/>
              <a:defRPr sz="2400" b="0" i="0" u="none" strike="noStrike" cap="none">
                <a:solidFill>
                  <a:schemeClr val="dk1"/>
                </a:solidFill>
                <a:latin typeface="Nunito Light"/>
                <a:ea typeface="Nunito Light"/>
                <a:cs typeface="Nunito Light"/>
                <a:sym typeface="Nunito Light"/>
              </a:defRPr>
            </a:lvl8pPr>
            <a:lvl9pPr marL="4114800" marR="0" lvl="8" indent="-381000" algn="l" rtl="0">
              <a:lnSpc>
                <a:spcPct val="100000"/>
              </a:lnSpc>
              <a:spcBef>
                <a:spcPts val="1000"/>
              </a:spcBef>
              <a:spcAft>
                <a:spcPts val="1000"/>
              </a:spcAft>
              <a:buClr>
                <a:schemeClr val="dk1"/>
              </a:buClr>
              <a:buSzPts val="2400"/>
              <a:buFont typeface="Nunito Light"/>
              <a:buChar char="■"/>
              <a:defRPr sz="2400" b="0" i="0" u="none" strike="noStrike" cap="none">
                <a:solidFill>
                  <a:schemeClr val="dk1"/>
                </a:solidFill>
                <a:latin typeface="Nunito Light"/>
                <a:ea typeface="Nunito Light"/>
                <a:cs typeface="Nunito Light"/>
                <a:sym typeface="Nunito Light"/>
              </a:defRPr>
            </a:lvl9pPr>
          </a:lstStyle>
          <a:p>
            <a:pPr marL="139700" marR="0" lvl="0" indent="0" algn="l" defTabSz="914400" rtl="0" eaLnBrk="1" fontAlgn="auto" latinLnBrk="0" hangingPunct="1">
              <a:lnSpc>
                <a:spcPct val="100000"/>
              </a:lnSpc>
              <a:spcBef>
                <a:spcPts val="600"/>
              </a:spcBef>
              <a:spcAft>
                <a:spcPts val="0"/>
              </a:spcAft>
              <a:buClr>
                <a:srgbClr val="FF8200"/>
              </a:buClr>
              <a:buSzPts val="1400"/>
              <a:buFont typeface="Nunito Light"/>
              <a:buNone/>
              <a:tabLst/>
              <a:defRPr/>
            </a:pPr>
            <a:r>
              <a:rPr kumimoji="0" lang="en-US" sz="2000" b="1" i="0" u="none" strike="noStrike" kern="0" cap="none" spc="0" normalizeH="0" baseline="0" noProof="0" dirty="0">
                <a:ln>
                  <a:noFill/>
                </a:ln>
                <a:solidFill>
                  <a:srgbClr val="C00000"/>
                </a:solidFill>
                <a:effectLst/>
                <a:uLnTx/>
                <a:uFillTx/>
                <a:latin typeface="+mj-lt"/>
                <a:sym typeface="Nunito Light"/>
              </a:rPr>
              <a:t>I. </a:t>
            </a:r>
            <a:r>
              <a:rPr kumimoji="0" lang="en-US" sz="2000" b="1" i="1" u="none" strike="noStrike" kern="0" cap="none" spc="0" normalizeH="0" baseline="0" noProof="0" dirty="0">
                <a:ln>
                  <a:noFill/>
                </a:ln>
                <a:solidFill>
                  <a:srgbClr val="C00000"/>
                </a:solidFill>
                <a:effectLst/>
                <a:uLnTx/>
                <a:uFillTx/>
                <a:latin typeface="+mj-lt"/>
                <a:sym typeface="Nunito Light"/>
              </a:rPr>
              <a:t>You should visit Switzerland</a:t>
            </a:r>
          </a:p>
          <a:p>
            <a:pPr marL="139700" marR="0" lvl="0" indent="0" algn="l" defTabSz="914400" rtl="0" eaLnBrk="1" fontAlgn="auto" latinLnBrk="0" hangingPunct="1">
              <a:lnSpc>
                <a:spcPct val="100000"/>
              </a:lnSpc>
              <a:spcBef>
                <a:spcPts val="600"/>
              </a:spcBef>
              <a:spcAft>
                <a:spcPts val="0"/>
              </a:spcAft>
              <a:buClr>
                <a:srgbClr val="FF8200"/>
              </a:buClr>
              <a:buSzPts val="1400"/>
              <a:buFont typeface="Nunito Light"/>
              <a:buNone/>
              <a:tabLst/>
              <a:defRPr/>
            </a:pPr>
            <a:r>
              <a:rPr kumimoji="0" lang="en-US" sz="2000" b="0" i="0" u="none" strike="noStrike" kern="0" cap="none" spc="0" normalizeH="0" baseline="0" noProof="0" dirty="0">
                <a:ln>
                  <a:noFill/>
                </a:ln>
                <a:solidFill>
                  <a:srgbClr val="21355A"/>
                </a:solidFill>
                <a:effectLst/>
                <a:uLnTx/>
                <a:uFillTx/>
                <a:latin typeface="+mj-lt"/>
                <a:sym typeface="Nunito Light"/>
              </a:rPr>
              <a:t>     </a:t>
            </a:r>
            <a:r>
              <a:rPr kumimoji="0" lang="en-US" sz="2000" b="1" i="0" u="none" strike="noStrike" kern="0" cap="none" spc="0" normalizeH="0" baseline="0" noProof="0" dirty="0">
                <a:ln>
                  <a:noFill/>
                </a:ln>
                <a:solidFill>
                  <a:srgbClr val="00B050"/>
                </a:solidFill>
                <a:effectLst/>
                <a:uLnTx/>
                <a:uFillTx/>
                <a:latin typeface="+mj-lt"/>
                <a:sym typeface="Nunito Light"/>
              </a:rPr>
              <a:t>A. </a:t>
            </a:r>
            <a:r>
              <a:rPr kumimoji="0" lang="en-US" sz="2000" b="1" i="1" u="none" strike="noStrike" kern="0" cap="none" spc="0" normalizeH="0" baseline="0" noProof="0" dirty="0">
                <a:ln>
                  <a:noFill/>
                </a:ln>
                <a:solidFill>
                  <a:srgbClr val="00B050"/>
                </a:solidFill>
                <a:effectLst/>
                <a:uLnTx/>
                <a:uFillTx/>
                <a:latin typeface="+mj-lt"/>
                <a:sym typeface="Nunito Light"/>
              </a:rPr>
              <a:t>Many mountains </a:t>
            </a:r>
          </a:p>
          <a:p>
            <a:pPr marL="139700" marR="0" lvl="0" indent="0" algn="l" defTabSz="914400" rtl="0" eaLnBrk="1" fontAlgn="auto" latinLnBrk="0" hangingPunct="1">
              <a:lnSpc>
                <a:spcPct val="100000"/>
              </a:lnSpc>
              <a:spcBef>
                <a:spcPts val="600"/>
              </a:spcBef>
              <a:spcAft>
                <a:spcPts val="0"/>
              </a:spcAft>
              <a:buClr>
                <a:srgbClr val="FF8200"/>
              </a:buClr>
              <a:buSzPts val="1400"/>
              <a:buFont typeface="Nunito Light"/>
              <a:buNone/>
              <a:tabLst/>
              <a:defRPr/>
            </a:pPr>
            <a:r>
              <a:rPr kumimoji="0" lang="en-US" sz="2000" b="0" i="0" u="none" strike="noStrike" kern="0" cap="none" spc="0" normalizeH="0" baseline="0" noProof="0" dirty="0">
                <a:ln>
                  <a:noFill/>
                </a:ln>
                <a:solidFill>
                  <a:srgbClr val="21355A"/>
                </a:solidFill>
                <a:effectLst/>
                <a:uLnTx/>
                <a:uFillTx/>
                <a:latin typeface="+mj-lt"/>
                <a:sym typeface="Nunito Light"/>
              </a:rPr>
              <a:t>           </a:t>
            </a:r>
            <a:r>
              <a:rPr kumimoji="0" lang="en-US" sz="2000" b="1" i="0" u="none" strike="noStrike" kern="0" cap="none" spc="0" normalizeH="0" baseline="0" noProof="0" dirty="0">
                <a:ln>
                  <a:noFill/>
                </a:ln>
                <a:solidFill>
                  <a:srgbClr val="002060"/>
                </a:solidFill>
                <a:effectLst/>
                <a:uLnTx/>
                <a:uFillTx/>
                <a:latin typeface="+mj-lt"/>
                <a:sym typeface="Nunito Light"/>
              </a:rPr>
              <a:t>1. </a:t>
            </a:r>
            <a:r>
              <a:rPr kumimoji="0" lang="en-US" sz="2000" b="1" i="1" u="none" strike="noStrike" kern="0" cap="none" spc="0" normalizeH="0" baseline="0" noProof="0" dirty="0">
                <a:ln>
                  <a:noFill/>
                </a:ln>
                <a:solidFill>
                  <a:srgbClr val="002060"/>
                </a:solidFill>
                <a:effectLst/>
                <a:uLnTx/>
                <a:uFillTx/>
                <a:latin typeface="+mj-lt"/>
                <a:sym typeface="Nunito Light"/>
              </a:rPr>
              <a:t>climbing and skiing down=fun</a:t>
            </a:r>
          </a:p>
          <a:p>
            <a:pPr marL="139700" marR="0" lvl="0" indent="0" algn="l" defTabSz="914400" rtl="0" eaLnBrk="1" fontAlgn="auto" latinLnBrk="0" hangingPunct="1">
              <a:lnSpc>
                <a:spcPct val="100000"/>
              </a:lnSpc>
              <a:spcBef>
                <a:spcPts val="600"/>
              </a:spcBef>
              <a:spcAft>
                <a:spcPts val="0"/>
              </a:spcAft>
              <a:buClr>
                <a:srgbClr val="FF8200"/>
              </a:buClr>
              <a:buSzPts val="1400"/>
              <a:buFont typeface="Nunito Light"/>
              <a:buNone/>
              <a:tabLst/>
              <a:defRPr/>
            </a:pPr>
            <a:r>
              <a:rPr kumimoji="0" lang="en-US" sz="2000" b="0" i="0" u="none" strike="noStrike" kern="0" cap="none" spc="0" normalizeH="0" baseline="0" noProof="0" dirty="0">
                <a:ln>
                  <a:noFill/>
                </a:ln>
                <a:solidFill>
                  <a:srgbClr val="21355A"/>
                </a:solidFill>
                <a:effectLst/>
                <a:uLnTx/>
                <a:uFillTx/>
                <a:latin typeface="+mj-lt"/>
                <a:sym typeface="Nunito Light"/>
              </a:rPr>
              <a:t>     </a:t>
            </a:r>
            <a:r>
              <a:rPr kumimoji="0" lang="en-US" sz="2000" b="1" i="0" u="none" strike="noStrike" kern="0" cap="none" spc="0" normalizeH="0" baseline="0" noProof="0" dirty="0">
                <a:ln>
                  <a:noFill/>
                </a:ln>
                <a:solidFill>
                  <a:srgbClr val="00B050"/>
                </a:solidFill>
                <a:effectLst/>
                <a:uLnTx/>
                <a:uFillTx/>
                <a:latin typeface="+mj-lt"/>
                <a:sym typeface="Nunito Light"/>
              </a:rPr>
              <a:t>B. </a:t>
            </a:r>
            <a:r>
              <a:rPr kumimoji="0" lang="en-US" sz="2000" b="1" i="1" u="none" strike="noStrike" kern="0" cap="none" spc="0" normalizeH="0" baseline="0" noProof="0" dirty="0">
                <a:ln>
                  <a:noFill/>
                </a:ln>
                <a:solidFill>
                  <a:srgbClr val="00B050"/>
                </a:solidFill>
                <a:effectLst/>
                <a:uLnTx/>
                <a:uFillTx/>
                <a:latin typeface="+mj-lt"/>
                <a:sym typeface="Nunito Light"/>
              </a:rPr>
              <a:t>Borders with 5 countries</a:t>
            </a:r>
          </a:p>
          <a:p>
            <a:pPr marL="139700" lvl="0" indent="0">
              <a:buClr>
                <a:srgbClr val="FF8200"/>
              </a:buClr>
              <a:buNone/>
            </a:pPr>
            <a:r>
              <a:rPr kumimoji="0" lang="en-US" sz="2000" b="0" i="0" u="none" strike="noStrike" kern="0" cap="none" spc="0" normalizeH="0" baseline="0" noProof="0" dirty="0">
                <a:ln>
                  <a:noFill/>
                </a:ln>
                <a:solidFill>
                  <a:srgbClr val="21355A"/>
                </a:solidFill>
                <a:effectLst/>
                <a:uLnTx/>
                <a:uFillTx/>
                <a:latin typeface="+mj-lt"/>
                <a:sym typeface="Nunito Light"/>
              </a:rPr>
              <a:t>           </a:t>
            </a:r>
            <a:r>
              <a:rPr kumimoji="0" lang="en-US" sz="2000" b="1" i="0" u="none" strike="noStrike" kern="0" cap="none" spc="0" normalizeH="0" baseline="0" noProof="0" dirty="0">
                <a:ln>
                  <a:noFill/>
                </a:ln>
                <a:solidFill>
                  <a:srgbClr val="21355A"/>
                </a:solidFill>
                <a:effectLst/>
                <a:uLnTx/>
                <a:uFillTx/>
                <a:latin typeface="+mj-lt"/>
                <a:sym typeface="Nunito Light"/>
              </a:rPr>
              <a:t>1</a:t>
            </a:r>
            <a:r>
              <a:rPr lang="en-US" sz="2000" b="1" dirty="0">
                <a:solidFill>
                  <a:srgbClr val="002060"/>
                </a:solidFill>
                <a:latin typeface="+mj-lt"/>
              </a:rPr>
              <a:t>. </a:t>
            </a:r>
            <a:r>
              <a:rPr lang="en-US" sz="2000" b="1" i="1" dirty="0">
                <a:solidFill>
                  <a:srgbClr val="002060"/>
                </a:solidFill>
                <a:latin typeface="+mj-lt"/>
              </a:rPr>
              <a:t>4 official languages</a:t>
            </a:r>
            <a:endParaRPr kumimoji="0" lang="en-US" sz="2000" b="1" i="1" u="none" strike="noStrike" kern="0" cap="none" spc="0" normalizeH="0" baseline="0" noProof="0" dirty="0">
              <a:ln>
                <a:noFill/>
              </a:ln>
              <a:solidFill>
                <a:srgbClr val="002060"/>
              </a:solidFill>
              <a:effectLst/>
              <a:uLnTx/>
              <a:uFillTx/>
              <a:latin typeface="+mj-lt"/>
              <a:sym typeface="Nunito Light"/>
            </a:endParaRPr>
          </a:p>
          <a:p>
            <a:pPr marL="139700" marR="0" lvl="0" indent="0" algn="l" defTabSz="914400" rtl="0" eaLnBrk="1" fontAlgn="auto" latinLnBrk="0" hangingPunct="1">
              <a:lnSpc>
                <a:spcPct val="100000"/>
              </a:lnSpc>
              <a:spcBef>
                <a:spcPts val="600"/>
              </a:spcBef>
              <a:spcAft>
                <a:spcPts val="0"/>
              </a:spcAft>
              <a:buClr>
                <a:srgbClr val="FF8200"/>
              </a:buClr>
              <a:buSzPts val="1400"/>
              <a:buFont typeface="Nunito Light"/>
              <a:buNone/>
              <a:tabLst/>
              <a:defRPr/>
            </a:pPr>
            <a:r>
              <a:rPr lang="en-US" sz="2000" dirty="0">
                <a:solidFill>
                  <a:srgbClr val="002060"/>
                </a:solidFill>
                <a:latin typeface="+mj-lt"/>
              </a:rPr>
              <a:t>           </a:t>
            </a:r>
            <a:r>
              <a:rPr lang="en-US" sz="2000" b="1" dirty="0">
                <a:solidFill>
                  <a:srgbClr val="002060"/>
                </a:solidFill>
                <a:latin typeface="+mj-lt"/>
              </a:rPr>
              <a:t>2. </a:t>
            </a:r>
            <a:r>
              <a:rPr kumimoji="0" lang="en-US" sz="2000" b="1" i="1" u="none" strike="noStrike" kern="0" cap="none" spc="0" normalizeH="0" baseline="0" noProof="0" dirty="0">
                <a:ln>
                  <a:noFill/>
                </a:ln>
                <a:solidFill>
                  <a:srgbClr val="002060"/>
                </a:solidFill>
                <a:effectLst/>
                <a:uLnTx/>
                <a:uFillTx/>
                <a:latin typeface="+mj-lt"/>
                <a:sym typeface="Nunito Light"/>
              </a:rPr>
              <a:t>interesting culture</a:t>
            </a:r>
          </a:p>
          <a:p>
            <a:pPr marL="139700" marR="0" lvl="0" indent="0" algn="l" defTabSz="914400" rtl="0" eaLnBrk="1" fontAlgn="auto" latinLnBrk="0" hangingPunct="1">
              <a:lnSpc>
                <a:spcPct val="100000"/>
              </a:lnSpc>
              <a:spcBef>
                <a:spcPts val="600"/>
              </a:spcBef>
              <a:spcAft>
                <a:spcPts val="0"/>
              </a:spcAft>
              <a:buClr>
                <a:srgbClr val="FF8200"/>
              </a:buClr>
              <a:buSzPts val="1400"/>
              <a:buFont typeface="Nunito Light"/>
              <a:buNone/>
              <a:tabLst/>
              <a:defRPr/>
            </a:pPr>
            <a:r>
              <a:rPr kumimoji="0" lang="en-US" sz="2000" b="0" i="0" u="none" strike="noStrike" kern="0" cap="none" spc="0" normalizeH="0" baseline="0" noProof="0" dirty="0">
                <a:ln>
                  <a:noFill/>
                </a:ln>
                <a:solidFill>
                  <a:srgbClr val="21355A"/>
                </a:solidFill>
                <a:effectLst/>
                <a:uLnTx/>
                <a:uFillTx/>
                <a:latin typeface="+mj-lt"/>
                <a:sym typeface="Nunito Light"/>
              </a:rPr>
              <a:t>     </a:t>
            </a:r>
            <a:r>
              <a:rPr kumimoji="0" lang="en-US" sz="2000" b="1" i="0" u="none" strike="noStrike" kern="0" cap="none" spc="0" normalizeH="0" baseline="0" noProof="0" dirty="0">
                <a:ln>
                  <a:noFill/>
                </a:ln>
                <a:solidFill>
                  <a:srgbClr val="00B050"/>
                </a:solidFill>
                <a:effectLst/>
                <a:uLnTx/>
                <a:uFillTx/>
                <a:latin typeface="+mj-lt"/>
                <a:sym typeface="Nunito Light"/>
              </a:rPr>
              <a:t>C. </a:t>
            </a:r>
            <a:r>
              <a:rPr kumimoji="0" lang="en-US" sz="2000" b="1" i="1" u="none" strike="noStrike" kern="0" cap="none" spc="0" normalizeH="0" baseline="0" noProof="0" dirty="0">
                <a:ln>
                  <a:noFill/>
                </a:ln>
                <a:solidFill>
                  <a:srgbClr val="00B050"/>
                </a:solidFill>
                <a:effectLst/>
                <a:uLnTx/>
                <a:uFillTx/>
                <a:latin typeface="+mj-lt"/>
                <a:sym typeface="Nunito Light"/>
              </a:rPr>
              <a:t>Interesting places</a:t>
            </a:r>
          </a:p>
          <a:p>
            <a:pPr marL="139700" marR="0" lvl="0" indent="0" algn="l" defTabSz="914400" rtl="0" eaLnBrk="1" fontAlgn="auto" latinLnBrk="0" hangingPunct="1">
              <a:lnSpc>
                <a:spcPct val="100000"/>
              </a:lnSpc>
              <a:spcBef>
                <a:spcPts val="600"/>
              </a:spcBef>
              <a:spcAft>
                <a:spcPts val="0"/>
              </a:spcAft>
              <a:buClr>
                <a:srgbClr val="FF8200"/>
              </a:buClr>
              <a:buSzPts val="1400"/>
              <a:buFont typeface="Nunito Light"/>
              <a:buNone/>
              <a:tabLst/>
              <a:defRPr/>
            </a:pPr>
            <a:r>
              <a:rPr kumimoji="0" lang="en-US" sz="2000" b="0" i="0" u="none" strike="noStrike" kern="0" cap="none" spc="0" normalizeH="0" baseline="0" noProof="0" dirty="0">
                <a:ln>
                  <a:noFill/>
                </a:ln>
                <a:solidFill>
                  <a:srgbClr val="21355A"/>
                </a:solidFill>
                <a:effectLst/>
                <a:uLnTx/>
                <a:uFillTx/>
                <a:latin typeface="+mj-lt"/>
                <a:sym typeface="Nunito Light"/>
              </a:rPr>
              <a:t>           </a:t>
            </a:r>
            <a:r>
              <a:rPr kumimoji="0" lang="en-US" sz="2000" b="1" i="0" u="none" strike="noStrike" kern="0" cap="none" spc="0" normalizeH="0" baseline="0" noProof="0" dirty="0">
                <a:ln>
                  <a:noFill/>
                </a:ln>
                <a:solidFill>
                  <a:srgbClr val="002060"/>
                </a:solidFill>
                <a:effectLst/>
                <a:uLnTx/>
                <a:uFillTx/>
                <a:latin typeface="+mj-lt"/>
                <a:sym typeface="Nunito Light"/>
              </a:rPr>
              <a:t>1.</a:t>
            </a:r>
            <a:r>
              <a:rPr kumimoji="0" lang="en-US" sz="2000" b="0" i="0" u="none" strike="noStrike" kern="0" cap="none" spc="0" normalizeH="0" baseline="0" noProof="0" dirty="0">
                <a:ln>
                  <a:noFill/>
                </a:ln>
                <a:solidFill>
                  <a:srgbClr val="002060"/>
                </a:solidFill>
                <a:effectLst/>
                <a:uLnTx/>
                <a:uFillTx/>
                <a:latin typeface="+mj-lt"/>
                <a:sym typeface="Nunito Light"/>
              </a:rPr>
              <a:t> </a:t>
            </a:r>
            <a:r>
              <a:rPr kumimoji="0" lang="en-US" sz="2000" b="1" i="1" u="none" strike="noStrike" kern="0" cap="none" spc="0" normalizeH="0" baseline="0" noProof="0" dirty="0">
                <a:ln>
                  <a:noFill/>
                </a:ln>
                <a:solidFill>
                  <a:srgbClr val="002060"/>
                </a:solidFill>
                <a:effectLst/>
                <a:uLnTx/>
                <a:uFillTx/>
                <a:latin typeface="+mj-lt"/>
                <a:sym typeface="Nunito Light"/>
              </a:rPr>
              <a:t>modern and old places</a:t>
            </a:r>
          </a:p>
          <a:p>
            <a:pPr marL="139700" marR="0" lvl="0" indent="0" algn="l" defTabSz="914400" rtl="0" eaLnBrk="1" fontAlgn="auto" latinLnBrk="0" hangingPunct="1">
              <a:lnSpc>
                <a:spcPct val="100000"/>
              </a:lnSpc>
              <a:spcBef>
                <a:spcPts val="600"/>
              </a:spcBef>
              <a:spcAft>
                <a:spcPts val="0"/>
              </a:spcAft>
              <a:buClr>
                <a:srgbClr val="FF8200"/>
              </a:buClr>
              <a:buSzPts val="1400"/>
              <a:buFont typeface="Nunito Light"/>
              <a:buNone/>
              <a:tabLst/>
              <a:defRPr/>
            </a:pPr>
            <a:r>
              <a:rPr kumimoji="0" lang="en-US" sz="2000" b="1" i="1" u="none" strike="noStrike" kern="0" cap="none" spc="0" normalizeH="0" baseline="0" noProof="0" dirty="0">
                <a:ln>
                  <a:noFill/>
                </a:ln>
                <a:solidFill>
                  <a:srgbClr val="C00000"/>
                </a:solidFill>
                <a:effectLst/>
                <a:uLnTx/>
                <a:uFillTx/>
                <a:latin typeface="+mj-lt"/>
                <a:sym typeface="Nunito Light"/>
              </a:rPr>
              <a:t>Switzerland is perfect for holiday</a:t>
            </a:r>
          </a:p>
          <a:p>
            <a:pPr marL="139700" marR="0" lvl="0" indent="0" algn="l" defTabSz="914400" rtl="0" eaLnBrk="1" fontAlgn="auto" latinLnBrk="0" hangingPunct="1">
              <a:lnSpc>
                <a:spcPct val="100000"/>
              </a:lnSpc>
              <a:spcBef>
                <a:spcPts val="600"/>
              </a:spcBef>
              <a:spcAft>
                <a:spcPts val="0"/>
              </a:spcAft>
              <a:buClr>
                <a:srgbClr val="FF8200"/>
              </a:buClr>
              <a:buSzPts val="1400"/>
              <a:buFont typeface="Nunito Light"/>
              <a:buNone/>
              <a:tabLst/>
              <a:defRPr/>
            </a:pPr>
            <a:endParaRPr kumimoji="0" lang="ru-RU" sz="2000" b="0" i="0" u="none" strike="noStrike" kern="0" cap="none" spc="0" normalizeH="0" baseline="0" noProof="0" dirty="0">
              <a:ln>
                <a:noFill/>
              </a:ln>
              <a:solidFill>
                <a:srgbClr val="21355A"/>
              </a:solidFill>
              <a:effectLst/>
              <a:uLnTx/>
              <a:uFillTx/>
              <a:latin typeface="Nunito Light"/>
              <a:sym typeface="Nunito Light"/>
            </a:endParaRPr>
          </a:p>
        </p:txBody>
      </p:sp>
    </p:spTree>
    <p:extLst>
      <p:ext uri="{BB962C8B-B14F-4D97-AF65-F5344CB8AC3E}">
        <p14:creationId xmlns:p14="http://schemas.microsoft.com/office/powerpoint/2010/main" val="2613975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F44340F1-100E-4A7F-AAD1-F819870E5A85}"/>
              </a:ext>
            </a:extLst>
          </p:cNvPr>
          <p:cNvSpPr>
            <a:spLocks noGrp="1"/>
          </p:cNvSpPr>
          <p:nvPr>
            <p:ph type="body" idx="4294967295"/>
          </p:nvPr>
        </p:nvSpPr>
        <p:spPr>
          <a:xfrm>
            <a:off x="787651" y="1038177"/>
            <a:ext cx="8347075" cy="2886075"/>
          </a:xfrm>
        </p:spPr>
        <p:txBody>
          <a:bodyPr/>
          <a:lstStyle/>
          <a:p>
            <a:pPr marL="114300" indent="0">
              <a:buNone/>
            </a:pPr>
            <a:r>
              <a:rPr lang="en-US" sz="1800" dirty="0">
                <a:latin typeface="+mn-lt"/>
              </a:rPr>
              <a:t>	Classes in literature are useful no matter what job you intend to have when you finish university. People who study literature learn the skill of reading carefully and understanding characters, situations, and relationships. This kind of understanding can be useful to teachers and business-people alike. Literature classes also require a lot of writing, so they help students develop the skill of clear communication. Of course, a professional writer needs to have this skill, but it is an equally important skill for an engineer. Finally, reading literature helps develop an understanding of many different points of view. Reading a novel by a Russian author, for example, will help a reader learn more about Russian culture. For anyone whose job may bring them into contact with Russian colleagues, this insight can help encourage better cross-cultural understanding.</a:t>
            </a:r>
          </a:p>
        </p:txBody>
      </p:sp>
      <p:sp>
        <p:nvSpPr>
          <p:cNvPr id="5" name="Прямоугольник 4">
            <a:extLst>
              <a:ext uri="{FF2B5EF4-FFF2-40B4-BE49-F238E27FC236}">
                <a16:creationId xmlns:a16="http://schemas.microsoft.com/office/drawing/2014/main" id="{2FF4E355-6AED-4EBC-A3DC-80A7E24AFB44}"/>
              </a:ext>
            </a:extLst>
          </p:cNvPr>
          <p:cNvSpPr/>
          <p:nvPr/>
        </p:nvSpPr>
        <p:spPr>
          <a:xfrm>
            <a:off x="2531718" y="4897279"/>
            <a:ext cx="4549367" cy="246221"/>
          </a:xfrm>
          <a:prstGeom prst="rect">
            <a:avLst/>
          </a:prstGeom>
        </p:spPr>
        <p:txBody>
          <a:bodyPr wrap="square">
            <a:spAutoFit/>
          </a:bodyPr>
          <a:lstStyle/>
          <a:p>
            <a:pPr marL="0" indent="0">
              <a:buNone/>
            </a:pPr>
            <a:r>
              <a:rPr lang="en-US" sz="1000" i="1" dirty="0">
                <a:solidFill>
                  <a:srgbClr val="333333"/>
                </a:solidFill>
                <a:latin typeface="verdana" panose="020B0604030504040204" pitchFamily="34" charset="0"/>
              </a:rPr>
              <a:t>Source: Zemach, D.E., &amp; </a:t>
            </a:r>
            <a:r>
              <a:rPr lang="en-US" sz="1000" i="1" dirty="0" err="1">
                <a:solidFill>
                  <a:srgbClr val="333333"/>
                </a:solidFill>
                <a:latin typeface="verdana" panose="020B0604030504040204" pitchFamily="34" charset="0"/>
              </a:rPr>
              <a:t>Rumisek</a:t>
            </a:r>
            <a:r>
              <a:rPr lang="en-US" sz="1000" i="1" dirty="0">
                <a:solidFill>
                  <a:srgbClr val="333333"/>
                </a:solidFill>
                <a:latin typeface="verdana" panose="020B0604030504040204" pitchFamily="34" charset="0"/>
              </a:rPr>
              <a:t>, L.A. (2005). Academic Writing</a:t>
            </a:r>
            <a:endParaRPr lang="en-US" sz="1000" i="1" dirty="0"/>
          </a:p>
        </p:txBody>
      </p:sp>
      <p:sp>
        <p:nvSpPr>
          <p:cNvPr id="6" name="TextBox 5">
            <a:extLst>
              <a:ext uri="{FF2B5EF4-FFF2-40B4-BE49-F238E27FC236}">
                <a16:creationId xmlns:a16="http://schemas.microsoft.com/office/drawing/2014/main" id="{200C1412-A01B-4D5F-9CC8-748E23FB64E5}"/>
              </a:ext>
            </a:extLst>
          </p:cNvPr>
          <p:cNvSpPr txBox="1"/>
          <p:nvPr/>
        </p:nvSpPr>
        <p:spPr>
          <a:xfrm>
            <a:off x="787651" y="225801"/>
            <a:ext cx="5341545" cy="369332"/>
          </a:xfrm>
          <a:prstGeom prst="rect">
            <a:avLst/>
          </a:prstGeom>
          <a:noFill/>
        </p:spPr>
        <p:txBody>
          <a:bodyPr wrap="square" rtlCol="0">
            <a:spAutoFit/>
          </a:bodyPr>
          <a:lstStyle/>
          <a:p>
            <a:r>
              <a:rPr lang="en-US" sz="1800" b="1" dirty="0"/>
              <a:t>ACTIVITY 2: The Mapping Methods</a:t>
            </a:r>
            <a:endParaRPr lang="ru-RU" sz="1800" b="1" dirty="0"/>
          </a:p>
        </p:txBody>
      </p:sp>
    </p:spTree>
    <p:extLst>
      <p:ext uri="{BB962C8B-B14F-4D97-AF65-F5344CB8AC3E}">
        <p14:creationId xmlns:p14="http://schemas.microsoft.com/office/powerpoint/2010/main" val="633418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Заголовок 3">
            <a:extLst>
              <a:ext uri="{FF2B5EF4-FFF2-40B4-BE49-F238E27FC236}">
                <a16:creationId xmlns:a16="http://schemas.microsoft.com/office/drawing/2014/main" id="{A0157248-A720-4E8E-AC9B-98515DEF78DF}"/>
              </a:ext>
            </a:extLst>
          </p:cNvPr>
          <p:cNvSpPr txBox="1">
            <a:spLocks/>
          </p:cNvSpPr>
          <p:nvPr/>
        </p:nvSpPr>
        <p:spPr>
          <a:xfrm>
            <a:off x="2950039" y="241926"/>
            <a:ext cx="3957000" cy="722631"/>
          </a:xfrm>
          <a:prstGeom prst="rect">
            <a:avLst/>
          </a:prstGeom>
          <a:solidFill>
            <a:schemeClr val="accent3">
              <a:lumMod val="75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2A2929"/>
              </a:buClr>
              <a:buSzPts val="2400"/>
              <a:buFont typeface="Lexend Exa"/>
              <a:buNone/>
              <a:defRPr sz="1800" b="1" i="0" u="none" strike="noStrike" cap="none">
                <a:solidFill>
                  <a:schemeClr val="dk1"/>
                </a:solidFill>
                <a:latin typeface="Lexend Exa"/>
                <a:ea typeface="Lexend Exa"/>
                <a:cs typeface="Lexend Exa"/>
                <a:sym typeface="Lexend Exa"/>
              </a:defRPr>
            </a:lvl1pPr>
            <a:lvl2pPr marR="0" lvl="1" algn="l" rtl="0">
              <a:lnSpc>
                <a:spcPct val="100000"/>
              </a:lnSpc>
              <a:spcBef>
                <a:spcPts val="0"/>
              </a:spcBef>
              <a:spcAft>
                <a:spcPts val="0"/>
              </a:spcAft>
              <a:buClr>
                <a:srgbClr val="F3F3F3"/>
              </a:buClr>
              <a:buSzPts val="2400"/>
              <a:buFont typeface="Arial"/>
              <a:buNone/>
              <a:defRPr sz="1800" b="0" i="0" u="none" strike="noStrike" cap="none">
                <a:solidFill>
                  <a:srgbClr val="F3F3F3"/>
                </a:solidFill>
                <a:latin typeface="Arial"/>
                <a:ea typeface="Arial"/>
                <a:cs typeface="Arial"/>
                <a:sym typeface="Arial"/>
              </a:defRPr>
            </a:lvl2pPr>
            <a:lvl3pPr marR="0" lvl="2" algn="l" rtl="0">
              <a:lnSpc>
                <a:spcPct val="100000"/>
              </a:lnSpc>
              <a:spcBef>
                <a:spcPts val="0"/>
              </a:spcBef>
              <a:spcAft>
                <a:spcPts val="0"/>
              </a:spcAft>
              <a:buClr>
                <a:srgbClr val="F3F3F3"/>
              </a:buClr>
              <a:buSzPts val="2400"/>
              <a:buFont typeface="Arial"/>
              <a:buNone/>
              <a:defRPr sz="1800" b="0" i="0" u="none" strike="noStrike" cap="none">
                <a:solidFill>
                  <a:srgbClr val="F3F3F3"/>
                </a:solidFill>
                <a:latin typeface="Arial"/>
                <a:ea typeface="Arial"/>
                <a:cs typeface="Arial"/>
                <a:sym typeface="Arial"/>
              </a:defRPr>
            </a:lvl3pPr>
            <a:lvl4pPr marR="0" lvl="3" algn="l" rtl="0">
              <a:lnSpc>
                <a:spcPct val="100000"/>
              </a:lnSpc>
              <a:spcBef>
                <a:spcPts val="0"/>
              </a:spcBef>
              <a:spcAft>
                <a:spcPts val="0"/>
              </a:spcAft>
              <a:buClr>
                <a:srgbClr val="F3F3F3"/>
              </a:buClr>
              <a:buSzPts val="2400"/>
              <a:buFont typeface="Arial"/>
              <a:buNone/>
              <a:defRPr sz="1800" b="0" i="0" u="none" strike="noStrike" cap="none">
                <a:solidFill>
                  <a:srgbClr val="F3F3F3"/>
                </a:solidFill>
                <a:latin typeface="Arial"/>
                <a:ea typeface="Arial"/>
                <a:cs typeface="Arial"/>
                <a:sym typeface="Arial"/>
              </a:defRPr>
            </a:lvl4pPr>
            <a:lvl5pPr marR="0" lvl="4" algn="l" rtl="0">
              <a:lnSpc>
                <a:spcPct val="100000"/>
              </a:lnSpc>
              <a:spcBef>
                <a:spcPts val="0"/>
              </a:spcBef>
              <a:spcAft>
                <a:spcPts val="0"/>
              </a:spcAft>
              <a:buClr>
                <a:srgbClr val="F3F3F3"/>
              </a:buClr>
              <a:buSzPts val="2400"/>
              <a:buFont typeface="Arial"/>
              <a:buNone/>
              <a:defRPr sz="1800" b="0" i="0" u="none" strike="noStrike" cap="none">
                <a:solidFill>
                  <a:srgbClr val="F3F3F3"/>
                </a:solidFill>
                <a:latin typeface="Arial"/>
                <a:ea typeface="Arial"/>
                <a:cs typeface="Arial"/>
                <a:sym typeface="Arial"/>
              </a:defRPr>
            </a:lvl5pPr>
            <a:lvl6pPr marR="0" lvl="5" algn="l" rtl="0">
              <a:lnSpc>
                <a:spcPct val="100000"/>
              </a:lnSpc>
              <a:spcBef>
                <a:spcPts val="0"/>
              </a:spcBef>
              <a:spcAft>
                <a:spcPts val="0"/>
              </a:spcAft>
              <a:buClr>
                <a:srgbClr val="F3F3F3"/>
              </a:buClr>
              <a:buSzPts val="2400"/>
              <a:buFont typeface="Arial"/>
              <a:buNone/>
              <a:defRPr sz="1800" b="0" i="0" u="none" strike="noStrike" cap="none">
                <a:solidFill>
                  <a:srgbClr val="F3F3F3"/>
                </a:solidFill>
                <a:latin typeface="Arial"/>
                <a:ea typeface="Arial"/>
                <a:cs typeface="Arial"/>
                <a:sym typeface="Arial"/>
              </a:defRPr>
            </a:lvl6pPr>
            <a:lvl7pPr marR="0" lvl="6" algn="l" rtl="0">
              <a:lnSpc>
                <a:spcPct val="100000"/>
              </a:lnSpc>
              <a:spcBef>
                <a:spcPts val="0"/>
              </a:spcBef>
              <a:spcAft>
                <a:spcPts val="0"/>
              </a:spcAft>
              <a:buClr>
                <a:srgbClr val="F3F3F3"/>
              </a:buClr>
              <a:buSzPts val="2400"/>
              <a:buFont typeface="Arial"/>
              <a:buNone/>
              <a:defRPr sz="1800" b="0" i="0" u="none" strike="noStrike" cap="none">
                <a:solidFill>
                  <a:srgbClr val="F3F3F3"/>
                </a:solidFill>
                <a:latin typeface="Arial"/>
                <a:ea typeface="Arial"/>
                <a:cs typeface="Arial"/>
                <a:sym typeface="Arial"/>
              </a:defRPr>
            </a:lvl7pPr>
            <a:lvl8pPr marR="0" lvl="7" algn="l" rtl="0">
              <a:lnSpc>
                <a:spcPct val="100000"/>
              </a:lnSpc>
              <a:spcBef>
                <a:spcPts val="0"/>
              </a:spcBef>
              <a:spcAft>
                <a:spcPts val="0"/>
              </a:spcAft>
              <a:buClr>
                <a:srgbClr val="F3F3F3"/>
              </a:buClr>
              <a:buSzPts val="2400"/>
              <a:buFont typeface="Arial"/>
              <a:buNone/>
              <a:defRPr sz="1800" b="0" i="0" u="none" strike="noStrike" cap="none">
                <a:solidFill>
                  <a:srgbClr val="F3F3F3"/>
                </a:solidFill>
                <a:latin typeface="Arial"/>
                <a:ea typeface="Arial"/>
                <a:cs typeface="Arial"/>
                <a:sym typeface="Arial"/>
              </a:defRPr>
            </a:lvl8pPr>
            <a:lvl9pPr marR="0" lvl="8" algn="l" rtl="0">
              <a:lnSpc>
                <a:spcPct val="100000"/>
              </a:lnSpc>
              <a:spcBef>
                <a:spcPts val="0"/>
              </a:spcBef>
              <a:spcAft>
                <a:spcPts val="0"/>
              </a:spcAft>
              <a:buClr>
                <a:srgbClr val="F3F3F3"/>
              </a:buClr>
              <a:buSzPts val="2400"/>
              <a:buFont typeface="Arial"/>
              <a:buNone/>
              <a:defRPr sz="1800" b="0" i="0" u="none" strike="noStrike" cap="none">
                <a:solidFill>
                  <a:srgbClr val="F3F3F3"/>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2A2929"/>
              </a:buClr>
              <a:buSzPts val="2400"/>
              <a:buFont typeface="Lexend Exa"/>
              <a:buNone/>
              <a:tabLst/>
              <a:defRPr/>
            </a:pPr>
            <a:r>
              <a:rPr kumimoji="0" lang="en-US" sz="1800" b="1" i="0" u="none" strike="noStrike" kern="0" cap="none" spc="0" normalizeH="0" baseline="0" noProof="0" dirty="0">
                <a:ln>
                  <a:noFill/>
                </a:ln>
                <a:solidFill>
                  <a:srgbClr val="000000"/>
                </a:solidFill>
                <a:effectLst/>
                <a:uLnTx/>
                <a:uFillTx/>
                <a:latin typeface="Lexend Exa"/>
                <a:sym typeface="Lexend Exa"/>
              </a:rPr>
              <a:t>Literature classes are useful for all students</a:t>
            </a:r>
            <a:endParaRPr kumimoji="0" lang="ru-RU" sz="1800" b="1" i="0" u="none" strike="noStrike" kern="0" cap="none" spc="0" normalizeH="0" baseline="0" noProof="0" dirty="0">
              <a:ln>
                <a:noFill/>
              </a:ln>
              <a:solidFill>
                <a:srgbClr val="000000"/>
              </a:solidFill>
              <a:effectLst/>
              <a:uLnTx/>
              <a:uFillTx/>
              <a:latin typeface="Lexend Exa"/>
              <a:sym typeface="Lexend Exa"/>
            </a:endParaRPr>
          </a:p>
        </p:txBody>
      </p:sp>
      <p:sp>
        <p:nvSpPr>
          <p:cNvPr id="14" name="Подзаголовок 4">
            <a:extLst>
              <a:ext uri="{FF2B5EF4-FFF2-40B4-BE49-F238E27FC236}">
                <a16:creationId xmlns:a16="http://schemas.microsoft.com/office/drawing/2014/main" id="{40EC0A00-AC9C-4958-8F99-4935AB38B74C}"/>
              </a:ext>
            </a:extLst>
          </p:cNvPr>
          <p:cNvSpPr txBox="1">
            <a:spLocks/>
          </p:cNvSpPr>
          <p:nvPr/>
        </p:nvSpPr>
        <p:spPr>
          <a:xfrm>
            <a:off x="760536" y="1533837"/>
            <a:ext cx="2707760" cy="555024"/>
          </a:xfrm>
          <a:prstGeom prst="rect">
            <a:avLst/>
          </a:prstGeom>
          <a:solidFill>
            <a:srgbClr val="00B05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434343"/>
              </a:buClr>
              <a:buSzPts val="1200"/>
              <a:buFont typeface="Josefin Sans"/>
              <a:buNone/>
              <a:defRPr sz="1200" b="1" i="0" u="none" strike="noStrike" cap="none">
                <a:solidFill>
                  <a:schemeClr val="dk1"/>
                </a:solidFill>
                <a:latin typeface="Lexend Exa"/>
                <a:ea typeface="Lexend Exa"/>
                <a:cs typeface="Lexend Exa"/>
                <a:sym typeface="Lexend Exa"/>
              </a:defRPr>
            </a:lvl1pPr>
            <a:lvl2pPr marL="914400" marR="0" lvl="1" indent="-304800" algn="ctr" rtl="0">
              <a:lnSpc>
                <a:spcPct val="100000"/>
              </a:lnSpc>
              <a:spcBef>
                <a:spcPts val="0"/>
              </a:spcBef>
              <a:spcAft>
                <a:spcPts val="0"/>
              </a:spcAft>
              <a:buClr>
                <a:srgbClr val="434343"/>
              </a:buClr>
              <a:buSzPts val="1200"/>
              <a:buFont typeface="Josefin Sans"/>
              <a:buNone/>
              <a:defRPr sz="1200" b="1" i="0" u="none" strike="noStrike" cap="none">
                <a:solidFill>
                  <a:srgbClr val="434343"/>
                </a:solidFill>
                <a:latin typeface="Josefin Sans"/>
                <a:ea typeface="Josefin Sans"/>
                <a:cs typeface="Josefin Sans"/>
                <a:sym typeface="Josefin Sans"/>
              </a:defRPr>
            </a:lvl2pPr>
            <a:lvl3pPr marL="1371600" marR="0" lvl="2" indent="-304800" algn="ctr" rtl="0">
              <a:lnSpc>
                <a:spcPct val="100000"/>
              </a:lnSpc>
              <a:spcBef>
                <a:spcPts val="0"/>
              </a:spcBef>
              <a:spcAft>
                <a:spcPts val="0"/>
              </a:spcAft>
              <a:buClr>
                <a:srgbClr val="434343"/>
              </a:buClr>
              <a:buSzPts val="1200"/>
              <a:buFont typeface="Josefin Sans"/>
              <a:buNone/>
              <a:defRPr sz="1200" b="1" i="0" u="none" strike="noStrike" cap="none">
                <a:solidFill>
                  <a:srgbClr val="434343"/>
                </a:solidFill>
                <a:latin typeface="Josefin Sans"/>
                <a:ea typeface="Josefin Sans"/>
                <a:cs typeface="Josefin Sans"/>
                <a:sym typeface="Josefin Sans"/>
              </a:defRPr>
            </a:lvl3pPr>
            <a:lvl4pPr marL="1828800" marR="0" lvl="3" indent="-304800" algn="ctr" rtl="0">
              <a:lnSpc>
                <a:spcPct val="100000"/>
              </a:lnSpc>
              <a:spcBef>
                <a:spcPts val="0"/>
              </a:spcBef>
              <a:spcAft>
                <a:spcPts val="0"/>
              </a:spcAft>
              <a:buClr>
                <a:srgbClr val="434343"/>
              </a:buClr>
              <a:buSzPts val="1200"/>
              <a:buFont typeface="Josefin Sans"/>
              <a:buNone/>
              <a:defRPr sz="1200" b="1" i="0" u="none" strike="noStrike" cap="none">
                <a:solidFill>
                  <a:srgbClr val="434343"/>
                </a:solidFill>
                <a:latin typeface="Josefin Sans"/>
                <a:ea typeface="Josefin Sans"/>
                <a:cs typeface="Josefin Sans"/>
                <a:sym typeface="Josefin Sans"/>
              </a:defRPr>
            </a:lvl4pPr>
            <a:lvl5pPr marL="2286000" marR="0" lvl="4" indent="-304800" algn="ctr" rtl="0">
              <a:lnSpc>
                <a:spcPct val="100000"/>
              </a:lnSpc>
              <a:spcBef>
                <a:spcPts val="0"/>
              </a:spcBef>
              <a:spcAft>
                <a:spcPts val="0"/>
              </a:spcAft>
              <a:buClr>
                <a:srgbClr val="434343"/>
              </a:buClr>
              <a:buSzPts val="1200"/>
              <a:buFont typeface="Josefin Sans"/>
              <a:buNone/>
              <a:defRPr sz="1200" b="1" i="0" u="none" strike="noStrike" cap="none">
                <a:solidFill>
                  <a:srgbClr val="434343"/>
                </a:solidFill>
                <a:latin typeface="Josefin Sans"/>
                <a:ea typeface="Josefin Sans"/>
                <a:cs typeface="Josefin Sans"/>
                <a:sym typeface="Josefin Sans"/>
              </a:defRPr>
            </a:lvl5pPr>
            <a:lvl6pPr marL="2743200" marR="0" lvl="5" indent="-304800" algn="ctr" rtl="0">
              <a:lnSpc>
                <a:spcPct val="100000"/>
              </a:lnSpc>
              <a:spcBef>
                <a:spcPts val="0"/>
              </a:spcBef>
              <a:spcAft>
                <a:spcPts val="0"/>
              </a:spcAft>
              <a:buClr>
                <a:srgbClr val="434343"/>
              </a:buClr>
              <a:buSzPts val="1200"/>
              <a:buFont typeface="Josefin Sans"/>
              <a:buNone/>
              <a:defRPr sz="1200" b="1" i="0" u="none" strike="noStrike" cap="none">
                <a:solidFill>
                  <a:srgbClr val="434343"/>
                </a:solidFill>
                <a:latin typeface="Josefin Sans"/>
                <a:ea typeface="Josefin Sans"/>
                <a:cs typeface="Josefin Sans"/>
                <a:sym typeface="Josefin Sans"/>
              </a:defRPr>
            </a:lvl6pPr>
            <a:lvl7pPr marL="3200400" marR="0" lvl="6" indent="-304800" algn="ctr" rtl="0">
              <a:lnSpc>
                <a:spcPct val="100000"/>
              </a:lnSpc>
              <a:spcBef>
                <a:spcPts val="0"/>
              </a:spcBef>
              <a:spcAft>
                <a:spcPts val="0"/>
              </a:spcAft>
              <a:buClr>
                <a:srgbClr val="434343"/>
              </a:buClr>
              <a:buSzPts val="1200"/>
              <a:buFont typeface="Josefin Sans"/>
              <a:buNone/>
              <a:defRPr sz="1200" b="1" i="0" u="none" strike="noStrike" cap="none">
                <a:solidFill>
                  <a:srgbClr val="434343"/>
                </a:solidFill>
                <a:latin typeface="Josefin Sans"/>
                <a:ea typeface="Josefin Sans"/>
                <a:cs typeface="Josefin Sans"/>
                <a:sym typeface="Josefin Sans"/>
              </a:defRPr>
            </a:lvl7pPr>
            <a:lvl8pPr marL="3657600" marR="0" lvl="7" indent="-304800" algn="ctr" rtl="0">
              <a:lnSpc>
                <a:spcPct val="100000"/>
              </a:lnSpc>
              <a:spcBef>
                <a:spcPts val="0"/>
              </a:spcBef>
              <a:spcAft>
                <a:spcPts val="0"/>
              </a:spcAft>
              <a:buClr>
                <a:srgbClr val="434343"/>
              </a:buClr>
              <a:buSzPts val="1200"/>
              <a:buFont typeface="Josefin Sans"/>
              <a:buNone/>
              <a:defRPr sz="1200" b="1" i="0" u="none" strike="noStrike" cap="none">
                <a:solidFill>
                  <a:srgbClr val="434343"/>
                </a:solidFill>
                <a:latin typeface="Josefin Sans"/>
                <a:ea typeface="Josefin Sans"/>
                <a:cs typeface="Josefin Sans"/>
                <a:sym typeface="Josefin Sans"/>
              </a:defRPr>
            </a:lvl8pPr>
            <a:lvl9pPr marL="4114800" marR="0" lvl="8" indent="-304800" algn="ctr" rtl="0">
              <a:lnSpc>
                <a:spcPct val="100000"/>
              </a:lnSpc>
              <a:spcBef>
                <a:spcPts val="0"/>
              </a:spcBef>
              <a:spcAft>
                <a:spcPts val="0"/>
              </a:spcAft>
              <a:buClr>
                <a:srgbClr val="434343"/>
              </a:buClr>
              <a:buSzPts val="1200"/>
              <a:buFont typeface="Josefin Sans"/>
              <a:buNone/>
              <a:defRPr sz="1200" b="1" i="0" u="none" strike="noStrike" cap="none">
                <a:solidFill>
                  <a:srgbClr val="434343"/>
                </a:solidFill>
                <a:latin typeface="Josefin Sans"/>
                <a:ea typeface="Josefin Sans"/>
                <a:cs typeface="Josefin Sans"/>
                <a:sym typeface="Josefin Sans"/>
              </a:defRPr>
            </a:lvl9pPr>
          </a:lstStyle>
          <a:p>
            <a:pPr marL="457200" marR="0" lvl="0" indent="-304800" algn="r" defTabSz="914400" rtl="0" eaLnBrk="1" fontAlgn="auto" latinLnBrk="0" hangingPunct="1">
              <a:lnSpc>
                <a:spcPct val="100000"/>
              </a:lnSpc>
              <a:spcBef>
                <a:spcPts val="0"/>
              </a:spcBef>
              <a:spcAft>
                <a:spcPts val="0"/>
              </a:spcAft>
              <a:buClr>
                <a:srgbClr val="434343"/>
              </a:buClr>
              <a:buSzPts val="1200"/>
              <a:buFont typeface="Josefin Sans"/>
              <a:buNone/>
              <a:tabLst/>
              <a:defRPr/>
            </a:pPr>
            <a:r>
              <a:rPr kumimoji="0" lang="en-US" sz="1500" b="1" i="0" u="none" strike="noStrike" kern="0" cap="none" spc="0" normalizeH="0" baseline="0" noProof="0" dirty="0">
                <a:ln>
                  <a:noFill/>
                </a:ln>
                <a:solidFill>
                  <a:srgbClr val="000000"/>
                </a:solidFill>
                <a:effectLst/>
                <a:uLnTx/>
                <a:uFillTx/>
                <a:latin typeface="Lexend Exa"/>
                <a:sym typeface="Lexend Exa"/>
              </a:rPr>
              <a:t> learn reading carefully &amp; understanding </a:t>
            </a:r>
            <a:endParaRPr kumimoji="0" lang="ru-RU" sz="1500" b="1" i="0" u="none" strike="noStrike" kern="0" cap="none" spc="0" normalizeH="0" baseline="0" noProof="0" dirty="0">
              <a:ln>
                <a:noFill/>
              </a:ln>
              <a:solidFill>
                <a:srgbClr val="000000"/>
              </a:solidFill>
              <a:effectLst/>
              <a:uLnTx/>
              <a:uFillTx/>
              <a:latin typeface="Lexend Exa"/>
              <a:sym typeface="Lexend Exa"/>
            </a:endParaRPr>
          </a:p>
        </p:txBody>
      </p:sp>
      <p:sp>
        <p:nvSpPr>
          <p:cNvPr id="16" name="Подзаголовок 6">
            <a:extLst>
              <a:ext uri="{FF2B5EF4-FFF2-40B4-BE49-F238E27FC236}">
                <a16:creationId xmlns:a16="http://schemas.microsoft.com/office/drawing/2014/main" id="{DAA5B38B-0891-48A0-9E00-AA516D4C143A}"/>
              </a:ext>
            </a:extLst>
          </p:cNvPr>
          <p:cNvSpPr txBox="1">
            <a:spLocks/>
          </p:cNvSpPr>
          <p:nvPr/>
        </p:nvSpPr>
        <p:spPr>
          <a:xfrm>
            <a:off x="3982709" y="1550739"/>
            <a:ext cx="2369830" cy="538122"/>
          </a:xfrm>
          <a:prstGeom prst="rect">
            <a:avLst/>
          </a:prstGeom>
          <a:solidFill>
            <a:srgbClr val="00B05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Josefin Sans"/>
              <a:buNone/>
              <a:defRPr sz="1200" b="1" i="0" u="none" strike="noStrike" cap="none">
                <a:solidFill>
                  <a:schemeClr val="dk1"/>
                </a:solidFill>
                <a:latin typeface="Lexend Exa"/>
                <a:ea typeface="Lexend Exa"/>
                <a:cs typeface="Lexend Exa"/>
                <a:sym typeface="Lexend Exa"/>
              </a:defRPr>
            </a:lvl1pPr>
            <a:lvl2pPr marL="914400" marR="0" lvl="1" indent="-304800" algn="ctr" rtl="0">
              <a:lnSpc>
                <a:spcPct val="100000"/>
              </a:lnSpc>
              <a:spcBef>
                <a:spcPts val="0"/>
              </a:spcBef>
              <a:spcAft>
                <a:spcPts val="0"/>
              </a:spcAft>
              <a:buClr>
                <a:srgbClr val="434343"/>
              </a:buClr>
              <a:buSzPts val="1200"/>
              <a:buFont typeface="Josefin Sans"/>
              <a:buNone/>
              <a:defRPr sz="1200" b="1" i="0" u="none" strike="noStrike" cap="none">
                <a:solidFill>
                  <a:srgbClr val="434343"/>
                </a:solidFill>
                <a:latin typeface="Josefin Sans"/>
                <a:ea typeface="Josefin Sans"/>
                <a:cs typeface="Josefin Sans"/>
                <a:sym typeface="Josefin Sans"/>
              </a:defRPr>
            </a:lvl2pPr>
            <a:lvl3pPr marL="1371600" marR="0" lvl="2" indent="-304800" algn="ctr" rtl="0">
              <a:lnSpc>
                <a:spcPct val="100000"/>
              </a:lnSpc>
              <a:spcBef>
                <a:spcPts val="0"/>
              </a:spcBef>
              <a:spcAft>
                <a:spcPts val="0"/>
              </a:spcAft>
              <a:buClr>
                <a:srgbClr val="434343"/>
              </a:buClr>
              <a:buSzPts val="1200"/>
              <a:buFont typeface="Josefin Sans"/>
              <a:buNone/>
              <a:defRPr sz="1200" b="1" i="0" u="none" strike="noStrike" cap="none">
                <a:solidFill>
                  <a:srgbClr val="434343"/>
                </a:solidFill>
                <a:latin typeface="Josefin Sans"/>
                <a:ea typeface="Josefin Sans"/>
                <a:cs typeface="Josefin Sans"/>
                <a:sym typeface="Josefin Sans"/>
              </a:defRPr>
            </a:lvl3pPr>
            <a:lvl4pPr marL="1828800" marR="0" lvl="3" indent="-304800" algn="ctr" rtl="0">
              <a:lnSpc>
                <a:spcPct val="100000"/>
              </a:lnSpc>
              <a:spcBef>
                <a:spcPts val="0"/>
              </a:spcBef>
              <a:spcAft>
                <a:spcPts val="0"/>
              </a:spcAft>
              <a:buClr>
                <a:srgbClr val="434343"/>
              </a:buClr>
              <a:buSzPts val="1200"/>
              <a:buFont typeface="Josefin Sans"/>
              <a:buNone/>
              <a:defRPr sz="1200" b="1" i="0" u="none" strike="noStrike" cap="none">
                <a:solidFill>
                  <a:srgbClr val="434343"/>
                </a:solidFill>
                <a:latin typeface="Josefin Sans"/>
                <a:ea typeface="Josefin Sans"/>
                <a:cs typeface="Josefin Sans"/>
                <a:sym typeface="Josefin Sans"/>
              </a:defRPr>
            </a:lvl4pPr>
            <a:lvl5pPr marL="2286000" marR="0" lvl="4" indent="-304800" algn="ctr" rtl="0">
              <a:lnSpc>
                <a:spcPct val="100000"/>
              </a:lnSpc>
              <a:spcBef>
                <a:spcPts val="0"/>
              </a:spcBef>
              <a:spcAft>
                <a:spcPts val="0"/>
              </a:spcAft>
              <a:buClr>
                <a:srgbClr val="434343"/>
              </a:buClr>
              <a:buSzPts val="1200"/>
              <a:buFont typeface="Josefin Sans"/>
              <a:buNone/>
              <a:defRPr sz="1200" b="1" i="0" u="none" strike="noStrike" cap="none">
                <a:solidFill>
                  <a:srgbClr val="434343"/>
                </a:solidFill>
                <a:latin typeface="Josefin Sans"/>
                <a:ea typeface="Josefin Sans"/>
                <a:cs typeface="Josefin Sans"/>
                <a:sym typeface="Josefin Sans"/>
              </a:defRPr>
            </a:lvl5pPr>
            <a:lvl6pPr marL="2743200" marR="0" lvl="5" indent="-304800" algn="ctr" rtl="0">
              <a:lnSpc>
                <a:spcPct val="100000"/>
              </a:lnSpc>
              <a:spcBef>
                <a:spcPts val="0"/>
              </a:spcBef>
              <a:spcAft>
                <a:spcPts val="0"/>
              </a:spcAft>
              <a:buClr>
                <a:srgbClr val="434343"/>
              </a:buClr>
              <a:buSzPts val="1200"/>
              <a:buFont typeface="Josefin Sans"/>
              <a:buNone/>
              <a:defRPr sz="1200" b="1" i="0" u="none" strike="noStrike" cap="none">
                <a:solidFill>
                  <a:srgbClr val="434343"/>
                </a:solidFill>
                <a:latin typeface="Josefin Sans"/>
                <a:ea typeface="Josefin Sans"/>
                <a:cs typeface="Josefin Sans"/>
                <a:sym typeface="Josefin Sans"/>
              </a:defRPr>
            </a:lvl6pPr>
            <a:lvl7pPr marL="3200400" marR="0" lvl="6" indent="-304800" algn="ctr" rtl="0">
              <a:lnSpc>
                <a:spcPct val="100000"/>
              </a:lnSpc>
              <a:spcBef>
                <a:spcPts val="0"/>
              </a:spcBef>
              <a:spcAft>
                <a:spcPts val="0"/>
              </a:spcAft>
              <a:buClr>
                <a:srgbClr val="434343"/>
              </a:buClr>
              <a:buSzPts val="1200"/>
              <a:buFont typeface="Josefin Sans"/>
              <a:buNone/>
              <a:defRPr sz="1200" b="1" i="0" u="none" strike="noStrike" cap="none">
                <a:solidFill>
                  <a:srgbClr val="434343"/>
                </a:solidFill>
                <a:latin typeface="Josefin Sans"/>
                <a:ea typeface="Josefin Sans"/>
                <a:cs typeface="Josefin Sans"/>
                <a:sym typeface="Josefin Sans"/>
              </a:defRPr>
            </a:lvl7pPr>
            <a:lvl8pPr marL="3657600" marR="0" lvl="7" indent="-304800" algn="ctr" rtl="0">
              <a:lnSpc>
                <a:spcPct val="100000"/>
              </a:lnSpc>
              <a:spcBef>
                <a:spcPts val="0"/>
              </a:spcBef>
              <a:spcAft>
                <a:spcPts val="0"/>
              </a:spcAft>
              <a:buClr>
                <a:srgbClr val="434343"/>
              </a:buClr>
              <a:buSzPts val="1200"/>
              <a:buFont typeface="Josefin Sans"/>
              <a:buNone/>
              <a:defRPr sz="1200" b="1" i="0" u="none" strike="noStrike" cap="none">
                <a:solidFill>
                  <a:srgbClr val="434343"/>
                </a:solidFill>
                <a:latin typeface="Josefin Sans"/>
                <a:ea typeface="Josefin Sans"/>
                <a:cs typeface="Josefin Sans"/>
                <a:sym typeface="Josefin Sans"/>
              </a:defRPr>
            </a:lvl8pPr>
            <a:lvl9pPr marL="4114800" marR="0" lvl="8" indent="-304800" algn="ctr" rtl="0">
              <a:lnSpc>
                <a:spcPct val="100000"/>
              </a:lnSpc>
              <a:spcBef>
                <a:spcPts val="0"/>
              </a:spcBef>
              <a:spcAft>
                <a:spcPts val="0"/>
              </a:spcAft>
              <a:buClr>
                <a:srgbClr val="434343"/>
              </a:buClr>
              <a:buSzPts val="1200"/>
              <a:buFont typeface="Josefin Sans"/>
              <a:buNone/>
              <a:defRPr sz="1200" b="1" i="0" u="none" strike="noStrike" cap="none">
                <a:solidFill>
                  <a:srgbClr val="434343"/>
                </a:solidFill>
                <a:latin typeface="Josefin Sans"/>
                <a:ea typeface="Josefin Sans"/>
                <a:cs typeface="Josefin Sans"/>
                <a:sym typeface="Josefin Sans"/>
              </a:defRPr>
            </a:lvl9pPr>
          </a:lstStyle>
          <a:p>
            <a:pPr marL="457200" marR="0" lvl="0" indent="-304800" algn="l" defTabSz="914400" rtl="0" eaLnBrk="1" fontAlgn="auto" latinLnBrk="0" hangingPunct="1">
              <a:lnSpc>
                <a:spcPct val="100000"/>
              </a:lnSpc>
              <a:spcBef>
                <a:spcPts val="0"/>
              </a:spcBef>
              <a:spcAft>
                <a:spcPts val="0"/>
              </a:spcAft>
              <a:buClr>
                <a:srgbClr val="434343"/>
              </a:buClr>
              <a:buSzPts val="1200"/>
              <a:buFont typeface="Josefin Sans"/>
              <a:buNone/>
              <a:tabLst/>
              <a:defRPr/>
            </a:pPr>
            <a:r>
              <a:rPr kumimoji="0" lang="en-US" sz="1500" b="1" i="0" u="none" strike="noStrike" kern="0" cap="none" spc="0" normalizeH="0" baseline="0" noProof="0" dirty="0">
                <a:ln>
                  <a:noFill/>
                </a:ln>
                <a:solidFill>
                  <a:srgbClr val="000000"/>
                </a:solidFill>
                <a:effectLst/>
                <a:uLnTx/>
                <a:uFillTx/>
                <a:latin typeface="Lexend Exa"/>
                <a:sym typeface="Lexend Exa"/>
              </a:rPr>
              <a:t>develop writing = clear communication </a:t>
            </a:r>
            <a:endParaRPr kumimoji="0" lang="ru-RU" sz="1500" b="1" i="0" u="none" strike="noStrike" kern="0" cap="none" spc="0" normalizeH="0" baseline="0" noProof="0" dirty="0">
              <a:ln>
                <a:noFill/>
              </a:ln>
              <a:solidFill>
                <a:srgbClr val="000000"/>
              </a:solidFill>
              <a:effectLst/>
              <a:uLnTx/>
              <a:uFillTx/>
              <a:latin typeface="Lexend Exa"/>
              <a:sym typeface="Lexend Exa"/>
            </a:endParaRPr>
          </a:p>
        </p:txBody>
      </p:sp>
      <p:sp>
        <p:nvSpPr>
          <p:cNvPr id="18" name="Подзаголовок 8">
            <a:extLst>
              <a:ext uri="{FF2B5EF4-FFF2-40B4-BE49-F238E27FC236}">
                <a16:creationId xmlns:a16="http://schemas.microsoft.com/office/drawing/2014/main" id="{4E9EC00A-1369-4A15-B4C6-290C55E0BD48}"/>
              </a:ext>
            </a:extLst>
          </p:cNvPr>
          <p:cNvSpPr txBox="1">
            <a:spLocks/>
          </p:cNvSpPr>
          <p:nvPr/>
        </p:nvSpPr>
        <p:spPr>
          <a:xfrm>
            <a:off x="7145135" y="1564802"/>
            <a:ext cx="1795591" cy="524059"/>
          </a:xfrm>
          <a:prstGeom prst="rect">
            <a:avLst/>
          </a:prstGeom>
          <a:solidFill>
            <a:srgbClr val="00B05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434343"/>
              </a:buClr>
              <a:buSzPts val="1200"/>
              <a:buFont typeface="Josefin Sans"/>
              <a:buNone/>
              <a:defRPr sz="1200" b="1" i="0" u="none" strike="noStrike" cap="none">
                <a:solidFill>
                  <a:schemeClr val="dk1"/>
                </a:solidFill>
                <a:latin typeface="Lexend Exa"/>
                <a:ea typeface="Lexend Exa"/>
                <a:cs typeface="Lexend Exa"/>
                <a:sym typeface="Lexend Exa"/>
              </a:defRPr>
            </a:lvl1pPr>
            <a:lvl2pPr marL="914400" marR="0" lvl="1" indent="-304800" algn="ctr" rtl="0">
              <a:lnSpc>
                <a:spcPct val="100000"/>
              </a:lnSpc>
              <a:spcBef>
                <a:spcPts val="0"/>
              </a:spcBef>
              <a:spcAft>
                <a:spcPts val="0"/>
              </a:spcAft>
              <a:buClr>
                <a:srgbClr val="434343"/>
              </a:buClr>
              <a:buSzPts val="1200"/>
              <a:buFont typeface="Josefin Sans"/>
              <a:buNone/>
              <a:defRPr sz="1200" b="1" i="0" u="none" strike="noStrike" cap="none">
                <a:solidFill>
                  <a:srgbClr val="434343"/>
                </a:solidFill>
                <a:latin typeface="Josefin Sans"/>
                <a:ea typeface="Josefin Sans"/>
                <a:cs typeface="Josefin Sans"/>
                <a:sym typeface="Josefin Sans"/>
              </a:defRPr>
            </a:lvl2pPr>
            <a:lvl3pPr marL="1371600" marR="0" lvl="2" indent="-304800" algn="ctr" rtl="0">
              <a:lnSpc>
                <a:spcPct val="100000"/>
              </a:lnSpc>
              <a:spcBef>
                <a:spcPts val="0"/>
              </a:spcBef>
              <a:spcAft>
                <a:spcPts val="0"/>
              </a:spcAft>
              <a:buClr>
                <a:srgbClr val="434343"/>
              </a:buClr>
              <a:buSzPts val="1200"/>
              <a:buFont typeface="Josefin Sans"/>
              <a:buNone/>
              <a:defRPr sz="1200" b="1" i="0" u="none" strike="noStrike" cap="none">
                <a:solidFill>
                  <a:srgbClr val="434343"/>
                </a:solidFill>
                <a:latin typeface="Josefin Sans"/>
                <a:ea typeface="Josefin Sans"/>
                <a:cs typeface="Josefin Sans"/>
                <a:sym typeface="Josefin Sans"/>
              </a:defRPr>
            </a:lvl3pPr>
            <a:lvl4pPr marL="1828800" marR="0" lvl="3" indent="-304800" algn="ctr" rtl="0">
              <a:lnSpc>
                <a:spcPct val="100000"/>
              </a:lnSpc>
              <a:spcBef>
                <a:spcPts val="0"/>
              </a:spcBef>
              <a:spcAft>
                <a:spcPts val="0"/>
              </a:spcAft>
              <a:buClr>
                <a:srgbClr val="434343"/>
              </a:buClr>
              <a:buSzPts val="1200"/>
              <a:buFont typeface="Josefin Sans"/>
              <a:buNone/>
              <a:defRPr sz="1200" b="1" i="0" u="none" strike="noStrike" cap="none">
                <a:solidFill>
                  <a:srgbClr val="434343"/>
                </a:solidFill>
                <a:latin typeface="Josefin Sans"/>
                <a:ea typeface="Josefin Sans"/>
                <a:cs typeface="Josefin Sans"/>
                <a:sym typeface="Josefin Sans"/>
              </a:defRPr>
            </a:lvl4pPr>
            <a:lvl5pPr marL="2286000" marR="0" lvl="4" indent="-304800" algn="ctr" rtl="0">
              <a:lnSpc>
                <a:spcPct val="100000"/>
              </a:lnSpc>
              <a:spcBef>
                <a:spcPts val="0"/>
              </a:spcBef>
              <a:spcAft>
                <a:spcPts val="0"/>
              </a:spcAft>
              <a:buClr>
                <a:srgbClr val="434343"/>
              </a:buClr>
              <a:buSzPts val="1200"/>
              <a:buFont typeface="Josefin Sans"/>
              <a:buNone/>
              <a:defRPr sz="1200" b="1" i="0" u="none" strike="noStrike" cap="none">
                <a:solidFill>
                  <a:srgbClr val="434343"/>
                </a:solidFill>
                <a:latin typeface="Josefin Sans"/>
                <a:ea typeface="Josefin Sans"/>
                <a:cs typeface="Josefin Sans"/>
                <a:sym typeface="Josefin Sans"/>
              </a:defRPr>
            </a:lvl5pPr>
            <a:lvl6pPr marL="2743200" marR="0" lvl="5" indent="-304800" algn="ctr" rtl="0">
              <a:lnSpc>
                <a:spcPct val="100000"/>
              </a:lnSpc>
              <a:spcBef>
                <a:spcPts val="0"/>
              </a:spcBef>
              <a:spcAft>
                <a:spcPts val="0"/>
              </a:spcAft>
              <a:buClr>
                <a:srgbClr val="434343"/>
              </a:buClr>
              <a:buSzPts val="1200"/>
              <a:buFont typeface="Josefin Sans"/>
              <a:buNone/>
              <a:defRPr sz="1200" b="1" i="0" u="none" strike="noStrike" cap="none">
                <a:solidFill>
                  <a:srgbClr val="434343"/>
                </a:solidFill>
                <a:latin typeface="Josefin Sans"/>
                <a:ea typeface="Josefin Sans"/>
                <a:cs typeface="Josefin Sans"/>
                <a:sym typeface="Josefin Sans"/>
              </a:defRPr>
            </a:lvl6pPr>
            <a:lvl7pPr marL="3200400" marR="0" lvl="6" indent="-304800" algn="ctr" rtl="0">
              <a:lnSpc>
                <a:spcPct val="100000"/>
              </a:lnSpc>
              <a:spcBef>
                <a:spcPts val="0"/>
              </a:spcBef>
              <a:spcAft>
                <a:spcPts val="0"/>
              </a:spcAft>
              <a:buClr>
                <a:srgbClr val="434343"/>
              </a:buClr>
              <a:buSzPts val="1200"/>
              <a:buFont typeface="Josefin Sans"/>
              <a:buNone/>
              <a:defRPr sz="1200" b="1" i="0" u="none" strike="noStrike" cap="none">
                <a:solidFill>
                  <a:srgbClr val="434343"/>
                </a:solidFill>
                <a:latin typeface="Josefin Sans"/>
                <a:ea typeface="Josefin Sans"/>
                <a:cs typeface="Josefin Sans"/>
                <a:sym typeface="Josefin Sans"/>
              </a:defRPr>
            </a:lvl7pPr>
            <a:lvl8pPr marL="3657600" marR="0" lvl="7" indent="-304800" algn="ctr" rtl="0">
              <a:lnSpc>
                <a:spcPct val="100000"/>
              </a:lnSpc>
              <a:spcBef>
                <a:spcPts val="0"/>
              </a:spcBef>
              <a:spcAft>
                <a:spcPts val="0"/>
              </a:spcAft>
              <a:buClr>
                <a:srgbClr val="434343"/>
              </a:buClr>
              <a:buSzPts val="1200"/>
              <a:buFont typeface="Josefin Sans"/>
              <a:buNone/>
              <a:defRPr sz="1200" b="1" i="0" u="none" strike="noStrike" cap="none">
                <a:solidFill>
                  <a:srgbClr val="434343"/>
                </a:solidFill>
                <a:latin typeface="Josefin Sans"/>
                <a:ea typeface="Josefin Sans"/>
                <a:cs typeface="Josefin Sans"/>
                <a:sym typeface="Josefin Sans"/>
              </a:defRPr>
            </a:lvl8pPr>
            <a:lvl9pPr marL="4114800" marR="0" lvl="8" indent="-304800" algn="ctr" rtl="0">
              <a:lnSpc>
                <a:spcPct val="100000"/>
              </a:lnSpc>
              <a:spcBef>
                <a:spcPts val="0"/>
              </a:spcBef>
              <a:spcAft>
                <a:spcPts val="0"/>
              </a:spcAft>
              <a:buClr>
                <a:srgbClr val="434343"/>
              </a:buClr>
              <a:buSzPts val="1200"/>
              <a:buFont typeface="Josefin Sans"/>
              <a:buNone/>
              <a:defRPr sz="1200" b="1" i="0" u="none" strike="noStrike" cap="none">
                <a:solidFill>
                  <a:srgbClr val="434343"/>
                </a:solidFill>
                <a:latin typeface="Josefin Sans"/>
                <a:ea typeface="Josefin Sans"/>
                <a:cs typeface="Josefin Sans"/>
                <a:sym typeface="Josefin Sans"/>
              </a:defRPr>
            </a:lvl9pPr>
          </a:lstStyle>
          <a:p>
            <a:pPr marL="457200" marR="0" lvl="0" indent="-304800" algn="ctr" defTabSz="914400" rtl="0" eaLnBrk="1" fontAlgn="auto" latinLnBrk="0" hangingPunct="1">
              <a:lnSpc>
                <a:spcPct val="100000"/>
              </a:lnSpc>
              <a:spcBef>
                <a:spcPts val="0"/>
              </a:spcBef>
              <a:spcAft>
                <a:spcPts val="0"/>
              </a:spcAft>
              <a:buClr>
                <a:srgbClr val="434343"/>
              </a:buClr>
              <a:buSzPts val="1200"/>
              <a:buFont typeface="Josefin Sans"/>
              <a:buNone/>
              <a:tabLst/>
              <a:defRPr/>
            </a:pPr>
            <a:r>
              <a:rPr kumimoji="0" lang="en-US" sz="1500" b="1" i="0" u="none" strike="noStrike" kern="0" cap="none" spc="0" normalizeH="0" baseline="0" noProof="0" dirty="0">
                <a:ln>
                  <a:noFill/>
                </a:ln>
                <a:solidFill>
                  <a:srgbClr val="000000"/>
                </a:solidFill>
                <a:effectLst/>
                <a:uLnTx/>
                <a:uFillTx/>
                <a:latin typeface="Lexend Exa"/>
                <a:sym typeface="Lexend Exa"/>
              </a:rPr>
              <a:t>understand many points of view</a:t>
            </a:r>
            <a:endParaRPr kumimoji="0" lang="ru-RU" sz="1500" b="1" i="0" u="none" strike="noStrike" kern="0" cap="none" spc="0" normalizeH="0" baseline="0" noProof="0" dirty="0">
              <a:ln>
                <a:noFill/>
              </a:ln>
              <a:solidFill>
                <a:srgbClr val="000000"/>
              </a:solidFill>
              <a:effectLst/>
              <a:uLnTx/>
              <a:uFillTx/>
              <a:latin typeface="Lexend Exa"/>
              <a:sym typeface="Lexend Exa"/>
            </a:endParaRPr>
          </a:p>
        </p:txBody>
      </p:sp>
      <p:sp>
        <p:nvSpPr>
          <p:cNvPr id="19" name="Подзаголовок 5">
            <a:extLst>
              <a:ext uri="{FF2B5EF4-FFF2-40B4-BE49-F238E27FC236}">
                <a16:creationId xmlns:a16="http://schemas.microsoft.com/office/drawing/2014/main" id="{DB5010F5-39C2-4A55-9307-ABFFF3064F26}"/>
              </a:ext>
            </a:extLst>
          </p:cNvPr>
          <p:cNvSpPr txBox="1">
            <a:spLocks/>
          </p:cNvSpPr>
          <p:nvPr/>
        </p:nvSpPr>
        <p:spPr>
          <a:xfrm>
            <a:off x="847966" y="2636456"/>
            <a:ext cx="2532900" cy="729084"/>
          </a:xfrm>
          <a:prstGeom prst="rect">
            <a:avLst/>
          </a:prstGeom>
          <a:solidFill>
            <a:srgbClr val="0070C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434343"/>
              </a:buClr>
              <a:buSzPts val="1100"/>
              <a:buFont typeface="Josefin Slab"/>
              <a:buNone/>
              <a:defRPr sz="105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rgbClr val="434343"/>
              </a:buClr>
              <a:buSzPts val="1100"/>
              <a:buFont typeface="Josefin Slab"/>
              <a:buNone/>
              <a:defRPr sz="825" b="0" i="0" u="none" strike="noStrike" cap="none">
                <a:solidFill>
                  <a:srgbClr val="434343"/>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434343"/>
              </a:buClr>
              <a:buSzPts val="1100"/>
              <a:buFont typeface="Josefin Slab"/>
              <a:buNone/>
              <a:defRPr sz="825" b="0" i="0" u="none" strike="noStrike" cap="none">
                <a:solidFill>
                  <a:srgbClr val="434343"/>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434343"/>
              </a:buClr>
              <a:buSzPts val="1100"/>
              <a:buFont typeface="Josefin Slab"/>
              <a:buNone/>
              <a:defRPr sz="825" b="0" i="0" u="none" strike="noStrike" cap="none">
                <a:solidFill>
                  <a:srgbClr val="434343"/>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434343"/>
              </a:buClr>
              <a:buSzPts val="1100"/>
              <a:buFont typeface="Josefin Slab"/>
              <a:buNone/>
              <a:defRPr sz="825" b="0" i="0" u="none" strike="noStrike" cap="none">
                <a:solidFill>
                  <a:srgbClr val="434343"/>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434343"/>
              </a:buClr>
              <a:buSzPts val="1100"/>
              <a:buFont typeface="Josefin Slab"/>
              <a:buNone/>
              <a:defRPr sz="825" b="0" i="0" u="none" strike="noStrike" cap="none">
                <a:solidFill>
                  <a:srgbClr val="434343"/>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434343"/>
              </a:buClr>
              <a:buSzPts val="1100"/>
              <a:buFont typeface="Josefin Slab"/>
              <a:buNone/>
              <a:defRPr sz="825" b="0" i="0" u="none" strike="noStrike" cap="none">
                <a:solidFill>
                  <a:srgbClr val="434343"/>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434343"/>
              </a:buClr>
              <a:buSzPts val="1100"/>
              <a:buFont typeface="Josefin Slab"/>
              <a:buNone/>
              <a:defRPr sz="825" b="0" i="0" u="none" strike="noStrike" cap="none">
                <a:solidFill>
                  <a:srgbClr val="434343"/>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434343"/>
              </a:buClr>
              <a:buSzPts val="1100"/>
              <a:buFont typeface="Josefin Slab"/>
              <a:buNone/>
              <a:defRPr sz="825" b="0" i="0" u="none" strike="noStrike" cap="none">
                <a:solidFill>
                  <a:srgbClr val="434343"/>
                </a:solidFill>
                <a:latin typeface="Josefin Slab"/>
                <a:ea typeface="Josefin Slab"/>
                <a:cs typeface="Josefin Slab"/>
                <a:sym typeface="Josefin Slab"/>
              </a:defRPr>
            </a:lvl9pPr>
          </a:lstStyle>
          <a:p>
            <a:pPr marL="457200" marR="0" lvl="0" indent="-304800" algn="r" defTabSz="914400" rtl="0" eaLnBrk="1" fontAlgn="auto" latinLnBrk="0" hangingPunct="1">
              <a:lnSpc>
                <a:spcPct val="100000"/>
              </a:lnSpc>
              <a:spcBef>
                <a:spcPts val="0"/>
              </a:spcBef>
              <a:spcAft>
                <a:spcPts val="0"/>
              </a:spcAft>
              <a:buClr>
                <a:srgbClr val="434343"/>
              </a:buClr>
              <a:buSzPts val="1100"/>
              <a:buFont typeface="Josefin Slab"/>
              <a:buNone/>
              <a:tabLst/>
              <a:defRPr/>
            </a:pPr>
            <a:r>
              <a:rPr kumimoji="0" lang="en-US" sz="1500" b="0" i="0" u="none" strike="noStrike" kern="0" cap="none" spc="0" normalizeH="0" baseline="0" noProof="0" dirty="0">
                <a:ln>
                  <a:noFill/>
                </a:ln>
                <a:solidFill>
                  <a:srgbClr val="000000"/>
                </a:solidFill>
                <a:effectLst/>
                <a:uLnTx/>
                <a:uFillTx/>
                <a:latin typeface="Roboto"/>
                <a:ea typeface="Roboto"/>
                <a:sym typeface="Roboto"/>
              </a:rPr>
              <a:t>good for teachers &amp; business ppl</a:t>
            </a:r>
            <a:endParaRPr kumimoji="0" lang="ru-RU" sz="1500" b="0" i="0" u="none" strike="noStrike" kern="0" cap="none" spc="0" normalizeH="0" baseline="0" noProof="0" dirty="0">
              <a:ln>
                <a:noFill/>
              </a:ln>
              <a:solidFill>
                <a:srgbClr val="000000"/>
              </a:solidFill>
              <a:effectLst/>
              <a:uLnTx/>
              <a:uFillTx/>
              <a:latin typeface="Roboto"/>
              <a:ea typeface="Roboto"/>
              <a:sym typeface="Roboto"/>
            </a:endParaRPr>
          </a:p>
        </p:txBody>
      </p:sp>
      <p:sp>
        <p:nvSpPr>
          <p:cNvPr id="20" name="Подзаголовок 7">
            <a:extLst>
              <a:ext uri="{FF2B5EF4-FFF2-40B4-BE49-F238E27FC236}">
                <a16:creationId xmlns:a16="http://schemas.microsoft.com/office/drawing/2014/main" id="{25C0D70F-363B-4FB0-91E0-762AB154DAAB}"/>
              </a:ext>
            </a:extLst>
          </p:cNvPr>
          <p:cNvSpPr txBox="1">
            <a:spLocks/>
          </p:cNvSpPr>
          <p:nvPr/>
        </p:nvSpPr>
        <p:spPr>
          <a:xfrm>
            <a:off x="3817239" y="2675043"/>
            <a:ext cx="2535300" cy="773077"/>
          </a:xfrm>
          <a:prstGeom prst="rect">
            <a:avLst/>
          </a:prstGeom>
          <a:solidFill>
            <a:srgbClr val="0070C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100"/>
              <a:buFont typeface="Josefin Slab"/>
              <a:buNone/>
              <a:defRPr sz="105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rgbClr val="434343"/>
              </a:buClr>
              <a:buSzPts val="1100"/>
              <a:buFont typeface="Josefin Slab"/>
              <a:buNone/>
              <a:defRPr sz="825" b="0" i="0" u="none" strike="noStrike" cap="none">
                <a:solidFill>
                  <a:srgbClr val="434343"/>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434343"/>
              </a:buClr>
              <a:buSzPts val="1100"/>
              <a:buFont typeface="Josefin Slab"/>
              <a:buNone/>
              <a:defRPr sz="825" b="0" i="0" u="none" strike="noStrike" cap="none">
                <a:solidFill>
                  <a:srgbClr val="434343"/>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434343"/>
              </a:buClr>
              <a:buSzPts val="1100"/>
              <a:buFont typeface="Josefin Slab"/>
              <a:buNone/>
              <a:defRPr sz="825" b="0" i="0" u="none" strike="noStrike" cap="none">
                <a:solidFill>
                  <a:srgbClr val="434343"/>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434343"/>
              </a:buClr>
              <a:buSzPts val="1100"/>
              <a:buFont typeface="Josefin Slab"/>
              <a:buNone/>
              <a:defRPr sz="825" b="0" i="0" u="none" strike="noStrike" cap="none">
                <a:solidFill>
                  <a:srgbClr val="434343"/>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434343"/>
              </a:buClr>
              <a:buSzPts val="1100"/>
              <a:buFont typeface="Josefin Slab"/>
              <a:buNone/>
              <a:defRPr sz="825" b="0" i="0" u="none" strike="noStrike" cap="none">
                <a:solidFill>
                  <a:srgbClr val="434343"/>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434343"/>
              </a:buClr>
              <a:buSzPts val="1100"/>
              <a:buFont typeface="Josefin Slab"/>
              <a:buNone/>
              <a:defRPr sz="825" b="0" i="0" u="none" strike="noStrike" cap="none">
                <a:solidFill>
                  <a:srgbClr val="434343"/>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434343"/>
              </a:buClr>
              <a:buSzPts val="1100"/>
              <a:buFont typeface="Josefin Slab"/>
              <a:buNone/>
              <a:defRPr sz="825" b="0" i="0" u="none" strike="noStrike" cap="none">
                <a:solidFill>
                  <a:srgbClr val="434343"/>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434343"/>
              </a:buClr>
              <a:buSzPts val="1100"/>
              <a:buFont typeface="Josefin Slab"/>
              <a:buNone/>
              <a:defRPr sz="825" b="0" i="0" u="none" strike="noStrike" cap="none">
                <a:solidFill>
                  <a:srgbClr val="434343"/>
                </a:solidFill>
                <a:latin typeface="Josefin Slab"/>
                <a:ea typeface="Josefin Slab"/>
                <a:cs typeface="Josefin Slab"/>
                <a:sym typeface="Josefin Slab"/>
              </a:defRPr>
            </a:lvl9pPr>
          </a:lstStyle>
          <a:p>
            <a:pPr marL="457200" marR="0" lvl="0" indent="-304800" algn="l" defTabSz="914400" rtl="0" eaLnBrk="1" fontAlgn="auto" latinLnBrk="0" hangingPunct="1">
              <a:lnSpc>
                <a:spcPct val="100000"/>
              </a:lnSpc>
              <a:spcBef>
                <a:spcPts val="0"/>
              </a:spcBef>
              <a:spcAft>
                <a:spcPts val="0"/>
              </a:spcAft>
              <a:buClr>
                <a:srgbClr val="434343"/>
              </a:buClr>
              <a:buSzPts val="1100"/>
              <a:buFont typeface="Josefin Slab"/>
              <a:buNone/>
              <a:tabLst/>
              <a:defRPr/>
            </a:pPr>
            <a:r>
              <a:rPr kumimoji="0" lang="en-US" sz="1500" b="0" i="0" u="none" strike="noStrike" kern="0" cap="none" spc="0" normalizeH="0" baseline="0" noProof="0" dirty="0">
                <a:ln>
                  <a:noFill/>
                </a:ln>
                <a:solidFill>
                  <a:srgbClr val="000000"/>
                </a:solidFill>
                <a:effectLst/>
                <a:uLnTx/>
                <a:uFillTx/>
                <a:latin typeface="Roboto"/>
                <a:ea typeface="Roboto"/>
                <a:sym typeface="Roboto"/>
              </a:rPr>
              <a:t>useful for writer and engineer </a:t>
            </a:r>
            <a:endParaRPr kumimoji="0" lang="ru-RU" sz="1500" b="0" i="0" u="none" strike="noStrike" kern="0" cap="none" spc="0" normalizeH="0" baseline="0" noProof="0" dirty="0">
              <a:ln>
                <a:noFill/>
              </a:ln>
              <a:solidFill>
                <a:srgbClr val="000000"/>
              </a:solidFill>
              <a:effectLst/>
              <a:uLnTx/>
              <a:uFillTx/>
              <a:latin typeface="Roboto"/>
              <a:ea typeface="Roboto"/>
              <a:sym typeface="Roboto"/>
            </a:endParaRPr>
          </a:p>
        </p:txBody>
      </p:sp>
      <p:sp>
        <p:nvSpPr>
          <p:cNvPr id="21" name="Подзаголовок 9">
            <a:extLst>
              <a:ext uri="{FF2B5EF4-FFF2-40B4-BE49-F238E27FC236}">
                <a16:creationId xmlns:a16="http://schemas.microsoft.com/office/drawing/2014/main" id="{ACE13968-4773-4D32-8BB1-55B28856D138}"/>
              </a:ext>
            </a:extLst>
          </p:cNvPr>
          <p:cNvSpPr txBox="1">
            <a:spLocks/>
          </p:cNvSpPr>
          <p:nvPr/>
        </p:nvSpPr>
        <p:spPr>
          <a:xfrm>
            <a:off x="6569286" y="2693324"/>
            <a:ext cx="2532900" cy="722631"/>
          </a:xfrm>
          <a:prstGeom prst="rect">
            <a:avLst/>
          </a:prstGeom>
          <a:solidFill>
            <a:srgbClr val="0070C0"/>
          </a:solid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500" dirty="0"/>
              <a:t>reading Russian novels = understanding Russian culture</a:t>
            </a:r>
            <a:endParaRPr lang="ru-RU" sz="1500" dirty="0"/>
          </a:p>
        </p:txBody>
      </p:sp>
      <p:sp>
        <p:nvSpPr>
          <p:cNvPr id="22" name="Подзаголовок 9">
            <a:extLst>
              <a:ext uri="{FF2B5EF4-FFF2-40B4-BE49-F238E27FC236}">
                <a16:creationId xmlns:a16="http://schemas.microsoft.com/office/drawing/2014/main" id="{DE92A046-447C-4C15-9580-42BB568DB0B9}"/>
              </a:ext>
            </a:extLst>
          </p:cNvPr>
          <p:cNvSpPr txBox="1">
            <a:spLocks/>
          </p:cNvSpPr>
          <p:nvPr/>
        </p:nvSpPr>
        <p:spPr>
          <a:xfrm>
            <a:off x="6569286" y="3820524"/>
            <a:ext cx="2532900" cy="716837"/>
          </a:xfrm>
          <a:prstGeom prst="rect">
            <a:avLst/>
          </a:prstGeom>
          <a:solidFill>
            <a:srgbClr val="0070C0"/>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434343"/>
              </a:buClr>
              <a:buSzPts val="1100"/>
              <a:buFont typeface="Josefin Slab"/>
              <a:buNone/>
              <a:defRPr sz="14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rgbClr val="434343"/>
              </a:buClr>
              <a:buSzPts val="1100"/>
              <a:buFont typeface="Josefin Slab"/>
              <a:buNone/>
              <a:defRPr sz="1100" b="0" i="0" u="none" strike="noStrike" cap="none">
                <a:solidFill>
                  <a:srgbClr val="434343"/>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434343"/>
              </a:buClr>
              <a:buSzPts val="1100"/>
              <a:buFont typeface="Josefin Slab"/>
              <a:buNone/>
              <a:defRPr sz="1100" b="0" i="0" u="none" strike="noStrike" cap="none">
                <a:solidFill>
                  <a:srgbClr val="434343"/>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434343"/>
              </a:buClr>
              <a:buSzPts val="1100"/>
              <a:buFont typeface="Josefin Slab"/>
              <a:buNone/>
              <a:defRPr sz="1100" b="0" i="0" u="none" strike="noStrike" cap="none">
                <a:solidFill>
                  <a:srgbClr val="434343"/>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434343"/>
              </a:buClr>
              <a:buSzPts val="1100"/>
              <a:buFont typeface="Josefin Slab"/>
              <a:buNone/>
              <a:defRPr sz="1100" b="0" i="0" u="none" strike="noStrike" cap="none">
                <a:solidFill>
                  <a:srgbClr val="434343"/>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434343"/>
              </a:buClr>
              <a:buSzPts val="1100"/>
              <a:buFont typeface="Josefin Slab"/>
              <a:buNone/>
              <a:defRPr sz="1100" b="0" i="0" u="none" strike="noStrike" cap="none">
                <a:solidFill>
                  <a:srgbClr val="434343"/>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434343"/>
              </a:buClr>
              <a:buSzPts val="1100"/>
              <a:buFont typeface="Josefin Slab"/>
              <a:buNone/>
              <a:defRPr sz="1100" b="0" i="0" u="none" strike="noStrike" cap="none">
                <a:solidFill>
                  <a:srgbClr val="434343"/>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434343"/>
              </a:buClr>
              <a:buSzPts val="1100"/>
              <a:buFont typeface="Josefin Slab"/>
              <a:buNone/>
              <a:defRPr sz="1100" b="0" i="0" u="none" strike="noStrike" cap="none">
                <a:solidFill>
                  <a:srgbClr val="434343"/>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434343"/>
              </a:buClr>
              <a:buSzPts val="1100"/>
              <a:buFont typeface="Josefin Slab"/>
              <a:buNone/>
              <a:defRPr sz="1100" b="0" i="0" u="none" strike="noStrike" cap="none">
                <a:solidFill>
                  <a:srgbClr val="434343"/>
                </a:solidFill>
                <a:latin typeface="Josefin Slab"/>
                <a:ea typeface="Josefin Slab"/>
                <a:cs typeface="Josefin Slab"/>
                <a:sym typeface="Josefin Slab"/>
              </a:defRPr>
            </a:lvl9pPr>
          </a:lstStyle>
          <a:p>
            <a:pPr marL="342900" marR="0" lvl="0" indent="-228600" algn="l" defTabSz="685800" rtl="0" eaLnBrk="1" fontAlgn="auto" latinLnBrk="0" hangingPunct="1">
              <a:lnSpc>
                <a:spcPct val="100000"/>
              </a:lnSpc>
              <a:spcBef>
                <a:spcPts val="0"/>
              </a:spcBef>
              <a:spcAft>
                <a:spcPts val="0"/>
              </a:spcAft>
              <a:buClr>
                <a:srgbClr val="434343"/>
              </a:buClr>
              <a:buSzPts val="1100"/>
              <a:buFont typeface="Josefin Slab"/>
              <a:buNone/>
              <a:tabLst/>
              <a:defRPr/>
            </a:pPr>
            <a:r>
              <a:rPr kumimoji="0" lang="en-US" sz="1500" b="0" i="0" u="none" strike="noStrike" kern="0" cap="none" spc="0" normalizeH="0" baseline="0" noProof="0" dirty="0">
                <a:ln>
                  <a:noFill/>
                </a:ln>
                <a:solidFill>
                  <a:srgbClr val="000000"/>
                </a:solidFill>
                <a:effectLst/>
                <a:uLnTx/>
                <a:uFillTx/>
                <a:latin typeface="Roboto"/>
                <a:ea typeface="Roboto"/>
                <a:sym typeface="Roboto"/>
              </a:rPr>
              <a:t>better cross cultural understanding</a:t>
            </a:r>
            <a:endParaRPr kumimoji="0" lang="ru-RU" sz="1500" b="0" i="0" u="none" strike="noStrike" kern="0" cap="none" spc="0" normalizeH="0" baseline="0" noProof="0" dirty="0">
              <a:ln>
                <a:noFill/>
              </a:ln>
              <a:solidFill>
                <a:srgbClr val="000000"/>
              </a:solidFill>
              <a:effectLst/>
              <a:uLnTx/>
              <a:uFillTx/>
              <a:latin typeface="Roboto"/>
              <a:ea typeface="Roboto"/>
              <a:sym typeface="Roboto"/>
            </a:endParaRPr>
          </a:p>
        </p:txBody>
      </p:sp>
      <p:cxnSp>
        <p:nvCxnSpPr>
          <p:cNvPr id="24" name="Прямая соединительная линия 23">
            <a:extLst>
              <a:ext uri="{FF2B5EF4-FFF2-40B4-BE49-F238E27FC236}">
                <a16:creationId xmlns:a16="http://schemas.microsoft.com/office/drawing/2014/main" id="{3BC5C39A-2130-4941-A70A-63E78FA86B10}"/>
              </a:ext>
            </a:extLst>
          </p:cNvPr>
          <p:cNvCxnSpPr>
            <a:cxnSpLocks/>
            <a:stCxn id="12" idx="2"/>
          </p:cNvCxnSpPr>
          <p:nvPr/>
        </p:nvCxnSpPr>
        <p:spPr>
          <a:xfrm>
            <a:off x="4928539" y="964557"/>
            <a:ext cx="0" cy="569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a:extLst>
              <a:ext uri="{FF2B5EF4-FFF2-40B4-BE49-F238E27FC236}">
                <a16:creationId xmlns:a16="http://schemas.microsoft.com/office/drawing/2014/main" id="{BD3C07DB-316D-433C-8EE0-F815A23C277F}"/>
              </a:ext>
            </a:extLst>
          </p:cNvPr>
          <p:cNvCxnSpPr>
            <a:cxnSpLocks/>
          </p:cNvCxnSpPr>
          <p:nvPr/>
        </p:nvCxnSpPr>
        <p:spPr>
          <a:xfrm flipH="1">
            <a:off x="1837853" y="995522"/>
            <a:ext cx="1903173" cy="538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a:extLst>
              <a:ext uri="{FF2B5EF4-FFF2-40B4-BE49-F238E27FC236}">
                <a16:creationId xmlns:a16="http://schemas.microsoft.com/office/drawing/2014/main" id="{D42D5145-3C27-4F18-83B5-964D8AB8EBF8}"/>
              </a:ext>
            </a:extLst>
          </p:cNvPr>
          <p:cNvCxnSpPr>
            <a:cxnSpLocks/>
          </p:cNvCxnSpPr>
          <p:nvPr/>
        </p:nvCxnSpPr>
        <p:spPr>
          <a:xfrm>
            <a:off x="6239782" y="964557"/>
            <a:ext cx="1803148" cy="569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a:extLst>
              <a:ext uri="{FF2B5EF4-FFF2-40B4-BE49-F238E27FC236}">
                <a16:creationId xmlns:a16="http://schemas.microsoft.com/office/drawing/2014/main" id="{88A5BAFF-F1D4-480D-B063-DAAA9DE59F9D}"/>
              </a:ext>
            </a:extLst>
          </p:cNvPr>
          <p:cNvCxnSpPr>
            <a:cxnSpLocks/>
          </p:cNvCxnSpPr>
          <p:nvPr/>
        </p:nvCxnSpPr>
        <p:spPr>
          <a:xfrm>
            <a:off x="2114416" y="2088861"/>
            <a:ext cx="0" cy="569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a:extLst>
              <a:ext uri="{FF2B5EF4-FFF2-40B4-BE49-F238E27FC236}">
                <a16:creationId xmlns:a16="http://schemas.microsoft.com/office/drawing/2014/main" id="{AFE96715-96CE-4B61-8586-CBEA5213F006}"/>
              </a:ext>
            </a:extLst>
          </p:cNvPr>
          <p:cNvCxnSpPr>
            <a:cxnSpLocks/>
          </p:cNvCxnSpPr>
          <p:nvPr/>
        </p:nvCxnSpPr>
        <p:spPr>
          <a:xfrm>
            <a:off x="5084889" y="2088861"/>
            <a:ext cx="0" cy="569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a:extLst>
              <a:ext uri="{FF2B5EF4-FFF2-40B4-BE49-F238E27FC236}">
                <a16:creationId xmlns:a16="http://schemas.microsoft.com/office/drawing/2014/main" id="{5C1CF69F-6B7C-4F3F-AEF3-7FF6811273A0}"/>
              </a:ext>
            </a:extLst>
          </p:cNvPr>
          <p:cNvCxnSpPr>
            <a:cxnSpLocks/>
          </p:cNvCxnSpPr>
          <p:nvPr/>
        </p:nvCxnSpPr>
        <p:spPr>
          <a:xfrm>
            <a:off x="8042930" y="2088861"/>
            <a:ext cx="0" cy="586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a:extLst>
              <a:ext uri="{FF2B5EF4-FFF2-40B4-BE49-F238E27FC236}">
                <a16:creationId xmlns:a16="http://schemas.microsoft.com/office/drawing/2014/main" id="{86B65B8E-F995-410B-8EA0-41ACB1A56E4E}"/>
              </a:ext>
            </a:extLst>
          </p:cNvPr>
          <p:cNvCxnSpPr>
            <a:cxnSpLocks/>
          </p:cNvCxnSpPr>
          <p:nvPr/>
        </p:nvCxnSpPr>
        <p:spPr>
          <a:xfrm>
            <a:off x="8042930" y="3407268"/>
            <a:ext cx="0" cy="413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3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grpId="0" nodeType="clickEffect">
                                  <p:stCondLst>
                                    <p:cond delay="0"/>
                                  </p:stCondLst>
                                  <p:childTnLst>
                                    <p:animMotion origin="layout" path="M 1.11111E-6 -3.95062E-6 C 0.06892 -3.95062E-6 0.125 0.05587 0.125 0.125 C 0.125 0.19414 0.06892 0.25 1.11111E-6 0.25 C -0.06892 0.25 -0.125 0.19414 -0.125 0.125 C -0.125 0.05587 -0.06892 -3.95062E-6 1.11111E-6 -3.95062E-6 Z " pathEditMode="relative" rAng="0" ptsTypes="AAAAA">
                                      <p:cBhvr>
                                        <p:cTn id="6" dur="2000" fill="hold"/>
                                        <p:tgtEl>
                                          <p:spTgt spid="12"/>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idx="12"/>
          </p:nvPr>
        </p:nvSpPr>
        <p:spPr/>
        <p:txBody>
          <a:bodyPr/>
          <a:lstStyle/>
          <a:p>
            <a:fld id="{9851416B-C428-5E4B-9268-DF12A519E99C}" type="slidenum">
              <a:rPr lang="en-US">
                <a:solidFill>
                  <a:prstClr val="black">
                    <a:tint val="75000"/>
                  </a:prstClr>
                </a:solidFill>
              </a:rPr>
              <a:pPr/>
              <a:t>2</a:t>
            </a:fld>
            <a:endParaRPr lang="en-US">
              <a:solidFill>
                <a:prstClr val="black">
                  <a:tint val="75000"/>
                </a:prstClr>
              </a:solidFill>
            </a:endParaRPr>
          </a:p>
        </p:txBody>
      </p:sp>
      <p:sp>
        <p:nvSpPr>
          <p:cNvPr id="3" name="Объект 2"/>
          <p:cNvSpPr>
            <a:spLocks noGrp="1"/>
          </p:cNvSpPr>
          <p:nvPr>
            <p:ph idx="4294967295"/>
          </p:nvPr>
        </p:nvSpPr>
        <p:spPr>
          <a:xfrm>
            <a:off x="4398214" y="616744"/>
            <a:ext cx="4305300" cy="3910012"/>
          </a:xfrm>
        </p:spPr>
        <p:txBody>
          <a:bodyPr>
            <a:normAutofit/>
          </a:bodyPr>
          <a:lstStyle/>
          <a:p>
            <a:pPr>
              <a:lnSpc>
                <a:spcPct val="200000"/>
              </a:lnSpc>
              <a:buFont typeface="Wingdings" panose="05000000000000000000" pitchFamily="2" charset="2"/>
              <a:buChar char="Ø"/>
            </a:pPr>
            <a:r>
              <a:rPr lang="en-US" b="1" dirty="0">
                <a:solidFill>
                  <a:srgbClr val="002060"/>
                </a:solidFill>
                <a:latin typeface="Arial" panose="020B0604020202020204" pitchFamily="34" charset="0"/>
                <a:cs typeface="Arial" panose="020B0604020202020204" pitchFamily="34" charset="0"/>
              </a:rPr>
              <a:t>Lead-in</a:t>
            </a:r>
          </a:p>
          <a:p>
            <a:pPr>
              <a:lnSpc>
                <a:spcPct val="200000"/>
              </a:lnSpc>
              <a:buFont typeface="Wingdings" panose="05000000000000000000" pitchFamily="2" charset="2"/>
              <a:buChar char="Ø"/>
            </a:pPr>
            <a:r>
              <a:rPr lang="en-US" b="1" dirty="0">
                <a:solidFill>
                  <a:srgbClr val="002060"/>
                </a:solidFill>
                <a:latin typeface="Arial" panose="020B0604020202020204" pitchFamily="34" charset="0"/>
                <a:cs typeface="Arial" panose="020B0604020202020204" pitchFamily="34" charset="0"/>
              </a:rPr>
              <a:t>Paragraph structure</a:t>
            </a:r>
          </a:p>
          <a:p>
            <a:pPr>
              <a:lnSpc>
                <a:spcPct val="200000"/>
              </a:lnSpc>
              <a:buFont typeface="Wingdings" panose="05000000000000000000" pitchFamily="2" charset="2"/>
              <a:buChar char="Ø"/>
            </a:pPr>
            <a:r>
              <a:rPr lang="en-US" b="1" dirty="0">
                <a:solidFill>
                  <a:srgbClr val="002060"/>
                </a:solidFill>
                <a:latin typeface="Arial" panose="020B0604020202020204" pitchFamily="34" charset="0"/>
                <a:cs typeface="Arial" panose="020B0604020202020204" pitchFamily="34" charset="0"/>
              </a:rPr>
              <a:t>Note-Taking Methods</a:t>
            </a:r>
          </a:p>
          <a:p>
            <a:pPr>
              <a:lnSpc>
                <a:spcPct val="200000"/>
              </a:lnSpc>
              <a:buFont typeface="Wingdings" panose="05000000000000000000" pitchFamily="2" charset="2"/>
              <a:buChar char="Ø"/>
            </a:pPr>
            <a:r>
              <a:rPr lang="en-US" b="1" dirty="0">
                <a:solidFill>
                  <a:srgbClr val="002060"/>
                </a:solidFill>
                <a:latin typeface="Arial" panose="020B0604020202020204" pitchFamily="34" charset="0"/>
                <a:cs typeface="Arial" panose="020B0604020202020204" pitchFamily="34" charset="0"/>
              </a:rPr>
              <a:t>Practice</a:t>
            </a:r>
          </a:p>
        </p:txBody>
      </p:sp>
      <p:pic>
        <p:nvPicPr>
          <p:cNvPr id="1028" name="Picture 4" descr="Agenda icon posters for the wall • posters client, computer, glossy |  myloview.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192" y="1063811"/>
            <a:ext cx="2487731" cy="248773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94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5E3675-7E8B-EADD-6AC0-E21CEBF5FB33}"/>
              </a:ext>
            </a:extLst>
          </p:cNvPr>
          <p:cNvSpPr>
            <a:spLocks noGrp="1"/>
          </p:cNvSpPr>
          <p:nvPr>
            <p:ph type="title" idx="4294967295"/>
          </p:nvPr>
        </p:nvSpPr>
        <p:spPr>
          <a:xfrm>
            <a:off x="3476531" y="263525"/>
            <a:ext cx="3008245" cy="612775"/>
          </a:xfrm>
        </p:spPr>
        <p:txBody>
          <a:bodyPr/>
          <a:lstStyle/>
          <a:p>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California Weather</a:t>
            </a:r>
            <a:endParaRPr lang="ru-RU" dirty="0">
              <a:solidFill>
                <a:schemeClr val="tx1"/>
              </a:solidFill>
            </a:endParaRPr>
          </a:p>
        </p:txBody>
      </p:sp>
      <p:sp>
        <p:nvSpPr>
          <p:cNvPr id="3" name="Подзаголовок 2">
            <a:extLst>
              <a:ext uri="{FF2B5EF4-FFF2-40B4-BE49-F238E27FC236}">
                <a16:creationId xmlns:a16="http://schemas.microsoft.com/office/drawing/2014/main" id="{058A366C-FDF6-8B09-4403-AF4ACE6618AA}"/>
              </a:ext>
            </a:extLst>
          </p:cNvPr>
          <p:cNvSpPr>
            <a:spLocks noGrp="1"/>
          </p:cNvSpPr>
          <p:nvPr>
            <p:ph type="subTitle" idx="4294967295"/>
          </p:nvPr>
        </p:nvSpPr>
        <p:spPr>
          <a:xfrm>
            <a:off x="905346" y="1003300"/>
            <a:ext cx="7704138" cy="3876675"/>
          </a:xfrm>
        </p:spPr>
        <p:txBody>
          <a:bodyPr/>
          <a:lstStyle/>
          <a:p>
            <a:pPr marL="114300" indent="0" algn="just">
              <a:lnSpc>
                <a:spcPct val="107000"/>
              </a:lnSpc>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rPr>
              <a:t>Springtime in California means sunny days with comfortable temperatures. The mild temperatures are perfect for outdoor activities and fun. Overcast skies and an occasional drizzle might occur, but for the most part, days are enjoyable. Most people like the endless summer atmosphere of California. Scorching hot days with nonstop sun mean fun on the beach, surfing and swimming. The lack of humidity means that although it is hot, it is not unbearable. Fall and winter may bring cooler temperatures, some rain, and usually gusty winds in the mountain passes. But winter also brings snow, and snow in the mountains means wintertime fun during day trips to the mountains with a return to warmer temperatures off the mountain slopes. There are many different types of weather in California, but almost all types mean enjoyment.</a:t>
            </a:r>
            <a:endParaRPr lang="ru-RU" sz="2000" dirty="0"/>
          </a:p>
        </p:txBody>
      </p:sp>
    </p:spTree>
    <p:extLst>
      <p:ext uri="{BB962C8B-B14F-4D97-AF65-F5344CB8AC3E}">
        <p14:creationId xmlns:p14="http://schemas.microsoft.com/office/powerpoint/2010/main" val="3535194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1009E0C-F42E-4CB2-AB31-FCCD946FF75D}"/>
              </a:ext>
            </a:extLst>
          </p:cNvPr>
          <p:cNvSpPr>
            <a:spLocks noGrp="1"/>
          </p:cNvSpPr>
          <p:nvPr>
            <p:ph type="title"/>
          </p:nvPr>
        </p:nvSpPr>
        <p:spPr/>
        <p:txBody>
          <a:bodyPr/>
          <a:lstStyle/>
          <a:p>
            <a:r>
              <a:rPr lang="en-US" dirty="0"/>
              <a:t>Question 1</a:t>
            </a:r>
            <a:endParaRPr lang="ru-RU" dirty="0"/>
          </a:p>
        </p:txBody>
      </p:sp>
      <p:sp>
        <p:nvSpPr>
          <p:cNvPr id="4" name="Текст 3">
            <a:extLst>
              <a:ext uri="{FF2B5EF4-FFF2-40B4-BE49-F238E27FC236}">
                <a16:creationId xmlns:a16="http://schemas.microsoft.com/office/drawing/2014/main" id="{665ED1C8-92F1-44A5-AB44-52BB26A3233C}"/>
              </a:ext>
            </a:extLst>
          </p:cNvPr>
          <p:cNvSpPr>
            <a:spLocks noGrp="1"/>
          </p:cNvSpPr>
          <p:nvPr>
            <p:ph type="body" idx="1"/>
          </p:nvPr>
        </p:nvSpPr>
        <p:spPr>
          <a:xfrm>
            <a:off x="1077560" y="1460900"/>
            <a:ext cx="6650700" cy="2886000"/>
          </a:xfrm>
        </p:spPr>
        <p:txBody>
          <a:bodyPr/>
          <a:lstStyle/>
          <a:p>
            <a:pPr marL="76200" indent="0" algn="just">
              <a:lnSpc>
                <a:spcPct val="107000"/>
              </a:lnSpc>
              <a:spcAft>
                <a:spcPts val="600"/>
              </a:spcAft>
              <a:buNone/>
            </a:pPr>
            <a:r>
              <a:rPr lang="en-US" b="1" dirty="0">
                <a:latin typeface="Times New Roman" panose="02020603050405020304" pitchFamily="18" charset="0"/>
                <a:ea typeface="Calibri" panose="020F0502020204030204" pitchFamily="34" charset="0"/>
                <a:cs typeface="Times New Roman" panose="02020603050405020304" pitchFamily="18" charset="0"/>
              </a:rPr>
              <a:t>Where is the main idea of this paragraph?</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mj-lt"/>
              <a:buAutoNum type="alphaUcPeriod"/>
            </a:pPr>
            <a:r>
              <a:rPr lang="en-US" dirty="0">
                <a:latin typeface="Times New Roman" panose="02020603050405020304" pitchFamily="18" charset="0"/>
                <a:ea typeface="Calibri" panose="020F0502020204030204" pitchFamily="34" charset="0"/>
                <a:cs typeface="Times New Roman" panose="02020603050405020304" pitchFamily="18" charset="0"/>
              </a:rPr>
              <a:t>in the first sentence</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mj-lt"/>
              <a:buAutoNum type="alphaUcPeriod"/>
            </a:pPr>
            <a:r>
              <a:rPr lang="en-US" dirty="0">
                <a:latin typeface="Times New Roman" panose="02020603050405020304" pitchFamily="18" charset="0"/>
                <a:ea typeface="Calibri" panose="020F0502020204030204" pitchFamily="34" charset="0"/>
                <a:cs typeface="Times New Roman" panose="02020603050405020304" pitchFamily="18" charset="0"/>
              </a:rPr>
              <a:t>in the second sentence</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600"/>
              </a:spcAft>
              <a:buFont typeface="+mj-lt"/>
              <a:buAutoNum type="alphaUcPeriod"/>
            </a:pPr>
            <a:r>
              <a:rPr lang="en-US" dirty="0">
                <a:latin typeface="Times New Roman" panose="02020603050405020304" pitchFamily="18" charset="0"/>
                <a:ea typeface="Calibri" panose="020F0502020204030204" pitchFamily="34" charset="0"/>
                <a:cs typeface="Times New Roman" panose="02020603050405020304" pitchFamily="18" charset="0"/>
              </a:rPr>
              <a:t>in the third sentence</a:t>
            </a:r>
          </a:p>
          <a:p>
            <a:pPr marL="342900" indent="-342900" algn="just">
              <a:lnSpc>
                <a:spcPct val="107000"/>
              </a:lnSpc>
              <a:spcAft>
                <a:spcPts val="600"/>
              </a:spcAft>
              <a:buFont typeface="+mj-lt"/>
              <a:buAutoNum type="alphaUcPeriod"/>
            </a:pPr>
            <a:r>
              <a:rPr lang="en-US" dirty="0">
                <a:latin typeface="Times New Roman" panose="02020603050405020304" pitchFamily="18" charset="0"/>
                <a:ea typeface="Calibri" panose="020F0502020204030204" pitchFamily="34" charset="0"/>
                <a:cs typeface="Times New Roman" panose="02020603050405020304" pitchFamily="18" charset="0"/>
              </a:rPr>
              <a:t>in the fourth sentence</a:t>
            </a:r>
            <a:endParaRPr lang="ru-RU"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mj-lt"/>
              <a:buAutoNum type="alphaUcPeriod"/>
            </a:pPr>
            <a:r>
              <a:rPr lang="en-US" dirty="0">
                <a:latin typeface="Times New Roman" panose="02020603050405020304" pitchFamily="18" charset="0"/>
                <a:ea typeface="Calibri" panose="020F0502020204030204" pitchFamily="34" charset="0"/>
                <a:cs typeface="Times New Roman" panose="02020603050405020304" pitchFamily="18" charset="0"/>
              </a:rPr>
              <a:t>in the last sentence</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76200" indent="0">
              <a:buNone/>
            </a:pPr>
            <a:endParaRPr lang="ru-RU" dirty="0"/>
          </a:p>
        </p:txBody>
      </p:sp>
      <p:sp>
        <p:nvSpPr>
          <p:cNvPr id="2" name="Номер слайда 1">
            <a:extLst>
              <a:ext uri="{FF2B5EF4-FFF2-40B4-BE49-F238E27FC236}">
                <a16:creationId xmlns:a16="http://schemas.microsoft.com/office/drawing/2014/main" id="{20C58391-3255-4F9C-AFA4-A5414126817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1705668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1009E0C-F42E-4CB2-AB31-FCCD946FF75D}"/>
              </a:ext>
            </a:extLst>
          </p:cNvPr>
          <p:cNvSpPr>
            <a:spLocks noGrp="1"/>
          </p:cNvSpPr>
          <p:nvPr>
            <p:ph type="title"/>
          </p:nvPr>
        </p:nvSpPr>
        <p:spPr/>
        <p:txBody>
          <a:bodyPr/>
          <a:lstStyle/>
          <a:p>
            <a:r>
              <a:rPr lang="en-US" dirty="0"/>
              <a:t>Question 2</a:t>
            </a:r>
            <a:endParaRPr lang="ru-RU" dirty="0"/>
          </a:p>
        </p:txBody>
      </p:sp>
      <p:sp>
        <p:nvSpPr>
          <p:cNvPr id="4" name="Текст 3">
            <a:extLst>
              <a:ext uri="{FF2B5EF4-FFF2-40B4-BE49-F238E27FC236}">
                <a16:creationId xmlns:a16="http://schemas.microsoft.com/office/drawing/2014/main" id="{665ED1C8-92F1-44A5-AB44-52BB26A3233C}"/>
              </a:ext>
            </a:extLst>
          </p:cNvPr>
          <p:cNvSpPr>
            <a:spLocks noGrp="1"/>
          </p:cNvSpPr>
          <p:nvPr>
            <p:ph type="body" idx="1"/>
          </p:nvPr>
        </p:nvSpPr>
        <p:spPr>
          <a:xfrm>
            <a:off x="1036267" y="1466148"/>
            <a:ext cx="8261641" cy="2886000"/>
          </a:xfrm>
        </p:spPr>
        <p:txBody>
          <a:bodyPr/>
          <a:lstStyle/>
          <a:p>
            <a:pPr marL="76200" indent="0" algn="just">
              <a:lnSpc>
                <a:spcPct val="107000"/>
              </a:lnSpc>
              <a:spcAft>
                <a:spcPts val="600"/>
              </a:spcAft>
              <a:buNone/>
            </a:pPr>
            <a:r>
              <a:rPr lang="en-US" sz="2000" b="1" dirty="0">
                <a:latin typeface="Times New Roman" panose="02020603050405020304" pitchFamily="18" charset="0"/>
                <a:ea typeface="Calibri" panose="020F0502020204030204" pitchFamily="34" charset="0"/>
                <a:cs typeface="Times New Roman" panose="02020603050405020304" pitchFamily="18" charset="0"/>
              </a:rPr>
              <a:t>Which of the following statements best states the main idea of the paragraph?</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mj-lt"/>
              <a:buAutoNum type="alphaU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California is a good place to live.</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mj-lt"/>
              <a:buAutoNum type="alphaU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People who live in California are very lucky.</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mj-lt"/>
              <a:buAutoNum type="alphaU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California has very nice temperatures in the springtime.</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mj-lt"/>
              <a:buAutoNum type="alphaU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When people come to California, they will notice that there is no humidity.</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mj-lt"/>
              <a:buAutoNum type="alphaU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People can do many fun things because of California’s good weather.</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76200" indent="0">
              <a:buNone/>
            </a:pPr>
            <a:endParaRPr lang="ru-RU" sz="2000" dirty="0"/>
          </a:p>
        </p:txBody>
      </p:sp>
      <p:sp>
        <p:nvSpPr>
          <p:cNvPr id="2" name="Номер слайда 1">
            <a:extLst>
              <a:ext uri="{FF2B5EF4-FFF2-40B4-BE49-F238E27FC236}">
                <a16:creationId xmlns:a16="http://schemas.microsoft.com/office/drawing/2014/main" id="{20C58391-3255-4F9C-AFA4-A5414126817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2885222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1009E0C-F42E-4CB2-AB31-FCCD946FF75D}"/>
              </a:ext>
            </a:extLst>
          </p:cNvPr>
          <p:cNvSpPr>
            <a:spLocks noGrp="1"/>
          </p:cNvSpPr>
          <p:nvPr>
            <p:ph type="title"/>
          </p:nvPr>
        </p:nvSpPr>
        <p:spPr/>
        <p:txBody>
          <a:bodyPr/>
          <a:lstStyle/>
          <a:p>
            <a:r>
              <a:rPr lang="en-US" dirty="0"/>
              <a:t>Question 3</a:t>
            </a:r>
            <a:endParaRPr lang="ru-RU" dirty="0"/>
          </a:p>
        </p:txBody>
      </p:sp>
      <p:sp>
        <p:nvSpPr>
          <p:cNvPr id="4" name="Текст 3">
            <a:extLst>
              <a:ext uri="{FF2B5EF4-FFF2-40B4-BE49-F238E27FC236}">
                <a16:creationId xmlns:a16="http://schemas.microsoft.com/office/drawing/2014/main" id="{665ED1C8-92F1-44A5-AB44-52BB26A3233C}"/>
              </a:ext>
            </a:extLst>
          </p:cNvPr>
          <p:cNvSpPr>
            <a:spLocks noGrp="1"/>
          </p:cNvSpPr>
          <p:nvPr>
            <p:ph type="body" idx="1"/>
          </p:nvPr>
        </p:nvSpPr>
        <p:spPr>
          <a:xfrm>
            <a:off x="955712" y="1323248"/>
            <a:ext cx="8084547" cy="2886000"/>
          </a:xfrm>
        </p:spPr>
        <p:txBody>
          <a:bodyPr/>
          <a:lstStyle/>
          <a:p>
            <a:pPr marL="76200" indent="0" algn="just">
              <a:lnSpc>
                <a:spcPct val="107000"/>
              </a:lnSpc>
              <a:spcAft>
                <a:spcPts val="600"/>
              </a:spcAft>
              <a:buNone/>
            </a:pPr>
            <a:r>
              <a:rPr lang="en-US" b="1" dirty="0">
                <a:latin typeface="Times New Roman" panose="02020603050405020304" pitchFamily="18" charset="0"/>
                <a:ea typeface="Calibri" panose="020F0502020204030204" pitchFamily="34" charset="0"/>
                <a:cs typeface="Times New Roman" panose="02020603050405020304" pitchFamily="18" charset="0"/>
              </a:rPr>
              <a:t>What is the best meaning for the word </a:t>
            </a:r>
            <a:r>
              <a:rPr lang="en-US" b="1" i="1" dirty="0">
                <a:latin typeface="Times New Roman" panose="02020603050405020304" pitchFamily="18" charset="0"/>
                <a:ea typeface="Calibri" panose="020F0502020204030204" pitchFamily="34" charset="0"/>
                <a:cs typeface="Times New Roman" panose="02020603050405020304" pitchFamily="18" charset="0"/>
              </a:rPr>
              <a:t>unbearable</a:t>
            </a:r>
            <a:r>
              <a:rPr lang="en-US" b="1" dirty="0">
                <a:latin typeface="Times New Roman" panose="02020603050405020304" pitchFamily="18" charset="0"/>
                <a:ea typeface="Calibri" panose="020F0502020204030204" pitchFamily="34" charset="0"/>
                <a:cs typeface="Times New Roman" panose="02020603050405020304" pitchFamily="18" charset="0"/>
              </a:rPr>
              <a:t> as it is used in the paragraph?</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mj-lt"/>
              <a:buAutoNum type="alphaUcPeriod"/>
            </a:pPr>
            <a:r>
              <a:rPr lang="en-US" dirty="0">
                <a:latin typeface="Times New Roman" panose="02020603050405020304" pitchFamily="18" charset="0"/>
                <a:ea typeface="Calibri" panose="020F0502020204030204" pitchFamily="34" charset="0"/>
                <a:cs typeface="Times New Roman" panose="02020603050405020304" pitchFamily="18" charset="0"/>
              </a:rPr>
              <a:t>a large animal</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mj-lt"/>
              <a:buAutoNum type="alphaUcPeriod"/>
            </a:pPr>
            <a:r>
              <a:rPr lang="en-US" dirty="0">
                <a:latin typeface="Times New Roman" panose="02020603050405020304" pitchFamily="18" charset="0"/>
                <a:ea typeface="Calibri" panose="020F0502020204030204" pitchFamily="34" charset="0"/>
                <a:cs typeface="Times New Roman" panose="02020603050405020304" pitchFamily="18" charset="0"/>
              </a:rPr>
              <a:t>unable to stand</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mj-lt"/>
              <a:buAutoNum type="alphaUcPeriod"/>
            </a:pPr>
            <a:r>
              <a:rPr lang="en-US" dirty="0">
                <a:latin typeface="Times New Roman" panose="02020603050405020304" pitchFamily="18" charset="0"/>
                <a:ea typeface="Calibri" panose="020F0502020204030204" pitchFamily="34" charset="0"/>
                <a:cs typeface="Times New Roman" panose="02020603050405020304" pitchFamily="18" charset="0"/>
              </a:rPr>
              <a:t>major</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mj-lt"/>
              <a:buAutoNum type="alphaUcPeriod"/>
            </a:pPr>
            <a:r>
              <a:rPr lang="en-US" dirty="0">
                <a:latin typeface="Times New Roman" panose="02020603050405020304" pitchFamily="18" charset="0"/>
                <a:ea typeface="Calibri" panose="020F0502020204030204" pitchFamily="34" charset="0"/>
                <a:cs typeface="Times New Roman" panose="02020603050405020304" pitchFamily="18" charset="0"/>
              </a:rPr>
              <a:t>mild</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mj-lt"/>
              <a:buAutoNum type="alphaUcPeriod"/>
            </a:pPr>
            <a:r>
              <a:rPr lang="en-US" dirty="0">
                <a:latin typeface="Times New Roman" panose="02020603050405020304" pitchFamily="18" charset="0"/>
                <a:ea typeface="Calibri" panose="020F0502020204030204" pitchFamily="34" charset="0"/>
                <a:cs typeface="Times New Roman" panose="02020603050405020304" pitchFamily="18" charset="0"/>
              </a:rPr>
              <a:t>unable to enjoy</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76200" indent="0">
              <a:buNone/>
            </a:pPr>
            <a:endParaRPr lang="ru-RU" dirty="0"/>
          </a:p>
        </p:txBody>
      </p:sp>
      <p:sp>
        <p:nvSpPr>
          <p:cNvPr id="2" name="Номер слайда 1">
            <a:extLst>
              <a:ext uri="{FF2B5EF4-FFF2-40B4-BE49-F238E27FC236}">
                <a16:creationId xmlns:a16="http://schemas.microsoft.com/office/drawing/2014/main" id="{20C58391-3255-4F9C-AFA4-A5414126817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3420214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F1CEE6-6093-4909-BD0F-0E40C2D4AE18}"/>
              </a:ext>
            </a:extLst>
          </p:cNvPr>
          <p:cNvSpPr>
            <a:spLocks noGrp="1"/>
          </p:cNvSpPr>
          <p:nvPr>
            <p:ph type="title"/>
          </p:nvPr>
        </p:nvSpPr>
        <p:spPr/>
        <p:txBody>
          <a:bodyPr/>
          <a:lstStyle/>
          <a:p>
            <a:r>
              <a:rPr lang="en-US" dirty="0"/>
              <a:t>Question 4</a:t>
            </a:r>
            <a:endParaRPr lang="ru-RU" dirty="0"/>
          </a:p>
        </p:txBody>
      </p:sp>
      <p:sp>
        <p:nvSpPr>
          <p:cNvPr id="3" name="Текст 2">
            <a:extLst>
              <a:ext uri="{FF2B5EF4-FFF2-40B4-BE49-F238E27FC236}">
                <a16:creationId xmlns:a16="http://schemas.microsoft.com/office/drawing/2014/main" id="{8C032F31-49DD-4B8F-A212-1311BB936F33}"/>
              </a:ext>
            </a:extLst>
          </p:cNvPr>
          <p:cNvSpPr>
            <a:spLocks noGrp="1"/>
          </p:cNvSpPr>
          <p:nvPr>
            <p:ph type="body" idx="1"/>
          </p:nvPr>
        </p:nvSpPr>
        <p:spPr>
          <a:xfrm>
            <a:off x="1054919" y="1397526"/>
            <a:ext cx="6650700" cy="2886000"/>
          </a:xfrm>
        </p:spPr>
        <p:txBody>
          <a:bodyPr/>
          <a:lstStyle/>
          <a:p>
            <a:pPr marL="76200" indent="0" algn="just">
              <a:lnSpc>
                <a:spcPct val="107000"/>
              </a:lnSpc>
              <a:spcAft>
                <a:spcPts val="600"/>
              </a:spcAft>
              <a:buNone/>
            </a:pPr>
            <a:r>
              <a:rPr lang="en-US" b="1" dirty="0">
                <a:latin typeface="Times New Roman" panose="02020603050405020304" pitchFamily="18" charset="0"/>
                <a:ea typeface="Calibri" panose="020F0502020204030204" pitchFamily="34" charset="0"/>
                <a:cs typeface="Times New Roman" panose="02020603050405020304" pitchFamily="18" charset="0"/>
              </a:rPr>
              <a:t>What is the best meaning of the word </a:t>
            </a:r>
            <a:r>
              <a:rPr lang="en-US" b="1" i="1" dirty="0">
                <a:latin typeface="Times New Roman" panose="02020603050405020304" pitchFamily="18" charset="0"/>
                <a:ea typeface="Calibri" panose="020F0502020204030204" pitchFamily="34" charset="0"/>
                <a:cs typeface="Times New Roman" panose="02020603050405020304" pitchFamily="18" charset="0"/>
              </a:rPr>
              <a:t>slopes</a:t>
            </a:r>
            <a:r>
              <a:rPr lang="en-US" b="1" dirty="0">
                <a:latin typeface="Times New Roman" panose="02020603050405020304" pitchFamily="18" charset="0"/>
                <a:ea typeface="Calibri" panose="020F0502020204030204" pitchFamily="34" charset="0"/>
                <a:cs typeface="Times New Roman" panose="02020603050405020304" pitchFamily="18" charset="0"/>
              </a:rPr>
              <a:t> as it is used in the paragraph?</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mj-lt"/>
              <a:buAutoNum type="alphaUcPeriod"/>
            </a:pPr>
            <a:r>
              <a:rPr lang="en-US" dirty="0">
                <a:latin typeface="Times New Roman" panose="02020603050405020304" pitchFamily="18" charset="0"/>
                <a:ea typeface="Calibri" panose="020F0502020204030204" pitchFamily="34" charset="0"/>
                <a:cs typeface="Times New Roman" panose="02020603050405020304" pitchFamily="18" charset="0"/>
              </a:rPr>
              <a:t>hills</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mj-lt"/>
              <a:buAutoNum type="alphaUcPeriod"/>
            </a:pPr>
            <a:r>
              <a:rPr lang="en-US" dirty="0">
                <a:latin typeface="Times New Roman" panose="02020603050405020304" pitchFamily="18" charset="0"/>
                <a:ea typeface="Calibri" panose="020F0502020204030204" pitchFamily="34" charset="0"/>
                <a:cs typeface="Times New Roman" panose="02020603050405020304" pitchFamily="18" charset="0"/>
              </a:rPr>
              <a:t>stones</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mj-lt"/>
              <a:buAutoNum type="alphaUcPeriod"/>
            </a:pPr>
            <a:r>
              <a:rPr lang="en-US" dirty="0">
                <a:latin typeface="Times New Roman" panose="02020603050405020304" pitchFamily="18" charset="0"/>
                <a:ea typeface="Calibri" panose="020F0502020204030204" pitchFamily="34" charset="0"/>
                <a:cs typeface="Times New Roman" panose="02020603050405020304" pitchFamily="18" charset="0"/>
              </a:rPr>
              <a:t>freeways</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mj-lt"/>
              <a:buAutoNum type="alphaUcPeriod"/>
            </a:pPr>
            <a:r>
              <a:rPr lang="en-US" dirty="0">
                <a:latin typeface="Times New Roman" panose="02020603050405020304" pitchFamily="18" charset="0"/>
                <a:ea typeface="Calibri" panose="020F0502020204030204" pitchFamily="34" charset="0"/>
                <a:cs typeface="Times New Roman" panose="02020603050405020304" pitchFamily="18" charset="0"/>
              </a:rPr>
              <a:t>slides</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mj-lt"/>
              <a:buAutoNum type="alphaUcPeriod"/>
            </a:pPr>
            <a:r>
              <a:rPr lang="en-US" dirty="0">
                <a:latin typeface="Times New Roman" panose="02020603050405020304" pitchFamily="18" charset="0"/>
                <a:ea typeface="Calibri" panose="020F0502020204030204" pitchFamily="34" charset="0"/>
                <a:cs typeface="Times New Roman" panose="02020603050405020304" pitchFamily="18" charset="0"/>
              </a:rPr>
              <a:t>roads</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a:extLst>
              <a:ext uri="{FF2B5EF4-FFF2-40B4-BE49-F238E27FC236}">
                <a16:creationId xmlns:a16="http://schemas.microsoft.com/office/drawing/2014/main" id="{99F2D4A2-3428-4236-BE34-BD2C90F4CCB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601851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0BB223-E079-4D59-91F8-52DC2674131C}"/>
              </a:ext>
            </a:extLst>
          </p:cNvPr>
          <p:cNvSpPr>
            <a:spLocks noGrp="1"/>
          </p:cNvSpPr>
          <p:nvPr>
            <p:ph type="title"/>
          </p:nvPr>
        </p:nvSpPr>
        <p:spPr/>
        <p:txBody>
          <a:bodyPr/>
          <a:lstStyle/>
          <a:p>
            <a:r>
              <a:rPr lang="en-US" dirty="0"/>
              <a:t>Question 5</a:t>
            </a:r>
            <a:endParaRPr lang="ru-RU" dirty="0"/>
          </a:p>
        </p:txBody>
      </p:sp>
      <p:sp>
        <p:nvSpPr>
          <p:cNvPr id="3" name="Текст 2">
            <a:extLst>
              <a:ext uri="{FF2B5EF4-FFF2-40B4-BE49-F238E27FC236}">
                <a16:creationId xmlns:a16="http://schemas.microsoft.com/office/drawing/2014/main" id="{CB3132BD-34AA-40B3-864D-FDCDF3C9D4F2}"/>
              </a:ext>
            </a:extLst>
          </p:cNvPr>
          <p:cNvSpPr>
            <a:spLocks noGrp="1"/>
          </p:cNvSpPr>
          <p:nvPr>
            <p:ph type="body" idx="1"/>
          </p:nvPr>
        </p:nvSpPr>
        <p:spPr>
          <a:xfrm>
            <a:off x="1063973" y="1394024"/>
            <a:ext cx="7654514" cy="2886000"/>
          </a:xfrm>
        </p:spPr>
        <p:txBody>
          <a:bodyPr/>
          <a:lstStyle/>
          <a:p>
            <a:pPr marL="76200" indent="0" algn="just">
              <a:lnSpc>
                <a:spcPct val="107000"/>
              </a:lnSpc>
              <a:spcAft>
                <a:spcPts val="600"/>
              </a:spcAft>
              <a:buNone/>
            </a:pPr>
            <a:r>
              <a:rPr lang="en-US" b="1" dirty="0">
                <a:latin typeface="Times New Roman" panose="02020603050405020304" pitchFamily="18" charset="0"/>
                <a:ea typeface="Calibri" panose="020F0502020204030204" pitchFamily="34" charset="0"/>
                <a:cs typeface="Times New Roman" panose="02020603050405020304" pitchFamily="18" charset="0"/>
              </a:rPr>
              <a:t>What can you infer about people who live in California?</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mj-lt"/>
              <a:buAutoNum type="alphaUcPeriod"/>
            </a:pPr>
            <a:r>
              <a:rPr lang="en-US" dirty="0">
                <a:latin typeface="Times New Roman" panose="02020603050405020304" pitchFamily="18" charset="0"/>
                <a:ea typeface="Calibri" panose="020F0502020204030204" pitchFamily="34" charset="0"/>
                <a:cs typeface="Times New Roman" panose="02020603050405020304" pitchFamily="18" charset="0"/>
              </a:rPr>
              <a:t>They like cold weather.</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mj-lt"/>
              <a:buAutoNum type="alphaUcPeriod"/>
            </a:pPr>
            <a:r>
              <a:rPr lang="en-US" dirty="0">
                <a:latin typeface="Times New Roman" panose="02020603050405020304" pitchFamily="18" charset="0"/>
                <a:ea typeface="Calibri" panose="020F0502020204030204" pitchFamily="34" charset="0"/>
                <a:cs typeface="Times New Roman" panose="02020603050405020304" pitchFamily="18" charset="0"/>
              </a:rPr>
              <a:t>Californians are active in many types of weather.</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mj-lt"/>
              <a:buAutoNum type="alphaUcPeriod"/>
            </a:pPr>
            <a:r>
              <a:rPr lang="en-US" dirty="0">
                <a:latin typeface="Times New Roman" panose="02020603050405020304" pitchFamily="18" charset="0"/>
                <a:ea typeface="Calibri" panose="020F0502020204030204" pitchFamily="34" charset="0"/>
                <a:cs typeface="Times New Roman" panose="02020603050405020304" pitchFamily="18" charset="0"/>
              </a:rPr>
              <a:t>They don't care what the weather is like.</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mj-lt"/>
              <a:buAutoNum type="alphaUcPeriod"/>
            </a:pPr>
            <a:r>
              <a:rPr lang="en-US" dirty="0">
                <a:latin typeface="Times New Roman" panose="02020603050405020304" pitchFamily="18" charset="0"/>
                <a:ea typeface="Calibri" panose="020F0502020204030204" pitchFamily="34" charset="0"/>
                <a:cs typeface="Times New Roman" panose="02020603050405020304" pitchFamily="18" charset="0"/>
              </a:rPr>
              <a:t>People in California hate snow.</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mj-lt"/>
              <a:buAutoNum type="alphaUcPeriod"/>
            </a:pPr>
            <a:r>
              <a:rPr lang="en-US" dirty="0">
                <a:latin typeface="Times New Roman" panose="02020603050405020304" pitchFamily="18" charset="0"/>
                <a:ea typeface="Calibri" panose="020F0502020204030204" pitchFamily="34" charset="0"/>
                <a:cs typeface="Times New Roman" panose="02020603050405020304" pitchFamily="18" charset="0"/>
              </a:rPr>
              <a:t>California always has the same weather.</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a:extLst>
              <a:ext uri="{FF2B5EF4-FFF2-40B4-BE49-F238E27FC236}">
                <a16:creationId xmlns:a16="http://schemas.microsoft.com/office/drawing/2014/main" id="{ED3FE926-BB53-4232-AD34-5BB5BE6C346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3837157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35"/>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272A36"/>
                </a:solidFill>
                <a:effectLst/>
                <a:uLnTx/>
                <a:uFillTx/>
                <a:latin typeface="Barlow Light"/>
                <a:sym typeface="Barlow Light"/>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26</a:t>
            </a:fld>
            <a:endParaRPr kumimoji="0" sz="1300" b="0" i="0" u="none" strike="noStrike" kern="0" cap="none" spc="0" normalizeH="0" baseline="0" noProof="0">
              <a:ln>
                <a:noFill/>
              </a:ln>
              <a:solidFill>
                <a:srgbClr val="272A36"/>
              </a:solidFill>
              <a:effectLst/>
              <a:uLnTx/>
              <a:uFillTx/>
              <a:latin typeface="Barlow Light"/>
              <a:sym typeface="Barlow Light"/>
            </a:endParaRPr>
          </a:p>
        </p:txBody>
      </p:sp>
      <p:sp>
        <p:nvSpPr>
          <p:cNvPr id="754" name="Google Shape;754;p35"/>
          <p:cNvSpPr txBox="1">
            <a:spLocks noGrp="1"/>
          </p:cNvSpPr>
          <p:nvPr>
            <p:ph type="subTitle" idx="4294967295"/>
          </p:nvPr>
        </p:nvSpPr>
        <p:spPr>
          <a:xfrm>
            <a:off x="3891516" y="1042912"/>
            <a:ext cx="5252484" cy="2646585"/>
          </a:xfrm>
          <a:prstGeom prst="rect">
            <a:avLst/>
          </a:prstGeom>
        </p:spPr>
        <p:txBody>
          <a:bodyPr spcFirstLastPara="1" wrap="square" lIns="0" tIns="0" rIns="0" bIns="0" anchor="t" anchorCtr="0">
            <a:noAutofit/>
          </a:bodyPr>
          <a:lstStyle/>
          <a:p>
            <a:pPr marL="0" lvl="0" indent="0" rtl="0">
              <a:spcBef>
                <a:spcPts val="600"/>
              </a:spcBef>
              <a:spcAft>
                <a:spcPts val="0"/>
              </a:spcAft>
              <a:buNone/>
            </a:pPr>
            <a:r>
              <a:rPr lang="en" sz="4000" dirty="0">
                <a:highlight>
                  <a:schemeClr val="accent1"/>
                </a:highlight>
                <a:latin typeface="Barlow SemiBold"/>
                <a:ea typeface="Barlow SemiBold"/>
                <a:cs typeface="Barlow SemiBold"/>
                <a:sym typeface="Barlow SemiBold"/>
              </a:rPr>
              <a:t>Any questions?</a:t>
            </a:r>
            <a:endParaRPr sz="4000" dirty="0">
              <a:highlight>
                <a:schemeClr val="accent1"/>
              </a:highlight>
              <a:latin typeface="Barlow SemiBold"/>
              <a:ea typeface="Barlow SemiBold"/>
              <a:cs typeface="Barlow SemiBold"/>
              <a:sym typeface="Barlow SemiBold"/>
            </a:endParaRPr>
          </a:p>
          <a:p>
            <a:pPr marL="0" lvl="0" indent="0" algn="l" rtl="0">
              <a:spcBef>
                <a:spcPts val="600"/>
              </a:spcBef>
              <a:spcAft>
                <a:spcPts val="0"/>
              </a:spcAft>
              <a:buClr>
                <a:schemeClr val="dk1"/>
              </a:buClr>
              <a:buSzPts val="1100"/>
              <a:buFont typeface="Arial"/>
              <a:buNone/>
            </a:pPr>
            <a:endParaRPr lang="en" dirty="0"/>
          </a:p>
          <a:p>
            <a:pPr marL="0" lvl="0" indent="0" algn="l" rtl="0">
              <a:spcBef>
                <a:spcPts val="600"/>
              </a:spcBef>
              <a:spcAft>
                <a:spcPts val="0"/>
              </a:spcAft>
              <a:buClr>
                <a:schemeClr val="dk1"/>
              </a:buClr>
              <a:buSzPts val="1100"/>
              <a:buFont typeface="Arial"/>
              <a:buNone/>
            </a:pPr>
            <a:r>
              <a:rPr lang="en" dirty="0"/>
              <a:t>You can find me at:</a:t>
            </a:r>
            <a:endParaRPr dirty="0"/>
          </a:p>
          <a:p>
            <a:pPr marL="76200" lvl="0" indent="0" algn="l" rtl="0">
              <a:spcBef>
                <a:spcPts val="600"/>
              </a:spcBef>
              <a:spcAft>
                <a:spcPts val="0"/>
              </a:spcAft>
              <a:buSzPts val="2400"/>
              <a:buNone/>
            </a:pPr>
            <a:r>
              <a:rPr lang="en-US" dirty="0" err="1"/>
              <a:t>a.akhmedjanov</a:t>
            </a:r>
            <a:r>
              <a:rPr lang="en" dirty="0"/>
              <a:t>@</a:t>
            </a:r>
            <a:r>
              <a:rPr lang="en-US" dirty="0"/>
              <a:t>centralasian.uz</a:t>
            </a:r>
          </a:p>
          <a:p>
            <a:pPr marL="76200" lvl="0" indent="0" algn="l" rtl="0">
              <a:spcBef>
                <a:spcPts val="600"/>
              </a:spcBef>
              <a:spcAft>
                <a:spcPts val="0"/>
              </a:spcAft>
              <a:buSzPts val="2400"/>
              <a:buNone/>
            </a:pPr>
            <a:endParaRPr lang="en-US" dirty="0"/>
          </a:p>
          <a:p>
            <a:pPr marL="76200" lvl="0" indent="0" algn="l" rtl="0">
              <a:spcBef>
                <a:spcPts val="600"/>
              </a:spcBef>
              <a:spcAft>
                <a:spcPts val="0"/>
              </a:spcAft>
              <a:buSzPts val="2400"/>
              <a:buNone/>
            </a:pPr>
            <a:r>
              <a:rPr lang="en-US" dirty="0"/>
              <a:t>Office hours: by appointment</a:t>
            </a:r>
          </a:p>
          <a:p>
            <a:pPr marL="76200" lvl="0" indent="0" algn="l" rtl="0">
              <a:spcBef>
                <a:spcPts val="600"/>
              </a:spcBef>
              <a:spcAft>
                <a:spcPts val="0"/>
              </a:spcAft>
              <a:buSzPts val="2400"/>
              <a:buNone/>
            </a:pPr>
            <a:r>
              <a:rPr lang="en-US" dirty="0"/>
              <a:t>Office </a:t>
            </a:r>
            <a:r>
              <a:rPr lang="ru-RU" dirty="0"/>
              <a:t>№ 201</a:t>
            </a:r>
            <a:endParaRPr dirty="0"/>
          </a:p>
        </p:txBody>
      </p:sp>
      <p:pic>
        <p:nvPicPr>
          <p:cNvPr id="755" name="Google Shape;755;p35"/>
          <p:cNvPicPr preferRelativeResize="0"/>
          <p:nvPr/>
        </p:nvPicPr>
        <p:blipFill rotWithShape="1">
          <a:blip r:embed="rId3">
            <a:alphaModFix/>
          </a:blip>
          <a:srcRect r="62099"/>
          <a:stretch/>
        </p:blipFill>
        <p:spPr>
          <a:xfrm>
            <a:off x="648603" y="0"/>
            <a:ext cx="2920850"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75A5A64D-F347-4989-ABDD-8180CCEC5AD4}"/>
              </a:ext>
            </a:extLst>
          </p:cNvPr>
          <p:cNvSpPr>
            <a:spLocks noGrp="1"/>
          </p:cNvSpPr>
          <p:nvPr>
            <p:ph type="title"/>
          </p:nvPr>
        </p:nvSpPr>
        <p:spPr/>
        <p:txBody>
          <a:bodyPr/>
          <a:lstStyle/>
          <a:p>
            <a:r>
              <a:rPr lang="en-US" dirty="0"/>
              <a:t>References</a:t>
            </a:r>
            <a:endParaRPr lang="ru-RU" dirty="0"/>
          </a:p>
        </p:txBody>
      </p:sp>
      <p:sp>
        <p:nvSpPr>
          <p:cNvPr id="4" name="Текст 3">
            <a:extLst>
              <a:ext uri="{FF2B5EF4-FFF2-40B4-BE49-F238E27FC236}">
                <a16:creationId xmlns:a16="http://schemas.microsoft.com/office/drawing/2014/main" id="{7F049A26-C9DC-494A-8448-E898347BA994}"/>
              </a:ext>
            </a:extLst>
          </p:cNvPr>
          <p:cNvSpPr>
            <a:spLocks noGrp="1"/>
          </p:cNvSpPr>
          <p:nvPr>
            <p:ph type="body" idx="1"/>
          </p:nvPr>
        </p:nvSpPr>
        <p:spPr>
          <a:xfrm>
            <a:off x="810476" y="1460900"/>
            <a:ext cx="8161508" cy="2886000"/>
          </a:xfrm>
        </p:spPr>
        <p:txBody>
          <a:bodyPr/>
          <a:lstStyle/>
          <a:p>
            <a:pPr marL="76200" indent="0">
              <a:buNone/>
            </a:pPr>
            <a:r>
              <a:rPr lang="en-US" sz="1800" dirty="0"/>
              <a:t>Zemach, D.E., &amp; </a:t>
            </a:r>
            <a:r>
              <a:rPr lang="en-US" sz="1800" dirty="0" err="1"/>
              <a:t>Rumisek</a:t>
            </a:r>
            <a:r>
              <a:rPr lang="en-US" sz="1800" dirty="0"/>
              <a:t>, L.A. (2005). </a:t>
            </a:r>
            <a:r>
              <a:rPr lang="en-US" sz="1800" i="1" dirty="0"/>
              <a:t>Academic Writing: From Paragraph to 	Essay.</a:t>
            </a:r>
            <a:r>
              <a:rPr lang="en-US" sz="1800" dirty="0"/>
              <a:t> 3ed. Macmillan Publishers</a:t>
            </a:r>
          </a:p>
          <a:p>
            <a:endParaRPr lang="ru-RU" dirty="0"/>
          </a:p>
        </p:txBody>
      </p:sp>
      <p:sp>
        <p:nvSpPr>
          <p:cNvPr id="2" name="Номер слайда 1">
            <a:extLst>
              <a:ext uri="{FF2B5EF4-FFF2-40B4-BE49-F238E27FC236}">
                <a16:creationId xmlns:a16="http://schemas.microsoft.com/office/drawing/2014/main" id="{A140429F-27EF-4856-A852-A06AF516F6A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1933488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F8412B-FC41-A21F-0952-2A86E1D6D2D4}"/>
              </a:ext>
            </a:extLst>
          </p:cNvPr>
          <p:cNvSpPr>
            <a:spLocks noGrp="1"/>
          </p:cNvSpPr>
          <p:nvPr>
            <p:ph type="title"/>
          </p:nvPr>
        </p:nvSpPr>
        <p:spPr/>
        <p:txBody>
          <a:bodyPr/>
          <a:lstStyle/>
          <a:p>
            <a:r>
              <a:rPr lang="en-US" dirty="0"/>
              <a:t>Lead-in</a:t>
            </a:r>
            <a:endParaRPr lang="ru-RU" dirty="0"/>
          </a:p>
        </p:txBody>
      </p:sp>
      <p:sp>
        <p:nvSpPr>
          <p:cNvPr id="3" name="Текст 2">
            <a:extLst>
              <a:ext uri="{FF2B5EF4-FFF2-40B4-BE49-F238E27FC236}">
                <a16:creationId xmlns:a16="http://schemas.microsoft.com/office/drawing/2014/main" id="{3E471D96-14FC-3BBD-18A3-1A0518E4077A}"/>
              </a:ext>
            </a:extLst>
          </p:cNvPr>
          <p:cNvSpPr>
            <a:spLocks noGrp="1"/>
          </p:cNvSpPr>
          <p:nvPr>
            <p:ph type="body" idx="1"/>
          </p:nvPr>
        </p:nvSpPr>
        <p:spPr>
          <a:xfrm>
            <a:off x="329609" y="1599700"/>
            <a:ext cx="5582093" cy="2886000"/>
          </a:xfrm>
        </p:spPr>
        <p:txBody>
          <a:bodyPr/>
          <a:lstStyle/>
          <a:p>
            <a:pPr marL="342900" lvl="0" indent="-342900">
              <a:buFont typeface="+mj-lt"/>
              <a:buAutoNum type="arabicPeriod"/>
              <a:tabLst>
                <a:tab pos="457200" algn="l"/>
              </a:tabLst>
            </a:pPr>
            <a:r>
              <a:rPr lang="en-US" sz="2200" spc="-10" dirty="0">
                <a:solidFill>
                  <a:schemeClr val="tx1"/>
                </a:solidFill>
                <a:effectLst/>
                <a:latin typeface="Times New Roman" panose="02020603050405020304" pitchFamily="18" charset="0"/>
                <a:ea typeface="Times New Roman" panose="02020603050405020304" pitchFamily="18" charset="0"/>
              </a:rPr>
              <a:t>What kind of reading do you prefer? Why?</a:t>
            </a:r>
            <a:endParaRPr lang="ru-RU" sz="2200" dirty="0">
              <a:solidFill>
                <a:schemeClr val="tx1"/>
              </a:solidFill>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US" sz="2200" spc="-10" dirty="0">
                <a:solidFill>
                  <a:schemeClr val="tx1"/>
                </a:solidFill>
                <a:effectLst/>
                <a:latin typeface="Times New Roman" panose="02020603050405020304" pitchFamily="18" charset="0"/>
                <a:ea typeface="Times New Roman" panose="02020603050405020304" pitchFamily="18" charset="0"/>
              </a:rPr>
              <a:t>What is the difference between reading efficiently and effectively?</a:t>
            </a:r>
          </a:p>
          <a:p>
            <a:pPr marL="342900" lvl="0" indent="-342900">
              <a:buFont typeface="+mj-lt"/>
              <a:buAutoNum type="arabicPeriod"/>
              <a:tabLst>
                <a:tab pos="457200" algn="l"/>
              </a:tabLst>
            </a:pPr>
            <a:r>
              <a:rPr lang="en-US" sz="2200" spc="-10" dirty="0">
                <a:solidFill>
                  <a:schemeClr val="tx1"/>
                </a:solidFill>
                <a:latin typeface="Times New Roman" panose="02020603050405020304" pitchFamily="18" charset="0"/>
              </a:rPr>
              <a:t>What reading skills/strategies do you usually use? Why?</a:t>
            </a:r>
            <a:endParaRPr lang="ru-RU" sz="2200" dirty="0">
              <a:solidFill>
                <a:schemeClr val="tx1"/>
              </a:solidFill>
            </a:endParaRPr>
          </a:p>
        </p:txBody>
      </p:sp>
      <p:sp>
        <p:nvSpPr>
          <p:cNvPr id="4" name="Номер слайда 3">
            <a:extLst>
              <a:ext uri="{FF2B5EF4-FFF2-40B4-BE49-F238E27FC236}">
                <a16:creationId xmlns:a16="http://schemas.microsoft.com/office/drawing/2014/main" id="{C7564C1D-3823-5EBC-0C12-34F470EFB9C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pic>
        <p:nvPicPr>
          <p:cNvPr id="7" name="Рисунок 6">
            <a:extLst>
              <a:ext uri="{FF2B5EF4-FFF2-40B4-BE49-F238E27FC236}">
                <a16:creationId xmlns:a16="http://schemas.microsoft.com/office/drawing/2014/main" id="{6F813813-ADD1-4D4C-8F6A-F24607445C17}"/>
              </a:ext>
            </a:extLst>
          </p:cNvPr>
          <p:cNvPicPr>
            <a:picLocks noChangeAspect="1"/>
          </p:cNvPicPr>
          <p:nvPr/>
        </p:nvPicPr>
        <p:blipFill rotWithShape="1">
          <a:blip r:embed="rId2"/>
          <a:srcRect b="8295"/>
          <a:stretch/>
        </p:blipFill>
        <p:spPr>
          <a:xfrm>
            <a:off x="6220252" y="1385181"/>
            <a:ext cx="2833733" cy="280657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87526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5"/>
          <p:cNvSpPr txBox="1">
            <a:spLocks noGrp="1"/>
          </p:cNvSpPr>
          <p:nvPr>
            <p:ph type="ctrTitle"/>
          </p:nvPr>
        </p:nvSpPr>
        <p:spPr>
          <a:xfrm>
            <a:off x="745278" y="2245432"/>
            <a:ext cx="5497200" cy="652636"/>
          </a:xfrm>
          <a:prstGeom prst="rect">
            <a:avLst/>
          </a:prstGeom>
        </p:spPr>
        <p:txBody>
          <a:bodyPr spcFirstLastPara="1" wrap="square" lIns="0" tIns="0" rIns="0" bIns="0" anchor="b" anchorCtr="0">
            <a:noAutofit/>
          </a:bodyPr>
          <a:lstStyle/>
          <a:p>
            <a:pPr lvl="0"/>
            <a:r>
              <a:rPr lang="en-US" dirty="0"/>
              <a:t>Paragraph structure</a:t>
            </a:r>
          </a:p>
        </p:txBody>
      </p:sp>
    </p:spTree>
    <p:extLst>
      <p:ext uri="{BB962C8B-B14F-4D97-AF65-F5344CB8AC3E}">
        <p14:creationId xmlns:p14="http://schemas.microsoft.com/office/powerpoint/2010/main" val="3043342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lvl="0"/>
            <a:r>
              <a:rPr lang="en-US" dirty="0"/>
              <a:t>What is a Paragraph?</a:t>
            </a:r>
            <a:endParaRPr dirty="0"/>
          </a:p>
        </p:txBody>
      </p:sp>
      <p:sp>
        <p:nvSpPr>
          <p:cNvPr id="551" name="Google Shape;551;p18"/>
          <p:cNvSpPr txBox="1">
            <a:spLocks noGrp="1"/>
          </p:cNvSpPr>
          <p:nvPr>
            <p:ph type="body" idx="1"/>
          </p:nvPr>
        </p:nvSpPr>
        <p:spPr>
          <a:xfrm>
            <a:off x="751635" y="1603800"/>
            <a:ext cx="8312779" cy="2886000"/>
          </a:xfrm>
          <a:prstGeom prst="rect">
            <a:avLst/>
          </a:prstGeom>
        </p:spPr>
        <p:txBody>
          <a:bodyPr spcFirstLastPara="1" wrap="square" lIns="0" tIns="0" rIns="0" bIns="0" anchor="t" anchorCtr="0">
            <a:noAutofit/>
          </a:bodyPr>
          <a:lstStyle/>
          <a:p>
            <a:pPr lvl="0"/>
            <a:r>
              <a:rPr lang="en-US" dirty="0"/>
              <a:t>is a group of sentences about </a:t>
            </a:r>
            <a:r>
              <a:rPr lang="en-US" b="1" dirty="0"/>
              <a:t>a single topic</a:t>
            </a:r>
          </a:p>
          <a:p>
            <a:pPr lvl="0"/>
            <a:r>
              <a:rPr lang="en-US" dirty="0"/>
              <a:t>explains the writer’s </a:t>
            </a:r>
            <a:r>
              <a:rPr lang="en-US" b="1" dirty="0"/>
              <a:t>main idea </a:t>
            </a:r>
            <a:r>
              <a:rPr lang="en-US" dirty="0"/>
              <a:t>about the topic </a:t>
            </a:r>
          </a:p>
          <a:p>
            <a:pPr marL="457200" lvl="0" indent="-381000" algn="l" rtl="0">
              <a:spcBef>
                <a:spcPts val="600"/>
              </a:spcBef>
              <a:spcAft>
                <a:spcPts val="0"/>
              </a:spcAft>
              <a:buSzPts val="2400"/>
              <a:buChar char="▪"/>
            </a:pPr>
            <a:endParaRPr dirty="0"/>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1">
                                            <p:txEl>
                                              <p:pRg st="0" end="0"/>
                                            </p:txEl>
                                          </p:spTgt>
                                        </p:tgtEl>
                                        <p:attrNameLst>
                                          <p:attrName>style.visibility</p:attrName>
                                        </p:attrNameLst>
                                      </p:cBhvr>
                                      <p:to>
                                        <p:strVal val="visible"/>
                                      </p:to>
                                    </p:set>
                                    <p:anim calcmode="lin" valueType="num">
                                      <p:cBhvr additive="base">
                                        <p:cTn id="7" dur="500" fill="hold"/>
                                        <p:tgtEl>
                                          <p:spTgt spid="5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51">
                                            <p:txEl>
                                              <p:pRg st="1" end="1"/>
                                            </p:txEl>
                                          </p:spTgt>
                                        </p:tgtEl>
                                        <p:attrNameLst>
                                          <p:attrName>style.visibility</p:attrName>
                                        </p:attrNameLst>
                                      </p:cBhvr>
                                      <p:to>
                                        <p:strVal val="visible"/>
                                      </p:to>
                                    </p:set>
                                    <p:anim calcmode="lin" valueType="num">
                                      <p:cBhvr additive="base">
                                        <p:cTn id="11" dur="500" fill="hold"/>
                                        <p:tgtEl>
                                          <p:spTgt spid="5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5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712787" y="78175"/>
            <a:ext cx="7718425" cy="479425"/>
          </a:xfrm>
          <a:prstGeom prst="rect">
            <a:avLst/>
          </a:prstGeom>
        </p:spPr>
        <p:txBody>
          <a:bodyPr spcFirstLastPara="1" vert="horz" wrap="square" lIns="0" tIns="10001" rIns="0" bIns="0" rtlCol="0" anchor="t" anchorCtr="0">
            <a:spAutoFit/>
          </a:bodyPr>
          <a:lstStyle/>
          <a:p>
            <a:pPr marL="9525">
              <a:spcBef>
                <a:spcPts val="79"/>
              </a:spcBef>
            </a:pPr>
            <a:r>
              <a:rPr lang="en-US" sz="3300" spc="-8" dirty="0">
                <a:solidFill>
                  <a:schemeClr val="tx1"/>
                </a:solidFill>
                <a:latin typeface="Calibri"/>
                <a:cs typeface="Calibri"/>
              </a:rPr>
              <a:t>Basic Paragraph Structure</a:t>
            </a:r>
            <a:endParaRPr sz="3300" dirty="0">
              <a:solidFill>
                <a:schemeClr val="tx1"/>
              </a:solidFill>
              <a:latin typeface="Calibri"/>
              <a:cs typeface="Calibri"/>
            </a:endParaRPr>
          </a:p>
        </p:txBody>
      </p:sp>
      <p:sp>
        <p:nvSpPr>
          <p:cNvPr id="28" name="object 28"/>
          <p:cNvSpPr txBox="1"/>
          <p:nvPr/>
        </p:nvSpPr>
        <p:spPr>
          <a:xfrm>
            <a:off x="5894546" y="1378267"/>
            <a:ext cx="1471136" cy="240931"/>
          </a:xfrm>
          <a:prstGeom prst="rect">
            <a:avLst/>
          </a:prstGeom>
        </p:spPr>
        <p:txBody>
          <a:bodyPr vert="horz" wrap="square" lIns="0" tIns="10001" rIns="0" bIns="0" rtlCol="0">
            <a:spAutoFit/>
          </a:bodyPr>
          <a:lstStyle/>
          <a:p>
            <a:pPr marL="9525" marR="0" lvl="0" indent="0" algn="l" defTabSz="914400" rtl="0" eaLnBrk="1" fontAlgn="auto" latinLnBrk="0" hangingPunct="1">
              <a:lnSpc>
                <a:spcPct val="100000"/>
              </a:lnSpc>
              <a:spcBef>
                <a:spcPts val="79"/>
              </a:spcBef>
              <a:spcAft>
                <a:spcPts val="0"/>
              </a:spcAft>
              <a:buClr>
                <a:srgbClr val="000000"/>
              </a:buClr>
              <a:buSzTx/>
              <a:buFont typeface="Arial"/>
              <a:buNone/>
              <a:tabLst/>
              <a:defRPr/>
            </a:pPr>
            <a:r>
              <a:rPr kumimoji="0" sz="1500" b="1" i="0" u="none" strike="noStrike" kern="0" cap="none" spc="-11" normalizeH="0" baseline="0" noProof="0" dirty="0">
                <a:ln>
                  <a:noFill/>
                </a:ln>
                <a:solidFill>
                  <a:srgbClr val="FFFFFF"/>
                </a:solidFill>
                <a:effectLst/>
                <a:uLnTx/>
                <a:uFillTx/>
                <a:latin typeface="Calibri"/>
                <a:cs typeface="Calibri"/>
                <a:sym typeface="Arial"/>
              </a:rPr>
              <a:t>Grab </a:t>
            </a:r>
            <a:r>
              <a:rPr kumimoji="0" sz="1500" b="1" i="0" u="none" strike="noStrike" kern="0" cap="none" spc="0" normalizeH="0" baseline="0" noProof="0" dirty="0">
                <a:ln>
                  <a:noFill/>
                </a:ln>
                <a:solidFill>
                  <a:srgbClr val="FFFFFF"/>
                </a:solidFill>
                <a:effectLst/>
                <a:uLnTx/>
                <a:uFillTx/>
                <a:latin typeface="Calibri"/>
                <a:cs typeface="Calibri"/>
                <a:sym typeface="Arial"/>
              </a:rPr>
              <a:t>the</a:t>
            </a:r>
            <a:r>
              <a:rPr kumimoji="0" sz="1500" b="1" i="0" u="none" strike="noStrike" kern="0" cap="none" spc="-53" normalizeH="0" baseline="0" noProof="0" dirty="0">
                <a:ln>
                  <a:noFill/>
                </a:ln>
                <a:solidFill>
                  <a:srgbClr val="FFFFFF"/>
                </a:solidFill>
                <a:effectLst/>
                <a:uLnTx/>
                <a:uFillTx/>
                <a:latin typeface="Calibri"/>
                <a:cs typeface="Calibri"/>
                <a:sym typeface="Arial"/>
              </a:rPr>
              <a:t> </a:t>
            </a:r>
            <a:r>
              <a:rPr kumimoji="0" sz="1500" b="1" i="0" u="none" strike="noStrike" kern="0" cap="none" spc="0" normalizeH="0" baseline="0" noProof="0" dirty="0">
                <a:ln>
                  <a:noFill/>
                </a:ln>
                <a:solidFill>
                  <a:srgbClr val="FFFFFF"/>
                </a:solidFill>
                <a:effectLst/>
                <a:uLnTx/>
                <a:uFillTx/>
                <a:latin typeface="Calibri"/>
                <a:cs typeface="Calibri"/>
                <a:sym typeface="Arial"/>
              </a:rPr>
              <a:t>audience</a:t>
            </a:r>
            <a:endParaRPr kumimoji="0" sz="1500" b="0" i="0" u="none" strike="noStrike" kern="0" cap="none" spc="0" normalizeH="0" baseline="0" noProof="0" dirty="0">
              <a:ln>
                <a:noFill/>
              </a:ln>
              <a:solidFill>
                <a:srgbClr val="000000"/>
              </a:solidFill>
              <a:effectLst/>
              <a:uLnTx/>
              <a:uFillTx/>
              <a:latin typeface="Calibri"/>
              <a:cs typeface="Calibri"/>
              <a:sym typeface="Arial"/>
            </a:endParaRPr>
          </a:p>
        </p:txBody>
      </p:sp>
      <p:sp>
        <p:nvSpPr>
          <p:cNvPr id="29" name="object 29"/>
          <p:cNvSpPr txBox="1"/>
          <p:nvPr/>
        </p:nvSpPr>
        <p:spPr>
          <a:xfrm>
            <a:off x="6253449" y="1606924"/>
            <a:ext cx="753904" cy="240931"/>
          </a:xfrm>
          <a:prstGeom prst="rect">
            <a:avLst/>
          </a:prstGeom>
        </p:spPr>
        <p:txBody>
          <a:bodyPr vert="horz" wrap="square" lIns="0" tIns="10001" rIns="0" bIns="0" rtlCol="0">
            <a:spAutoFit/>
          </a:bodyPr>
          <a:lstStyle/>
          <a:p>
            <a:pPr marL="9525" marR="0" lvl="0" indent="0" algn="l" defTabSz="914400" rtl="0" eaLnBrk="1" fontAlgn="auto" latinLnBrk="0" hangingPunct="1">
              <a:lnSpc>
                <a:spcPct val="100000"/>
              </a:lnSpc>
              <a:spcBef>
                <a:spcPts val="79"/>
              </a:spcBef>
              <a:spcAft>
                <a:spcPts val="0"/>
              </a:spcAft>
              <a:buClr>
                <a:srgbClr val="000000"/>
              </a:buClr>
              <a:buSzTx/>
              <a:buFont typeface="Arial"/>
              <a:buNone/>
              <a:tabLst/>
              <a:defRPr/>
            </a:pPr>
            <a:r>
              <a:rPr kumimoji="0" sz="1500" b="1" i="0" u="none" strike="noStrike" kern="0" cap="none" spc="-26" normalizeH="0" baseline="0" noProof="0" dirty="0">
                <a:ln>
                  <a:noFill/>
                </a:ln>
                <a:solidFill>
                  <a:srgbClr val="FFFFFF"/>
                </a:solidFill>
                <a:effectLst/>
                <a:uLnTx/>
                <a:uFillTx/>
                <a:latin typeface="Calibri"/>
                <a:cs typeface="Calibri"/>
                <a:sym typeface="Arial"/>
              </a:rPr>
              <a:t>a</a:t>
            </a:r>
            <a:r>
              <a:rPr kumimoji="0" sz="1500" b="1" i="0" u="none" strike="noStrike" kern="0" cap="none" spc="-19" normalizeH="0" baseline="0" noProof="0" dirty="0">
                <a:ln>
                  <a:noFill/>
                </a:ln>
                <a:solidFill>
                  <a:srgbClr val="FFFFFF"/>
                </a:solidFill>
                <a:effectLst/>
                <a:uLnTx/>
                <a:uFillTx/>
                <a:latin typeface="Calibri"/>
                <a:cs typeface="Calibri"/>
                <a:sym typeface="Arial"/>
              </a:rPr>
              <a:t>tt</a:t>
            </a:r>
            <a:r>
              <a:rPr kumimoji="0" sz="1500" b="1" i="0" u="none" strike="noStrike" kern="0" cap="none" spc="-4" normalizeH="0" baseline="0" noProof="0" dirty="0">
                <a:ln>
                  <a:noFill/>
                </a:ln>
                <a:solidFill>
                  <a:srgbClr val="FFFFFF"/>
                </a:solidFill>
                <a:effectLst/>
                <a:uLnTx/>
                <a:uFillTx/>
                <a:latin typeface="Calibri"/>
                <a:cs typeface="Calibri"/>
                <a:sym typeface="Arial"/>
              </a:rPr>
              <a:t>e</a:t>
            </a:r>
            <a:r>
              <a:rPr kumimoji="0" sz="1500" b="1" i="0" u="none" strike="noStrike" kern="0" cap="none" spc="-19" normalizeH="0" baseline="0" noProof="0" dirty="0">
                <a:ln>
                  <a:noFill/>
                </a:ln>
                <a:solidFill>
                  <a:srgbClr val="FFFFFF"/>
                </a:solidFill>
                <a:effectLst/>
                <a:uLnTx/>
                <a:uFillTx/>
                <a:latin typeface="Calibri"/>
                <a:cs typeface="Calibri"/>
                <a:sym typeface="Arial"/>
              </a:rPr>
              <a:t>n</a:t>
            </a:r>
            <a:r>
              <a:rPr kumimoji="0" sz="1500" b="1" i="0" u="none" strike="noStrike" kern="0" cap="none" spc="0" normalizeH="0" baseline="0" noProof="0" dirty="0">
                <a:ln>
                  <a:noFill/>
                </a:ln>
                <a:solidFill>
                  <a:srgbClr val="FFFFFF"/>
                </a:solidFill>
                <a:effectLst/>
                <a:uLnTx/>
                <a:uFillTx/>
                <a:latin typeface="Calibri"/>
                <a:cs typeface="Calibri"/>
                <a:sym typeface="Arial"/>
              </a:rPr>
              <a:t>tion</a:t>
            </a:r>
            <a:endParaRPr kumimoji="0" sz="1500" b="0" i="0" u="none" strike="noStrike" kern="0" cap="none" spc="0" normalizeH="0" baseline="0" noProof="0">
              <a:ln>
                <a:noFill/>
              </a:ln>
              <a:solidFill>
                <a:srgbClr val="000000"/>
              </a:solidFill>
              <a:effectLst/>
              <a:uLnTx/>
              <a:uFillTx/>
              <a:latin typeface="Calibri"/>
              <a:cs typeface="Calibri"/>
              <a:sym typeface="Arial"/>
            </a:endParaRPr>
          </a:p>
        </p:txBody>
      </p:sp>
      <p:sp>
        <p:nvSpPr>
          <p:cNvPr id="33" name="object 33"/>
          <p:cNvSpPr txBox="1"/>
          <p:nvPr/>
        </p:nvSpPr>
        <p:spPr>
          <a:xfrm>
            <a:off x="5903339" y="2718478"/>
            <a:ext cx="1441609" cy="240931"/>
          </a:xfrm>
          <a:prstGeom prst="rect">
            <a:avLst/>
          </a:prstGeom>
        </p:spPr>
        <p:txBody>
          <a:bodyPr vert="horz" wrap="square" lIns="0" tIns="10001" rIns="0" bIns="0" rtlCol="0">
            <a:spAutoFit/>
          </a:bodyPr>
          <a:lstStyle/>
          <a:p>
            <a:pPr marL="70961" marR="3810" lvl="0" indent="-61913" algn="l" defTabSz="914400" rtl="0" eaLnBrk="1" fontAlgn="auto" latinLnBrk="0" hangingPunct="1">
              <a:lnSpc>
                <a:spcPct val="100000"/>
              </a:lnSpc>
              <a:spcBef>
                <a:spcPts val="79"/>
              </a:spcBef>
              <a:spcAft>
                <a:spcPts val="0"/>
              </a:spcAft>
              <a:buClr>
                <a:srgbClr val="000000"/>
              </a:buClr>
              <a:buSzTx/>
              <a:buFont typeface="Arial"/>
              <a:buNone/>
              <a:tabLst/>
              <a:defRPr/>
            </a:pPr>
            <a:r>
              <a:rPr kumimoji="0" lang="en-US" sz="1500" b="1" i="0" u="none" strike="noStrike" kern="0" cap="none" spc="-11" normalizeH="0" baseline="0" noProof="0" dirty="0">
                <a:ln>
                  <a:noFill/>
                </a:ln>
                <a:solidFill>
                  <a:srgbClr val="FFFFFF"/>
                </a:solidFill>
                <a:effectLst/>
                <a:uLnTx/>
                <a:uFillTx/>
                <a:latin typeface="Calibri"/>
                <a:cs typeface="Calibri"/>
                <a:sym typeface="Arial"/>
              </a:rPr>
              <a:t>3-4 key points</a:t>
            </a:r>
          </a:p>
        </p:txBody>
      </p:sp>
      <p:sp>
        <p:nvSpPr>
          <p:cNvPr id="37" name="object 37"/>
          <p:cNvSpPr txBox="1"/>
          <p:nvPr/>
        </p:nvSpPr>
        <p:spPr>
          <a:xfrm>
            <a:off x="5957412" y="4039896"/>
            <a:ext cx="1230154" cy="286617"/>
          </a:xfrm>
          <a:prstGeom prst="rect">
            <a:avLst/>
          </a:prstGeom>
        </p:spPr>
        <p:txBody>
          <a:bodyPr vert="horz" wrap="square" lIns="0" tIns="9525" rIns="0" bIns="0" rtlCol="0">
            <a:spAutoFit/>
          </a:bodyPr>
          <a:lstStyle/>
          <a:p>
            <a:pPr marL="9525" marR="0" lvl="0" indent="0" algn="l" defTabSz="914400" rtl="0" eaLnBrk="1" fontAlgn="auto" latinLnBrk="0" hangingPunct="1">
              <a:lnSpc>
                <a:spcPct val="100000"/>
              </a:lnSpc>
              <a:spcBef>
                <a:spcPts val="75"/>
              </a:spcBef>
              <a:spcAft>
                <a:spcPts val="0"/>
              </a:spcAft>
              <a:buClr>
                <a:srgbClr val="000000"/>
              </a:buClr>
              <a:buSzTx/>
              <a:buFont typeface="Arial"/>
              <a:buNone/>
              <a:tabLst/>
              <a:defRPr/>
            </a:pPr>
            <a:r>
              <a:rPr kumimoji="0" sz="1800" b="1" i="0" u="none" strike="noStrike" kern="0" cap="none" spc="-23" normalizeH="0" baseline="0" noProof="0" dirty="0">
                <a:ln>
                  <a:noFill/>
                </a:ln>
                <a:solidFill>
                  <a:srgbClr val="FFFFFF"/>
                </a:solidFill>
                <a:effectLst/>
                <a:uLnTx/>
                <a:uFillTx/>
                <a:latin typeface="Calibri"/>
                <a:cs typeface="Calibri"/>
                <a:sym typeface="Arial"/>
              </a:rPr>
              <a:t>Key</a:t>
            </a:r>
            <a:r>
              <a:rPr kumimoji="0" sz="1800" b="1" i="0" u="none" strike="noStrike" kern="0" cap="none" spc="-60" normalizeH="0" baseline="0" noProof="0" dirty="0">
                <a:ln>
                  <a:noFill/>
                </a:ln>
                <a:solidFill>
                  <a:srgbClr val="FFFFFF"/>
                </a:solidFill>
                <a:effectLst/>
                <a:uLnTx/>
                <a:uFillTx/>
                <a:latin typeface="Calibri"/>
                <a:cs typeface="Calibri"/>
                <a:sym typeface="Arial"/>
              </a:rPr>
              <a:t> </a:t>
            </a:r>
            <a:r>
              <a:rPr kumimoji="0" sz="1800" b="1" i="0" u="none" strike="noStrike" kern="0" cap="none" spc="-4" normalizeH="0" baseline="0" noProof="0" dirty="0">
                <a:ln>
                  <a:noFill/>
                </a:ln>
                <a:solidFill>
                  <a:srgbClr val="FFFFFF"/>
                </a:solidFill>
                <a:effectLst/>
                <a:uLnTx/>
                <a:uFillTx/>
                <a:latin typeface="Calibri"/>
                <a:cs typeface="Calibri"/>
                <a:sym typeface="Arial"/>
              </a:rPr>
              <a:t>message</a:t>
            </a:r>
            <a:endParaRPr kumimoji="0" sz="1800" b="0" i="0" u="none" strike="noStrike" kern="0" cap="none" spc="0" normalizeH="0" baseline="0" noProof="0">
              <a:ln>
                <a:noFill/>
              </a:ln>
              <a:solidFill>
                <a:srgbClr val="000000"/>
              </a:solidFill>
              <a:effectLst/>
              <a:uLnTx/>
              <a:uFillTx/>
              <a:latin typeface="Calibri"/>
              <a:cs typeface="Calibri"/>
              <a:sym typeface="Arial"/>
            </a:endParaRPr>
          </a:p>
        </p:txBody>
      </p:sp>
      <p:pic>
        <p:nvPicPr>
          <p:cNvPr id="1026" name="Picture 2" descr="The Ultimate Hamburger recipe | Epicurious.com">
            <a:extLst>
              <a:ext uri="{FF2B5EF4-FFF2-40B4-BE49-F238E27FC236}">
                <a16:creationId xmlns:a16="http://schemas.microsoft.com/office/drawing/2014/main" id="{9DA4B975-5A81-44F1-97FE-ADEAE73493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8436" y="907708"/>
            <a:ext cx="3567206" cy="2768294"/>
          </a:xfrm>
          <a:prstGeom prst="rect">
            <a:avLst/>
          </a:prstGeom>
          <a:noFill/>
          <a:extLst>
            <a:ext uri="{909E8E84-426E-40DD-AFC4-6F175D3DCCD1}">
              <a14:hiddenFill xmlns:a14="http://schemas.microsoft.com/office/drawing/2010/main">
                <a:solidFill>
                  <a:srgbClr val="FFFFFF"/>
                </a:solidFill>
              </a14:hiddenFill>
            </a:ext>
          </a:extLst>
        </p:spPr>
      </p:pic>
      <p:sp>
        <p:nvSpPr>
          <p:cNvPr id="21" name="Текст 2">
            <a:extLst>
              <a:ext uri="{FF2B5EF4-FFF2-40B4-BE49-F238E27FC236}">
                <a16:creationId xmlns:a16="http://schemas.microsoft.com/office/drawing/2014/main" id="{28B8C0D7-9053-4988-977E-B9024D870F3B}"/>
              </a:ext>
            </a:extLst>
          </p:cNvPr>
          <p:cNvSpPr txBox="1">
            <a:spLocks/>
          </p:cNvSpPr>
          <p:nvPr/>
        </p:nvSpPr>
        <p:spPr>
          <a:xfrm>
            <a:off x="712786" y="1034394"/>
            <a:ext cx="4316413" cy="418710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b="1" dirty="0">
                <a:solidFill>
                  <a:schemeClr val="accent3">
                    <a:lumMod val="50000"/>
                  </a:schemeClr>
                </a:solidFill>
              </a:rPr>
              <a:t>Topic</a:t>
            </a:r>
            <a:r>
              <a:rPr lang="ru-RU" sz="2000" b="1" dirty="0">
                <a:solidFill>
                  <a:schemeClr val="accent3">
                    <a:lumMod val="50000"/>
                  </a:schemeClr>
                </a:solidFill>
              </a:rPr>
              <a:t> </a:t>
            </a:r>
            <a:r>
              <a:rPr lang="en-US" sz="2000" b="1" dirty="0">
                <a:solidFill>
                  <a:schemeClr val="accent3">
                    <a:lumMod val="50000"/>
                  </a:schemeClr>
                </a:solidFill>
              </a:rPr>
              <a:t>Sentence (Main Idea)</a:t>
            </a:r>
          </a:p>
          <a:p>
            <a:pPr marL="139700"/>
            <a:r>
              <a:rPr lang="en-US" sz="2000" b="1" dirty="0">
                <a:solidFill>
                  <a:srgbClr val="FFC000"/>
                </a:solidFill>
              </a:rPr>
              <a:t>     </a:t>
            </a:r>
            <a:r>
              <a:rPr lang="en-US" sz="2000" b="1" dirty="0">
                <a:solidFill>
                  <a:srgbClr val="00B050"/>
                </a:solidFill>
              </a:rPr>
              <a:t>Major Supporting Point </a:t>
            </a:r>
            <a:endParaRPr lang="en-US" sz="2000" dirty="0">
              <a:solidFill>
                <a:srgbClr val="00B050"/>
              </a:solidFill>
            </a:endParaRPr>
          </a:p>
          <a:p>
            <a:pPr marL="139700"/>
            <a:r>
              <a:rPr lang="en-US" sz="2000" dirty="0"/>
              <a:t>              </a:t>
            </a:r>
            <a:r>
              <a:rPr lang="en-US" sz="2000" dirty="0">
                <a:solidFill>
                  <a:srgbClr val="002060"/>
                </a:solidFill>
              </a:rPr>
              <a:t>Minor</a:t>
            </a:r>
            <a:r>
              <a:rPr lang="en-US" sz="2000" dirty="0"/>
              <a:t> </a:t>
            </a:r>
            <a:r>
              <a:rPr lang="en-US" sz="2000" dirty="0">
                <a:solidFill>
                  <a:srgbClr val="002060"/>
                </a:solidFill>
              </a:rPr>
              <a:t>Supporting detail </a:t>
            </a:r>
          </a:p>
          <a:p>
            <a:pPr marL="139700"/>
            <a:r>
              <a:rPr lang="en-US" sz="2000" b="1" dirty="0">
                <a:solidFill>
                  <a:srgbClr val="FFC000"/>
                </a:solidFill>
              </a:rPr>
              <a:t>     </a:t>
            </a:r>
            <a:r>
              <a:rPr lang="en-US" sz="2000" b="1" dirty="0">
                <a:solidFill>
                  <a:srgbClr val="00B050"/>
                </a:solidFill>
              </a:rPr>
              <a:t>Major Supporting Point </a:t>
            </a:r>
            <a:endParaRPr lang="en-US" sz="2000" dirty="0">
              <a:solidFill>
                <a:srgbClr val="00B050"/>
              </a:solidFill>
            </a:endParaRPr>
          </a:p>
          <a:p>
            <a:pPr marL="139700"/>
            <a:r>
              <a:rPr lang="en-US" sz="2000" dirty="0">
                <a:solidFill>
                  <a:srgbClr val="002060"/>
                </a:solidFill>
              </a:rPr>
              <a:t>              Minor Supporting detail </a:t>
            </a:r>
          </a:p>
          <a:p>
            <a:pPr marL="139700"/>
            <a:r>
              <a:rPr lang="en-US" sz="2000" b="1" dirty="0">
                <a:solidFill>
                  <a:srgbClr val="FFC000"/>
                </a:solidFill>
              </a:rPr>
              <a:t>     </a:t>
            </a:r>
            <a:r>
              <a:rPr lang="en-US" sz="2000" b="1" dirty="0">
                <a:solidFill>
                  <a:srgbClr val="00B050"/>
                </a:solidFill>
              </a:rPr>
              <a:t>Major Supporting Point </a:t>
            </a:r>
            <a:endParaRPr lang="en-US" sz="2000" dirty="0">
              <a:solidFill>
                <a:srgbClr val="00B050"/>
              </a:solidFill>
            </a:endParaRPr>
          </a:p>
          <a:p>
            <a:pPr marL="139700"/>
            <a:r>
              <a:rPr lang="en-US" sz="2000" dirty="0"/>
              <a:t>              </a:t>
            </a:r>
            <a:r>
              <a:rPr lang="en-US" sz="2000" dirty="0">
                <a:solidFill>
                  <a:srgbClr val="002060"/>
                </a:solidFill>
              </a:rPr>
              <a:t>Minor</a:t>
            </a:r>
            <a:r>
              <a:rPr lang="en-US" sz="2000" dirty="0"/>
              <a:t> </a:t>
            </a:r>
            <a:r>
              <a:rPr lang="en-US" sz="2000" dirty="0">
                <a:solidFill>
                  <a:srgbClr val="002060"/>
                </a:solidFill>
              </a:rPr>
              <a:t>Supporting detail </a:t>
            </a:r>
          </a:p>
          <a:p>
            <a:pPr marL="139700"/>
            <a:r>
              <a:rPr lang="en-US" sz="2000" b="1" dirty="0">
                <a:solidFill>
                  <a:srgbClr val="C00000"/>
                </a:solidFill>
              </a:rPr>
              <a:t>Concluding Sentence </a:t>
            </a:r>
          </a:p>
          <a:p>
            <a:pPr marL="139700"/>
            <a:r>
              <a:rPr lang="en-US" sz="2000" b="1" dirty="0">
                <a:solidFill>
                  <a:srgbClr val="C00000"/>
                </a:solidFill>
              </a:rPr>
              <a:t>(Restate the main idea)</a:t>
            </a:r>
            <a:endParaRPr lang="en-US" sz="2000" dirty="0">
              <a:solidFill>
                <a:srgbClr val="C00000"/>
              </a:solidFill>
            </a:endParaRPr>
          </a:p>
          <a:p>
            <a:pPr marL="654050" indent="-514350">
              <a:buFont typeface="+mj-lt"/>
              <a:buAutoNum type="romanUcPeriod"/>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E3EF42-B716-4B99-8D82-C7E9E4C547FB}"/>
              </a:ext>
            </a:extLst>
          </p:cNvPr>
          <p:cNvSpPr>
            <a:spLocks noGrp="1"/>
          </p:cNvSpPr>
          <p:nvPr>
            <p:ph type="title"/>
          </p:nvPr>
        </p:nvSpPr>
        <p:spPr>
          <a:xfrm>
            <a:off x="369218" y="155425"/>
            <a:ext cx="8874369" cy="891540"/>
          </a:xfrm>
        </p:spPr>
        <p:txBody>
          <a:bodyPr>
            <a:normAutofit/>
          </a:bodyPr>
          <a:lstStyle/>
          <a:p>
            <a:r>
              <a:rPr lang="en-US" sz="2200" dirty="0"/>
              <a:t>Switzerland – something interesting at every turn </a:t>
            </a:r>
            <a:br>
              <a:rPr lang="en-US" sz="2200" dirty="0"/>
            </a:br>
            <a:r>
              <a:rPr lang="en-US" sz="1350" i="1" cap="none" dirty="0"/>
              <a:t>By Ken Jones</a:t>
            </a:r>
            <a:endParaRPr lang="en-US" sz="1350" i="1" dirty="0"/>
          </a:p>
        </p:txBody>
      </p:sp>
      <p:sp>
        <p:nvSpPr>
          <p:cNvPr id="3" name="Объект 2">
            <a:extLst>
              <a:ext uri="{FF2B5EF4-FFF2-40B4-BE49-F238E27FC236}">
                <a16:creationId xmlns:a16="http://schemas.microsoft.com/office/drawing/2014/main" id="{32A20498-73C3-48CC-BAE9-32CF0CD78EA1}"/>
              </a:ext>
            </a:extLst>
          </p:cNvPr>
          <p:cNvSpPr>
            <a:spLocks noGrp="1"/>
          </p:cNvSpPr>
          <p:nvPr>
            <p:ph idx="1"/>
          </p:nvPr>
        </p:nvSpPr>
        <p:spPr>
          <a:xfrm>
            <a:off x="218613" y="1325921"/>
            <a:ext cx="5672682" cy="3292401"/>
          </a:xfrm>
        </p:spPr>
        <p:txBody>
          <a:bodyPr>
            <a:noAutofit/>
          </a:bodyPr>
          <a:lstStyle/>
          <a:p>
            <a:pPr marL="0" indent="0">
              <a:buNone/>
            </a:pPr>
            <a:r>
              <a:rPr lang="en-US" sz="1300" dirty="0">
                <a:solidFill>
                  <a:srgbClr val="333333"/>
                </a:solidFill>
                <a:latin typeface="verdana" panose="020B0604030504040204" pitchFamily="34" charset="0"/>
              </a:rPr>
              <a:t>If you dream of travelling to a country with beautiful mountains, wonderful places to go sightseeing and polite people, you should visit Switzerland. If you look at the map, the first thing you notice is that Switzerland has many mountains, including some of the highest in Europe. Climbing or skiing down the mountains is great fun. Another thing you will notice is that Switzerland shares its borders with five different countries: France, Germany, Italy, Austria and Liechtenstein. In fact, there are four official languages in Switzerland: German, French, Italian and Romansch. All these groups of people make Swiss culture very interesting. Finally, Switzerland has many cities and interesting places to visit. Cities such as Bern have modern buildings like the Paul Klee </a:t>
            </a:r>
            <a:r>
              <a:rPr lang="en-US" sz="1300" dirty="0" err="1">
                <a:solidFill>
                  <a:srgbClr val="333333"/>
                </a:solidFill>
                <a:latin typeface="verdana" panose="020B0604030504040204" pitchFamily="34" charset="0"/>
              </a:rPr>
              <a:t>Zentrum</a:t>
            </a:r>
            <a:r>
              <a:rPr lang="en-US" sz="1300" dirty="0">
                <a:solidFill>
                  <a:srgbClr val="333333"/>
                </a:solidFill>
                <a:latin typeface="verdana" panose="020B0604030504040204" pitchFamily="34" charset="0"/>
              </a:rPr>
              <a:t>, yet the traditional alpine refuges in the mountains show that the country’s old traditions are still alive. All the people, places and things to see definitely make Switzerland a great place for a holiday.</a:t>
            </a:r>
          </a:p>
        </p:txBody>
      </p:sp>
      <p:sp>
        <p:nvSpPr>
          <p:cNvPr id="9" name="Волна 8">
            <a:extLst>
              <a:ext uri="{FF2B5EF4-FFF2-40B4-BE49-F238E27FC236}">
                <a16:creationId xmlns:a16="http://schemas.microsoft.com/office/drawing/2014/main" id="{C25D160F-1885-4C36-8600-0E231DC41DD0}"/>
              </a:ext>
            </a:extLst>
          </p:cNvPr>
          <p:cNvSpPr/>
          <p:nvPr/>
        </p:nvSpPr>
        <p:spPr>
          <a:xfrm>
            <a:off x="5891295" y="1294733"/>
            <a:ext cx="3097467" cy="2796252"/>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685800" rtl="0" eaLnBrk="1" fontAlgn="auto" latinLnBrk="0" hangingPunct="1">
              <a:lnSpc>
                <a:spcPct val="100000"/>
              </a:lnSpc>
              <a:spcBef>
                <a:spcPts val="0"/>
              </a:spcBef>
              <a:spcAft>
                <a:spcPts val="0"/>
              </a:spcAft>
              <a:buClrTx/>
              <a:buSzTx/>
              <a:buFont typeface="+mj-lt"/>
              <a:buAutoNum type="arabicPeriod"/>
              <a:tabLst/>
              <a:defRPr/>
            </a:pPr>
            <a:r>
              <a:rPr kumimoji="0" lang="en-US" sz="1350" b="0" i="0" u="none" strike="noStrike" kern="1200" cap="none" spc="0" normalizeH="0" baseline="0" noProof="0" dirty="0">
                <a:ln>
                  <a:noFill/>
                </a:ln>
                <a:solidFill>
                  <a:prstClr val="white"/>
                </a:solidFill>
                <a:effectLst/>
                <a:uLnTx/>
                <a:uFillTx/>
                <a:latin typeface="verdana" panose="020B0604030504040204" pitchFamily="34" charset="0"/>
                <a:ea typeface="+mn-ea"/>
                <a:cs typeface="+mn-cs"/>
                <a:sym typeface="Arial"/>
              </a:rPr>
              <a:t>What is the topic of the paragraph?</a:t>
            </a:r>
          </a:p>
          <a:p>
            <a:pPr marL="342900" marR="0" lvl="0" indent="-342900" algn="l" defTabSz="685800" rtl="0" eaLnBrk="1" fontAlgn="auto" latinLnBrk="0" hangingPunct="1">
              <a:lnSpc>
                <a:spcPct val="100000"/>
              </a:lnSpc>
              <a:spcBef>
                <a:spcPts val="0"/>
              </a:spcBef>
              <a:spcAft>
                <a:spcPts val="0"/>
              </a:spcAft>
              <a:buClrTx/>
              <a:buSzTx/>
              <a:buFont typeface="+mj-lt"/>
              <a:buAutoNum type="arabicPeriod"/>
              <a:tabLst/>
              <a:defRPr/>
            </a:pPr>
            <a:r>
              <a:rPr kumimoji="0" lang="en-US" sz="1350" b="0" i="0" u="none" strike="noStrike" kern="1200" cap="none" spc="0" normalizeH="0" baseline="0" noProof="0" dirty="0">
                <a:ln>
                  <a:noFill/>
                </a:ln>
                <a:solidFill>
                  <a:prstClr val="white"/>
                </a:solidFill>
                <a:effectLst/>
                <a:uLnTx/>
                <a:uFillTx/>
                <a:latin typeface="verdana" panose="020B0604030504040204" pitchFamily="34" charset="0"/>
                <a:ea typeface="+mn-ea"/>
                <a:cs typeface="+mn-cs"/>
                <a:sym typeface="Arial"/>
              </a:rPr>
              <a:t>What is the main idea about the topic?</a:t>
            </a:r>
          </a:p>
          <a:p>
            <a:pPr marL="342900" marR="0" lvl="0" indent="-342900" algn="l" defTabSz="685800" rtl="0" eaLnBrk="1" fontAlgn="auto" latinLnBrk="0" hangingPunct="1">
              <a:lnSpc>
                <a:spcPct val="100000"/>
              </a:lnSpc>
              <a:spcBef>
                <a:spcPts val="0"/>
              </a:spcBef>
              <a:spcAft>
                <a:spcPts val="0"/>
              </a:spcAft>
              <a:buClrTx/>
              <a:buSzTx/>
              <a:buFont typeface="+mj-lt"/>
              <a:buAutoNum type="arabicPeriod"/>
              <a:tabLst/>
              <a:defRPr/>
            </a:pPr>
            <a:r>
              <a:rPr kumimoji="0" lang="en-US" sz="1350" b="0" i="0" u="none" strike="noStrike" kern="1200" cap="none" spc="0" normalizeH="0" baseline="0" noProof="0" dirty="0">
                <a:ln>
                  <a:noFill/>
                </a:ln>
                <a:solidFill>
                  <a:prstClr val="white"/>
                </a:solidFill>
                <a:effectLst/>
                <a:uLnTx/>
                <a:uFillTx/>
                <a:latin typeface="verdana" panose="020B0604030504040204" pitchFamily="34" charset="0"/>
                <a:ea typeface="+mn-ea"/>
                <a:cs typeface="+mn-cs"/>
                <a:sym typeface="Arial"/>
              </a:rPr>
              <a:t>What ideas help explain the main idea?</a:t>
            </a:r>
          </a:p>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dirty="0">
              <a:ln>
                <a:noFill/>
              </a:ln>
              <a:solidFill>
                <a:prstClr val="white"/>
              </a:solidFill>
              <a:effectLst/>
              <a:uLnTx/>
              <a:uFillTx/>
              <a:latin typeface="Univers" panose="020B0502020104020203"/>
              <a:ea typeface="+mn-ea"/>
              <a:cs typeface="+mn-cs"/>
              <a:sym typeface="Arial"/>
            </a:endParaRPr>
          </a:p>
        </p:txBody>
      </p:sp>
      <p:sp>
        <p:nvSpPr>
          <p:cNvPr id="4" name="Прямоугольник 3">
            <a:extLst>
              <a:ext uri="{FF2B5EF4-FFF2-40B4-BE49-F238E27FC236}">
                <a16:creationId xmlns:a16="http://schemas.microsoft.com/office/drawing/2014/main" id="{67B1813B-4CFF-4C95-87A4-44421E1ECB4B}"/>
              </a:ext>
            </a:extLst>
          </p:cNvPr>
          <p:cNvSpPr/>
          <p:nvPr/>
        </p:nvSpPr>
        <p:spPr>
          <a:xfrm>
            <a:off x="2531718" y="4897279"/>
            <a:ext cx="4549367" cy="246221"/>
          </a:xfrm>
          <a:prstGeom prst="rect">
            <a:avLst/>
          </a:prstGeom>
        </p:spPr>
        <p:txBody>
          <a:bodyPr wrap="square">
            <a:spAutoFit/>
          </a:bodyPr>
          <a:lstStyle/>
          <a:p>
            <a:pPr marL="0" indent="0">
              <a:buNone/>
            </a:pPr>
            <a:r>
              <a:rPr lang="en-US" sz="1000" i="1" dirty="0">
                <a:solidFill>
                  <a:srgbClr val="333333"/>
                </a:solidFill>
                <a:latin typeface="verdana" panose="020B0604030504040204" pitchFamily="34" charset="0"/>
              </a:rPr>
              <a:t>Source: Zemach, D.E., &amp; </a:t>
            </a:r>
            <a:r>
              <a:rPr lang="en-US" sz="1000" i="1" dirty="0" err="1">
                <a:solidFill>
                  <a:srgbClr val="333333"/>
                </a:solidFill>
                <a:latin typeface="verdana" panose="020B0604030504040204" pitchFamily="34" charset="0"/>
              </a:rPr>
              <a:t>Rumisek</a:t>
            </a:r>
            <a:r>
              <a:rPr lang="en-US" sz="1000" i="1" dirty="0">
                <a:solidFill>
                  <a:srgbClr val="333333"/>
                </a:solidFill>
                <a:latin typeface="verdana" panose="020B0604030504040204" pitchFamily="34" charset="0"/>
              </a:rPr>
              <a:t>, L.A. (2005). Academic Writing</a:t>
            </a:r>
            <a:endParaRPr lang="en-US" sz="1000" i="1" dirty="0"/>
          </a:p>
        </p:txBody>
      </p:sp>
    </p:spTree>
    <p:extLst>
      <p:ext uri="{BB962C8B-B14F-4D97-AF65-F5344CB8AC3E}">
        <p14:creationId xmlns:p14="http://schemas.microsoft.com/office/powerpoint/2010/main" val="1828470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DF3C0FF-A488-4A8A-95F7-4999CAAB2D65}"/>
              </a:ext>
            </a:extLst>
          </p:cNvPr>
          <p:cNvSpPr>
            <a:spLocks noGrp="1"/>
          </p:cNvSpPr>
          <p:nvPr>
            <p:ph idx="1"/>
          </p:nvPr>
        </p:nvSpPr>
        <p:spPr>
          <a:xfrm>
            <a:off x="435894" y="526774"/>
            <a:ext cx="4623124" cy="4253948"/>
          </a:xfrm>
        </p:spPr>
        <p:txBody>
          <a:bodyPr>
            <a:normAutofit/>
          </a:bodyPr>
          <a:lstStyle/>
          <a:p>
            <a:pPr marL="0" indent="0">
              <a:buNone/>
            </a:pPr>
            <a:r>
              <a:rPr lang="en-US" b="1" i="0" dirty="0">
                <a:solidFill>
                  <a:srgbClr val="333333"/>
                </a:solidFill>
                <a:effectLst/>
                <a:latin typeface="verdana" panose="020B0604030504040204" pitchFamily="34" charset="0"/>
              </a:rPr>
              <a:t>Switzerland – something interesting at every turn</a:t>
            </a:r>
            <a:br>
              <a:rPr lang="en-US" dirty="0"/>
            </a:br>
            <a:r>
              <a:rPr lang="en-US" b="0" i="0" dirty="0">
                <a:solidFill>
                  <a:srgbClr val="333333"/>
                </a:solidFill>
                <a:effectLst/>
                <a:latin typeface="verdana" panose="020B0604030504040204" pitchFamily="34" charset="0"/>
              </a:rPr>
              <a:t>By Ken Jones</a:t>
            </a:r>
            <a:br>
              <a:rPr lang="en-US" dirty="0"/>
            </a:br>
            <a:r>
              <a:rPr lang="en-US" b="0" i="0" dirty="0">
                <a:solidFill>
                  <a:srgbClr val="333333"/>
                </a:solidFill>
                <a:effectLst/>
                <a:highlight>
                  <a:srgbClr val="FFFF00"/>
                </a:highlight>
                <a:latin typeface="verdana" panose="020B0604030504040204" pitchFamily="34" charset="0"/>
              </a:rPr>
              <a:t>If you dream of travelling to a country with beautiful mountains, wonderful places to go sightseeing and polite people, you should visit Switzerland.</a:t>
            </a:r>
            <a:r>
              <a:rPr lang="en-US" b="0" i="0" dirty="0">
                <a:solidFill>
                  <a:srgbClr val="333333"/>
                </a:solidFill>
                <a:effectLst/>
                <a:highlight>
                  <a:srgbClr val="00FFFF"/>
                </a:highlight>
                <a:latin typeface="verdana" panose="020B0604030504040204" pitchFamily="34" charset="0"/>
              </a:rPr>
              <a:t> If you look at the map, the first thing you notice is that Switzerland has many mountains, including some of the highest in Europe. Climbing or skiing down the mountains is great fun. Another thing you will notice is that Switzerland shares its borders with five different countries: France, Germany, Italy, Austria and Liechtenstein. In fact, there are four official languages in Switzerland: German, French, Italian and Romansch. All these groups of people make Swiss culture very interesting. Finally, Switzerland has many cities and interesting places to visit. Cities such as Bern have modern buildings like the Paul Klee </a:t>
            </a:r>
            <a:r>
              <a:rPr lang="en-US" b="0" i="0" dirty="0" err="1">
                <a:solidFill>
                  <a:srgbClr val="333333"/>
                </a:solidFill>
                <a:effectLst/>
                <a:highlight>
                  <a:srgbClr val="00FFFF"/>
                </a:highlight>
                <a:latin typeface="verdana" panose="020B0604030504040204" pitchFamily="34" charset="0"/>
              </a:rPr>
              <a:t>Zentrum</a:t>
            </a:r>
            <a:r>
              <a:rPr lang="en-US" b="0" i="0" dirty="0">
                <a:solidFill>
                  <a:srgbClr val="333333"/>
                </a:solidFill>
                <a:effectLst/>
                <a:highlight>
                  <a:srgbClr val="00FFFF"/>
                </a:highlight>
                <a:latin typeface="verdana" panose="020B0604030504040204" pitchFamily="34" charset="0"/>
              </a:rPr>
              <a:t>, yet the traditional alpine refuges in the mountains show that the country’s old traditions are still alive</a:t>
            </a:r>
            <a:r>
              <a:rPr lang="en-US" b="0" i="0" dirty="0">
                <a:solidFill>
                  <a:srgbClr val="333333"/>
                </a:solidFill>
                <a:effectLst/>
                <a:highlight>
                  <a:srgbClr val="FF00FF"/>
                </a:highlight>
                <a:latin typeface="verdana" panose="020B0604030504040204" pitchFamily="34" charset="0"/>
              </a:rPr>
              <a:t>. All the people, places and things to see definitely make Switzerland a great place for a holiday.</a:t>
            </a:r>
            <a:endParaRPr lang="en-US" dirty="0">
              <a:highlight>
                <a:srgbClr val="FF00FF"/>
              </a:highlight>
            </a:endParaRPr>
          </a:p>
        </p:txBody>
      </p:sp>
      <p:sp>
        <p:nvSpPr>
          <p:cNvPr id="4" name="Правая фигурная скобка 3">
            <a:extLst>
              <a:ext uri="{FF2B5EF4-FFF2-40B4-BE49-F238E27FC236}">
                <a16:creationId xmlns:a16="http://schemas.microsoft.com/office/drawing/2014/main" id="{F65D5AC8-ECE6-4E54-95CC-D6F47A185AAB}"/>
              </a:ext>
            </a:extLst>
          </p:cNvPr>
          <p:cNvSpPr/>
          <p:nvPr/>
        </p:nvSpPr>
        <p:spPr>
          <a:xfrm>
            <a:off x="5128591" y="1133061"/>
            <a:ext cx="347870" cy="58640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defTabSz="685800">
              <a:buClrTx/>
            </a:pPr>
            <a:endParaRPr lang="en-US" sz="1350" kern="1200">
              <a:solidFill>
                <a:prstClr val="black"/>
              </a:solidFill>
              <a:latin typeface="Univers" panose="020B0502020104020203"/>
            </a:endParaRPr>
          </a:p>
        </p:txBody>
      </p:sp>
      <p:sp>
        <p:nvSpPr>
          <p:cNvPr id="5" name="Правая фигурная скобка 4">
            <a:extLst>
              <a:ext uri="{FF2B5EF4-FFF2-40B4-BE49-F238E27FC236}">
                <a16:creationId xmlns:a16="http://schemas.microsoft.com/office/drawing/2014/main" id="{53CDA79D-A925-4C3F-A4D0-56CFCF7B3B21}"/>
              </a:ext>
            </a:extLst>
          </p:cNvPr>
          <p:cNvSpPr/>
          <p:nvPr/>
        </p:nvSpPr>
        <p:spPr>
          <a:xfrm>
            <a:off x="5128591" y="1719470"/>
            <a:ext cx="347870" cy="246490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defTabSz="685800">
              <a:buClrTx/>
            </a:pPr>
            <a:endParaRPr lang="en-US" sz="1350" kern="1200">
              <a:solidFill>
                <a:prstClr val="black"/>
              </a:solidFill>
              <a:latin typeface="Univers" panose="020B0502020104020203"/>
            </a:endParaRPr>
          </a:p>
        </p:txBody>
      </p:sp>
      <p:sp>
        <p:nvSpPr>
          <p:cNvPr id="6" name="Правая фигурная скобка 5">
            <a:extLst>
              <a:ext uri="{FF2B5EF4-FFF2-40B4-BE49-F238E27FC236}">
                <a16:creationId xmlns:a16="http://schemas.microsoft.com/office/drawing/2014/main" id="{B76B04C7-89CD-48EB-8BBD-DC1199778D2A}"/>
              </a:ext>
            </a:extLst>
          </p:cNvPr>
          <p:cNvSpPr/>
          <p:nvPr/>
        </p:nvSpPr>
        <p:spPr>
          <a:xfrm>
            <a:off x="5128591" y="4184374"/>
            <a:ext cx="327991" cy="516835"/>
          </a:xfrm>
          <a:prstGeom prst="rightBrace">
            <a:avLst>
              <a:gd name="adj1" fmla="val 8333"/>
              <a:gd name="adj2" fmla="val 52439"/>
            </a:avLst>
          </a:prstGeom>
        </p:spPr>
        <p:style>
          <a:lnRef idx="2">
            <a:schemeClr val="accent1"/>
          </a:lnRef>
          <a:fillRef idx="0">
            <a:schemeClr val="accent1"/>
          </a:fillRef>
          <a:effectRef idx="1">
            <a:schemeClr val="accent1"/>
          </a:effectRef>
          <a:fontRef idx="minor">
            <a:schemeClr val="tx1"/>
          </a:fontRef>
        </p:style>
        <p:txBody>
          <a:bodyPr rtlCol="0" anchor="ctr"/>
          <a:lstStyle/>
          <a:p>
            <a:pPr algn="ctr" defTabSz="685800">
              <a:buClrTx/>
            </a:pPr>
            <a:endParaRPr lang="en-US" sz="1350" kern="1200">
              <a:solidFill>
                <a:prstClr val="black"/>
              </a:solidFill>
              <a:latin typeface="Univers" panose="020B0502020104020203"/>
            </a:endParaRPr>
          </a:p>
        </p:txBody>
      </p:sp>
      <p:sp>
        <p:nvSpPr>
          <p:cNvPr id="8" name="TextBox 7">
            <a:extLst>
              <a:ext uri="{FF2B5EF4-FFF2-40B4-BE49-F238E27FC236}">
                <a16:creationId xmlns:a16="http://schemas.microsoft.com/office/drawing/2014/main" id="{FD603094-B2E5-4FD9-B90E-321A0A27CD70}"/>
              </a:ext>
            </a:extLst>
          </p:cNvPr>
          <p:cNvSpPr txBox="1"/>
          <p:nvPr/>
        </p:nvSpPr>
        <p:spPr>
          <a:xfrm>
            <a:off x="5546034" y="4270801"/>
            <a:ext cx="3052741" cy="300082"/>
          </a:xfrm>
          <a:prstGeom prst="rect">
            <a:avLst/>
          </a:prstGeom>
          <a:noFill/>
        </p:spPr>
        <p:txBody>
          <a:bodyPr wrap="square" rtlCol="0">
            <a:spAutoFit/>
          </a:bodyPr>
          <a:lstStyle/>
          <a:p>
            <a:pPr defTabSz="685800">
              <a:buClrTx/>
            </a:pPr>
            <a:r>
              <a:rPr lang="en-US" sz="1350" b="1" kern="1200" dirty="0">
                <a:solidFill>
                  <a:srgbClr val="FF33CC"/>
                </a:solidFill>
                <a:latin typeface="Univers" panose="020B0502020104020203"/>
                <a:ea typeface="+mn-ea"/>
                <a:cs typeface="+mn-cs"/>
              </a:rPr>
              <a:t>The concluding sentence</a:t>
            </a:r>
          </a:p>
        </p:txBody>
      </p:sp>
      <p:sp>
        <p:nvSpPr>
          <p:cNvPr id="9" name="TextBox 8">
            <a:extLst>
              <a:ext uri="{FF2B5EF4-FFF2-40B4-BE49-F238E27FC236}">
                <a16:creationId xmlns:a16="http://schemas.microsoft.com/office/drawing/2014/main" id="{3B8DCECF-4F12-4129-A17A-1CEF02CB27BE}"/>
              </a:ext>
            </a:extLst>
          </p:cNvPr>
          <p:cNvSpPr txBox="1"/>
          <p:nvPr/>
        </p:nvSpPr>
        <p:spPr>
          <a:xfrm>
            <a:off x="5546035" y="1217543"/>
            <a:ext cx="3052741" cy="300082"/>
          </a:xfrm>
          <a:prstGeom prst="rect">
            <a:avLst/>
          </a:prstGeom>
          <a:noFill/>
        </p:spPr>
        <p:txBody>
          <a:bodyPr wrap="square" rtlCol="0">
            <a:spAutoFit/>
          </a:bodyPr>
          <a:lstStyle/>
          <a:p>
            <a:pPr defTabSz="685800">
              <a:buClrTx/>
            </a:pPr>
            <a:r>
              <a:rPr lang="en-US" sz="1350" b="1" kern="1200" dirty="0">
                <a:solidFill>
                  <a:srgbClr val="FFC000"/>
                </a:solidFill>
                <a:latin typeface="Univers" panose="020B0502020104020203"/>
                <a:ea typeface="+mn-ea"/>
                <a:cs typeface="+mn-cs"/>
              </a:rPr>
              <a:t>The topic sentence</a:t>
            </a:r>
          </a:p>
        </p:txBody>
      </p:sp>
      <p:sp>
        <p:nvSpPr>
          <p:cNvPr id="10" name="TextBox 9">
            <a:extLst>
              <a:ext uri="{FF2B5EF4-FFF2-40B4-BE49-F238E27FC236}">
                <a16:creationId xmlns:a16="http://schemas.microsoft.com/office/drawing/2014/main" id="{EEB1152C-066E-4E98-8A73-2C3B6FFEDAC1}"/>
              </a:ext>
            </a:extLst>
          </p:cNvPr>
          <p:cNvSpPr txBox="1"/>
          <p:nvPr/>
        </p:nvSpPr>
        <p:spPr>
          <a:xfrm>
            <a:off x="5546035" y="2813422"/>
            <a:ext cx="3052741" cy="300082"/>
          </a:xfrm>
          <a:prstGeom prst="rect">
            <a:avLst/>
          </a:prstGeom>
          <a:noFill/>
        </p:spPr>
        <p:txBody>
          <a:bodyPr wrap="square" rtlCol="0">
            <a:spAutoFit/>
          </a:bodyPr>
          <a:lstStyle/>
          <a:p>
            <a:pPr defTabSz="685800">
              <a:buClrTx/>
            </a:pPr>
            <a:r>
              <a:rPr lang="en-US" sz="1350" b="1" kern="1200" dirty="0">
                <a:solidFill>
                  <a:srgbClr val="07EDF9"/>
                </a:solidFill>
                <a:latin typeface="Univers" panose="020B0502020104020203"/>
                <a:ea typeface="+mn-ea"/>
                <a:cs typeface="+mn-cs"/>
              </a:rPr>
              <a:t>The supporting sentences</a:t>
            </a:r>
          </a:p>
        </p:txBody>
      </p:sp>
    </p:spTree>
    <p:extLst>
      <p:ext uri="{BB962C8B-B14F-4D97-AF65-F5344CB8AC3E}">
        <p14:creationId xmlns:p14="http://schemas.microsoft.com/office/powerpoint/2010/main" val="4101756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5"/>
          <p:cNvSpPr txBox="1">
            <a:spLocks noGrp="1"/>
          </p:cNvSpPr>
          <p:nvPr>
            <p:ph type="ctrTitle"/>
          </p:nvPr>
        </p:nvSpPr>
        <p:spPr>
          <a:xfrm>
            <a:off x="724013" y="1915751"/>
            <a:ext cx="5497200" cy="872700"/>
          </a:xfrm>
          <a:prstGeom prst="rect">
            <a:avLst/>
          </a:prstGeom>
        </p:spPr>
        <p:txBody>
          <a:bodyPr spcFirstLastPara="1" wrap="square" lIns="0" tIns="0" rIns="0" bIns="0" anchor="b" anchorCtr="0">
            <a:noAutofit/>
          </a:bodyPr>
          <a:lstStyle/>
          <a:p>
            <a:pPr lvl="0"/>
            <a:r>
              <a:rPr lang="en-US" dirty="0"/>
              <a:t>Note Taking Methods</a:t>
            </a:r>
          </a:p>
        </p:txBody>
      </p:sp>
    </p:spTree>
    <p:extLst>
      <p:ext uri="{BB962C8B-B14F-4D97-AF65-F5344CB8AC3E}">
        <p14:creationId xmlns:p14="http://schemas.microsoft.com/office/powerpoint/2010/main" val="3871753952"/>
      </p:ext>
    </p:extLst>
  </p:cSld>
  <p:clrMapOvr>
    <a:masterClrMapping/>
  </p:clrMapOvr>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rofessional Business Plan by Slidesgo">
  <a:themeElements>
    <a:clrScheme name="Simple Light">
      <a:dk1>
        <a:srgbClr val="000000"/>
      </a:dk1>
      <a:lt1>
        <a:srgbClr val="FFFFFF"/>
      </a:lt1>
      <a:dk2>
        <a:srgbClr val="CE4646"/>
      </a:dk2>
      <a:lt2>
        <a:srgbClr val="2D4070"/>
      </a:lt2>
      <a:accent1>
        <a:srgbClr val="F3D76A"/>
      </a:accent1>
      <a:accent2>
        <a:srgbClr val="FFFFFF"/>
      </a:accent2>
      <a:accent3>
        <a:srgbClr val="CE4646"/>
      </a:accent3>
      <a:accent4>
        <a:srgbClr val="2D4070"/>
      </a:accent4>
      <a:accent5>
        <a:srgbClr val="F3D76A"/>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1789</TotalTime>
  <Words>1572</Words>
  <Application>Microsoft Office PowerPoint</Application>
  <PresentationFormat>Экран (16:9)</PresentationFormat>
  <Paragraphs>140</Paragraphs>
  <Slides>27</Slides>
  <Notes>5</Notes>
  <HiddenSlides>0</HiddenSlides>
  <MMClips>0</MMClips>
  <ScaleCrop>false</ScaleCrop>
  <HeadingPairs>
    <vt:vector size="6" baseType="variant">
      <vt:variant>
        <vt:lpstr>Использованные шрифты</vt:lpstr>
      </vt:variant>
      <vt:variant>
        <vt:i4>17</vt:i4>
      </vt:variant>
      <vt:variant>
        <vt:lpstr>Тема</vt:lpstr>
      </vt:variant>
      <vt:variant>
        <vt:i4>4</vt:i4>
      </vt:variant>
      <vt:variant>
        <vt:lpstr>Заголовки слайдов</vt:lpstr>
      </vt:variant>
      <vt:variant>
        <vt:i4>27</vt:i4>
      </vt:variant>
    </vt:vector>
  </HeadingPairs>
  <TitlesOfParts>
    <vt:vector size="48" baseType="lpstr">
      <vt:lpstr>Lexend Exa</vt:lpstr>
      <vt:lpstr>Calibri Light</vt:lpstr>
      <vt:lpstr>Calibri</vt:lpstr>
      <vt:lpstr>Times New Roman</vt:lpstr>
      <vt:lpstr>Univers</vt:lpstr>
      <vt:lpstr>Josefin Slab</vt:lpstr>
      <vt:lpstr>Wingdings</vt:lpstr>
      <vt:lpstr>Arial</vt:lpstr>
      <vt:lpstr>Barlow</vt:lpstr>
      <vt:lpstr>Josefin Sans</vt:lpstr>
      <vt:lpstr>verdana</vt:lpstr>
      <vt:lpstr>Univers Condensed</vt:lpstr>
      <vt:lpstr>Barlow SemiBold</vt:lpstr>
      <vt:lpstr>Roboto</vt:lpstr>
      <vt:lpstr>Wingdings 2</vt:lpstr>
      <vt:lpstr>Barlow Light</vt:lpstr>
      <vt:lpstr>Nunito Light</vt:lpstr>
      <vt:lpstr>Lodovico template</vt:lpstr>
      <vt:lpstr>Office Theme</vt:lpstr>
      <vt:lpstr>Professional Business Plan by Slidesgo</vt:lpstr>
      <vt:lpstr>DividendVTI</vt:lpstr>
      <vt:lpstr>Week 1 Effective Reading  and Note-Taking strategies</vt:lpstr>
      <vt:lpstr>Презентация PowerPoint</vt:lpstr>
      <vt:lpstr>Lead-in</vt:lpstr>
      <vt:lpstr>Paragraph structure</vt:lpstr>
      <vt:lpstr>What is a Paragraph?</vt:lpstr>
      <vt:lpstr>Basic Paragraph Structure</vt:lpstr>
      <vt:lpstr>Switzerland – something interesting at every turn  By Ken Jones</vt:lpstr>
      <vt:lpstr>Презентация PowerPoint</vt:lpstr>
      <vt:lpstr>Note Taking Methods</vt:lpstr>
      <vt:lpstr>Common note-taking methods </vt:lpstr>
      <vt:lpstr>The Outlining Method</vt:lpstr>
      <vt:lpstr>Презентация PowerPoint</vt:lpstr>
      <vt:lpstr>Презентация PowerPoint</vt:lpstr>
      <vt:lpstr>PRACTICE</vt:lpstr>
      <vt:lpstr>Презентация PowerPoint</vt:lpstr>
      <vt:lpstr>ACTIVITY 1: Make an outline  </vt:lpstr>
      <vt:lpstr>Suggested answer:</vt:lpstr>
      <vt:lpstr>Презентация PowerPoint</vt:lpstr>
      <vt:lpstr>Презентация PowerPoint</vt:lpstr>
      <vt:lpstr>California Weather</vt:lpstr>
      <vt:lpstr>Question 1</vt:lpstr>
      <vt:lpstr>Question 2</vt:lpstr>
      <vt:lpstr>Question 3</vt:lpstr>
      <vt:lpstr>Question 4</vt:lpstr>
      <vt:lpstr>Question 5</vt:lpstr>
      <vt:lpstr>Презентация PowerPoint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 Asian University</dc:title>
  <dc:creator>Azamat Akhmedjanov</dc:creator>
  <cp:lastModifiedBy>ASUS</cp:lastModifiedBy>
  <cp:revision>310</cp:revision>
  <dcterms:modified xsi:type="dcterms:W3CDTF">2023-09-06T06:50:07Z</dcterms:modified>
</cp:coreProperties>
</file>