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9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93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591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8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454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97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7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5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3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2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4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1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your-project-folder-na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214" y="190501"/>
            <a:ext cx="7097712" cy="704850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UNIVERSITY OF MAKENI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763" y="4695255"/>
            <a:ext cx="9507537" cy="190917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GROUP MEMBERS</a:t>
            </a:r>
          </a:p>
          <a:p>
            <a:r>
              <a:rPr lang="en-US" sz="2000" b="1" dirty="0"/>
              <a:t>1.Martin Abdul Jalloh-6378                         2. Adama </a:t>
            </a:r>
            <a:r>
              <a:rPr lang="en-US" sz="2000" b="1" dirty="0" err="1"/>
              <a:t>Binturabe</a:t>
            </a:r>
            <a:r>
              <a:rPr lang="en-US" sz="2000" b="1" dirty="0"/>
              <a:t> Marrah-6209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84539" y="828677"/>
            <a:ext cx="7469186" cy="704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SYLVANUS KOROMA CAMPUS-YONI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98914" y="2528984"/>
            <a:ext cx="4992686" cy="704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MODULE: PROJECT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7839" y="3869559"/>
            <a:ext cx="7097712" cy="704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TOPIC: RESTAURANT WEBSITE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82240" y="3221552"/>
            <a:ext cx="8386354" cy="704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DEPARTMENT: COMPUTER SCIENCE –YEAR THREE</a:t>
            </a:r>
          </a:p>
        </p:txBody>
      </p:sp>
    </p:spTree>
    <p:extLst>
      <p:ext uri="{BB962C8B-B14F-4D97-AF65-F5344CB8AC3E}">
        <p14:creationId xmlns:p14="http://schemas.microsoft.com/office/powerpoint/2010/main" val="363854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USE TO DEVELOP THE PROJECT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0" y="1653540"/>
            <a:ext cx="9180512" cy="43967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project requirements: Determine the purpose and scope of your project, including the specific features and functionality you want to implement.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 the project structure: Create a plan for organizing your files and directories. Decide on the overall architecture of your application and how different components will interact.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the database: Identify the data you need to store and define the database schema using MySQL. Determine the tables, fields, and relationships required to store and retrieve data efficiently.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up your development environment: Install the necessary software tools like a text editor or an integrated development environment (IDE) to write code, a web server to host your project locally, and a MySQL database server to store data.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175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160" y="792480"/>
            <a:ext cx="10203180" cy="606552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HTML structure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CSS styling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client-side interactivity with JavaScript: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server-side functionality with PHP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the MySQL database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and debug: Regularly test your project throughout the development process to ensure that it works as expected. Debug any issues that arise, fixing errors and improving functionality.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 your application: Implement necessary security measures to protect your project against common web vulnerabilities, such as SQL injection, cross-site scripting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XSS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and cross-site request forgery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CSRF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6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120" y="754380"/>
            <a:ext cx="9782492" cy="5156842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 the project: Once your project is ready for deployment, choose a hosting provider and set up your web server environment. Transfer your files to the server and configure the necessary settings.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 and update: Regularly update and maintain your project to fix bugs, add new features, and improve performance. Monitor for any security vulnerabilities and apply necessary patches.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6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5480" y="670560"/>
            <a:ext cx="9569132" cy="5240662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 TO RUN A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Download and install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XAMPP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XAMPP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up your project directory in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htdocs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database</a:t>
            </a:r>
            <a:endParaRPr lang="en-US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the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u="sng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18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://localhost/your-project-folder-name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353" y="205740"/>
            <a:ext cx="10454640" cy="644652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(Hypertext Markup Language):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is the standard markup language used for creating the structure and content of web pages.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(Cascading Style Sheets):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is a stylesheet language used for describing the presentation and styling of HTML documents.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is a powerful scripting language that adds interactivity and dynamic functionality to web pages.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(Hypertext Preprocessor):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is a server-side scripting language designed for web development that is embedded within HTML code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is an open-source relational database management system (RDBMS).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637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353" y="205740"/>
            <a:ext cx="10454640" cy="6446520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665251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469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UNIVERSITY OF MAKENI</vt:lpstr>
      <vt:lpstr>STEPS USE TO DEVELOP THE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MAKENI</dc:title>
  <dc:creator>hp</dc:creator>
  <cp:lastModifiedBy>Martin Abdul Jalloh</cp:lastModifiedBy>
  <cp:revision>54</cp:revision>
  <dcterms:created xsi:type="dcterms:W3CDTF">2022-11-14T06:14:20Z</dcterms:created>
  <dcterms:modified xsi:type="dcterms:W3CDTF">2023-06-09T08:04:21Z</dcterms:modified>
</cp:coreProperties>
</file>