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61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107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51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22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703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37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37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1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14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2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7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62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0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5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1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0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61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81B1-8F6F-4934-AA8C-11E52FA4D8F8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BD941B-863B-4090-A7C4-D2B61AD803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9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cissors Clipping vector and picture">
            <a:extLst>
              <a:ext uri="{FF2B5EF4-FFF2-40B4-BE49-F238E27FC236}">
                <a16:creationId xmlns:a16="http://schemas.microsoft.com/office/drawing/2014/main" id="{5011781A-A3FA-30F8-74A2-81018309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41" y="1290601"/>
            <a:ext cx="8118072" cy="4850891"/>
          </a:xfrm>
          <a:prstGeom prst="rect">
            <a:avLst/>
          </a:prstGeom>
          <a:solidFill>
            <a:srgbClr val="92D050"/>
          </a:solidFill>
          <a:effectLst>
            <a:softEdge rad="317500"/>
          </a:effec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34A4C074-6EF7-B52C-1F9C-2BD28F2E86DB}"/>
              </a:ext>
            </a:extLst>
          </p:cNvPr>
          <p:cNvSpPr txBox="1"/>
          <p:nvPr/>
        </p:nvSpPr>
        <p:spPr>
          <a:xfrm flipH="1">
            <a:off x="3727727" y="3300547"/>
            <a:ext cx="3452885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cs-CZ" sz="4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VÝSTŘIŽKY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02C3A0-2E73-A41E-04F1-36D3228FE709}"/>
              </a:ext>
            </a:extLst>
          </p:cNvPr>
          <p:cNvSpPr txBox="1"/>
          <p:nvPr/>
        </p:nvSpPr>
        <p:spPr>
          <a:xfrm>
            <a:off x="5072063" y="6141492"/>
            <a:ext cx="390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Pořizování screenshotů pomocí nástroje Výstřižky Windows 10</a:t>
            </a:r>
          </a:p>
        </p:txBody>
      </p:sp>
    </p:spTree>
    <p:extLst>
      <p:ext uri="{BB962C8B-B14F-4D97-AF65-F5344CB8AC3E}">
        <p14:creationId xmlns:p14="http://schemas.microsoft.com/office/powerpoint/2010/main" val="12812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3DE96-8A62-2008-D557-F414B724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K čemu slouží výstřižky ?</a:t>
            </a:r>
          </a:p>
        </p:txBody>
      </p:sp>
      <p:sp>
        <p:nvSpPr>
          <p:cNvPr id="3" name="Obdélník: s jedním zakulaceným rohem 2">
            <a:extLst>
              <a:ext uri="{FF2B5EF4-FFF2-40B4-BE49-F238E27FC236}">
                <a16:creationId xmlns:a16="http://schemas.microsoft.com/office/drawing/2014/main" id="{A32C550D-3B0F-E26A-4A90-7D580577A45D}"/>
              </a:ext>
            </a:extLst>
          </p:cNvPr>
          <p:cNvSpPr/>
          <p:nvPr/>
        </p:nvSpPr>
        <p:spPr>
          <a:xfrm>
            <a:off x="1241947" y="1583141"/>
            <a:ext cx="3343702" cy="2442949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pořizování snímků </a:t>
            </a:r>
            <a:endParaRPr lang="cs-CZ" dirty="0">
              <a:solidFill>
                <a:srgbClr val="1E1E1E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provádě</a:t>
            </a:r>
            <a:r>
              <a:rPr lang="cs-CZ" dirty="0">
                <a:solidFill>
                  <a:srgbClr val="1E1E1E"/>
                </a:solidFill>
                <a:latin typeface="Segoe UI" panose="020B0502040204020203" pitchFamily="34" charset="0"/>
              </a:rPr>
              <a:t>ní</a:t>
            </a:r>
            <a:r>
              <a:rPr lang="cs-CZ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změn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přidávání poznámek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ukládání a sdílení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00F4DDA-BE7B-E5FD-0682-52F0ABCA314F}"/>
              </a:ext>
            </a:extLst>
          </p:cNvPr>
          <p:cNvSpPr/>
          <p:nvPr/>
        </p:nvSpPr>
        <p:spPr>
          <a:xfrm>
            <a:off x="5691116" y="3008120"/>
            <a:ext cx="3766783" cy="158097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Zaznamenání informace</a:t>
            </a:r>
          </a:p>
          <a:p>
            <a:pPr algn="ctr"/>
            <a:r>
              <a:rPr lang="cs-CZ" dirty="0">
                <a:solidFill>
                  <a:schemeClr val="tx1"/>
                </a:solidFill>
              </a:rPr>
              <a:t>Obrazovky</a:t>
            </a:r>
          </a:p>
          <a:p>
            <a:pPr algn="ctr"/>
            <a:r>
              <a:rPr lang="cs-CZ" dirty="0">
                <a:solidFill>
                  <a:schemeClr val="tx1"/>
                </a:solidFill>
              </a:rPr>
              <a:t>Vytvoření fotonávodu</a:t>
            </a:r>
          </a:p>
        </p:txBody>
      </p:sp>
    </p:spTree>
    <p:extLst>
      <p:ext uri="{BB962C8B-B14F-4D97-AF65-F5344CB8AC3E}">
        <p14:creationId xmlns:p14="http://schemas.microsoft.com/office/powerpoint/2010/main" val="3022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79D57A-38F3-B775-2F52-00C41156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365125"/>
            <a:ext cx="10353675" cy="1392238"/>
          </a:xfrm>
        </p:spPr>
        <p:txBody>
          <a:bodyPr/>
          <a:lstStyle/>
          <a:p>
            <a:pPr algn="ctr"/>
            <a:r>
              <a:rPr lang="cs-CZ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Kde lze najít nástroj Výstřižky ?</a:t>
            </a:r>
            <a:br>
              <a:rPr lang="cs-CZ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</a:b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7BD18FE-B855-7CB1-30AA-25A281C385AC}"/>
              </a:ext>
            </a:extLst>
          </p:cNvPr>
          <p:cNvSpPr txBox="1"/>
          <p:nvPr/>
        </p:nvSpPr>
        <p:spPr>
          <a:xfrm>
            <a:off x="-5139810" y="1268148"/>
            <a:ext cx="63461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Můžeme najít na ploše přes kolonku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9F1D0C6-7D32-8C3C-FC98-4EED6C8C4572}"/>
              </a:ext>
            </a:extLst>
          </p:cNvPr>
          <p:cNvSpPr txBox="1"/>
          <p:nvPr/>
        </p:nvSpPr>
        <p:spPr>
          <a:xfrm>
            <a:off x="1000124" y="1151793"/>
            <a:ext cx="4057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Přes lupu – Výstřižky</a:t>
            </a:r>
          </a:p>
          <a:p>
            <a:endParaRPr lang="cs-CZ" sz="20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C61471E-8EF1-9736-C4F2-BA947618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456" y="1257325"/>
            <a:ext cx="3559396" cy="374808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52C477-DDE8-E258-8F89-E9AEFA4D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69" y="1757363"/>
            <a:ext cx="2002393" cy="4659889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BE155BD8-2228-A67E-B368-BBA70F3C0017}"/>
              </a:ext>
            </a:extLst>
          </p:cNvPr>
          <p:cNvSpPr/>
          <p:nvPr/>
        </p:nvSpPr>
        <p:spPr>
          <a:xfrm>
            <a:off x="3138854" y="6216162"/>
            <a:ext cx="5627077" cy="61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</a:rPr>
              <a:t>Vyberete ikonku Start  a naleznete v nabídce  Výstřižek a skica</a:t>
            </a:r>
          </a:p>
          <a:p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</a:rPr>
              <a:t>Stisknutí tlačítka s logem Windows + Shift + 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cs-CZ" sz="18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2313D4A-F591-1277-6812-342DDCA429A4}"/>
              </a:ext>
            </a:extLst>
          </p:cNvPr>
          <p:cNvCxnSpPr/>
          <p:nvPr/>
        </p:nvCxnSpPr>
        <p:spPr>
          <a:xfrm>
            <a:off x="3499338" y="1582615"/>
            <a:ext cx="2910254" cy="3297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836D2E13-11A0-23C7-51D3-A4343CE5A9FD}"/>
              </a:ext>
            </a:extLst>
          </p:cNvPr>
          <p:cNvCxnSpPr>
            <a:cxnSpLocks/>
          </p:cNvCxnSpPr>
          <p:nvPr/>
        </p:nvCxnSpPr>
        <p:spPr>
          <a:xfrm flipH="1" flipV="1">
            <a:off x="1679331" y="4132384"/>
            <a:ext cx="1617784" cy="1468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FCB255-777B-BAE1-C703-BF96B2F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Otevření a formát nástroje Výstřižek a Skica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44C135-0344-8462-EA77-BEDCA8C3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5" y="3931391"/>
            <a:ext cx="3863970" cy="777923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805B3C13-3F0A-E02C-CBE3-D0671A914FD5}"/>
              </a:ext>
            </a:extLst>
          </p:cNvPr>
          <p:cNvSpPr/>
          <p:nvPr/>
        </p:nvSpPr>
        <p:spPr>
          <a:xfrm>
            <a:off x="1364776" y="2033516"/>
            <a:ext cx="3092884" cy="777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800" dirty="0">
                <a:solidFill>
                  <a:schemeClr val="tx1"/>
                </a:solidFill>
              </a:rPr>
              <a:t>Stisknutí tlačítka s logem Windows + Shift + 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130C1B9-800E-353A-361C-B98AF67A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31" y="1735166"/>
            <a:ext cx="1764202" cy="882101"/>
          </a:xfrm>
          <a:prstGeom prst="rect">
            <a:avLst/>
          </a:prstGeom>
        </p:spPr>
      </p:pic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4E0CD8E-676A-F39C-F468-58A2B40F4F35}"/>
              </a:ext>
            </a:extLst>
          </p:cNvPr>
          <p:cNvSpPr/>
          <p:nvPr/>
        </p:nvSpPr>
        <p:spPr>
          <a:xfrm>
            <a:off x="5507931" y="3234518"/>
            <a:ext cx="4181978" cy="31116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>
                <a:solidFill>
                  <a:schemeClr val="tx1"/>
                </a:solidFill>
              </a:rPr>
              <a:t>Typy výstřižků</a:t>
            </a:r>
          </a:p>
          <a:p>
            <a:pPr algn="ctr"/>
            <a:r>
              <a:rPr lang="cs-CZ" dirty="0">
                <a:solidFill>
                  <a:schemeClr val="tx1"/>
                </a:solidFill>
              </a:rPr>
              <a:t>Volného tvaru</a:t>
            </a:r>
          </a:p>
          <a:p>
            <a:pPr algn="ctr"/>
            <a:r>
              <a:rPr lang="cs-CZ" dirty="0">
                <a:solidFill>
                  <a:schemeClr val="tx1"/>
                </a:solidFill>
              </a:rPr>
              <a:t>Obdelníkový výstřižek</a:t>
            </a:r>
          </a:p>
          <a:p>
            <a:pPr algn="ctr"/>
            <a:r>
              <a:rPr lang="cs-CZ" dirty="0">
                <a:solidFill>
                  <a:schemeClr val="tx1"/>
                </a:solidFill>
              </a:rPr>
              <a:t>Výstřižek okna</a:t>
            </a:r>
          </a:p>
          <a:p>
            <a:pPr algn="ctr"/>
            <a:r>
              <a:rPr lang="cs-CZ" dirty="0">
                <a:solidFill>
                  <a:schemeClr val="tx1"/>
                </a:solidFill>
              </a:rPr>
              <a:t>Celobrázkový výstřižek</a:t>
            </a:r>
          </a:p>
        </p:txBody>
      </p:sp>
      <p:sp>
        <p:nvSpPr>
          <p:cNvPr id="15" name="Šipka: doleva 14">
            <a:extLst>
              <a:ext uri="{FF2B5EF4-FFF2-40B4-BE49-F238E27FC236}">
                <a16:creationId xmlns:a16="http://schemas.microsoft.com/office/drawing/2014/main" id="{1D338CF9-48F7-8B19-C225-F06EB830BC34}"/>
              </a:ext>
            </a:extLst>
          </p:cNvPr>
          <p:cNvSpPr/>
          <p:nvPr/>
        </p:nvSpPr>
        <p:spPr>
          <a:xfrm>
            <a:off x="4239295" y="4115557"/>
            <a:ext cx="1268636" cy="40959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6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7F1DD-4AD4-06DC-F61C-2D72371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1088"/>
          </a:xfrm>
        </p:spPr>
        <p:txBody>
          <a:bodyPr>
            <a:normAutofit fontScale="90000"/>
          </a:bodyPr>
          <a:lstStyle/>
          <a:p>
            <a:r>
              <a:rPr lang="cs-CZ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Panel nástrojů Výstřižek </a:t>
            </a:r>
            <a:r>
              <a:rPr lang="cs-CZ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a Skica </a:t>
            </a:r>
            <a:r>
              <a:rPr lang="cs-CZ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– funkcionalita zvýraznění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E8704EF-913A-07BE-00F5-A6645D01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53" y="2838734"/>
            <a:ext cx="8271147" cy="381037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D6128C3-6851-485B-A972-23063801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3" y="1825691"/>
            <a:ext cx="12192000" cy="946085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385DD744-9E64-8D79-BF19-D73F20BE8E1B}"/>
              </a:ext>
            </a:extLst>
          </p:cNvPr>
          <p:cNvCxnSpPr>
            <a:cxnSpLocks/>
          </p:cNvCxnSpPr>
          <p:nvPr/>
        </p:nvCxnSpPr>
        <p:spPr>
          <a:xfrm flipH="1">
            <a:off x="6096000" y="1488727"/>
            <a:ext cx="579726" cy="4604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C0175429-A987-AD4F-1D33-19BBD031EC15}"/>
              </a:ext>
            </a:extLst>
          </p:cNvPr>
          <p:cNvSpPr/>
          <p:nvPr/>
        </p:nvSpPr>
        <p:spPr>
          <a:xfrm>
            <a:off x="2579427" y="2183642"/>
            <a:ext cx="6291618" cy="29752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800" dirty="0">
                <a:solidFill>
                  <a:schemeClr val="tx1"/>
                </a:solidFill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4836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1383</TotalTime>
  <Words>100</Words>
  <Application>Microsoft Office PowerPoint</Application>
  <PresentationFormat>Širokoúhlá obrazovka</PresentationFormat>
  <Paragraphs>25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Segoe UI</vt:lpstr>
      <vt:lpstr>Trebuchet MS</vt:lpstr>
      <vt:lpstr>Wingdings 3</vt:lpstr>
      <vt:lpstr>Fazeta</vt:lpstr>
      <vt:lpstr>Prezentace aplikace PowerPoint</vt:lpstr>
      <vt:lpstr>K čemu slouží výstřižky ?</vt:lpstr>
      <vt:lpstr>Kde lze najít nástroj Výstřižky ? </vt:lpstr>
      <vt:lpstr>Otevření a formát nástroje Výstřižek a Skica</vt:lpstr>
      <vt:lpstr>Panel nástrojů Výstřižek a Skica – funkcionalita zvýraznění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Marta</dc:creator>
  <cp:lastModifiedBy>Marta</cp:lastModifiedBy>
  <cp:revision>17</cp:revision>
  <dcterms:created xsi:type="dcterms:W3CDTF">2024-01-07T16:54:03Z</dcterms:created>
  <dcterms:modified xsi:type="dcterms:W3CDTF">2024-01-10T08:28:24Z</dcterms:modified>
</cp:coreProperties>
</file>