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8B22F-FD12-774C-9247-F3FA9836F7D0}" v="2" dt="2023-11-10T18:08:36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84"/>
  </p:normalViewPr>
  <p:slideViewPr>
    <p:cSldViewPr snapToGrid="0">
      <p:cViewPr varScale="1">
        <p:scale>
          <a:sx n="109" d="100"/>
          <a:sy n="109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Lemaire" userId="66f74907ca5c5339" providerId="LiveId" clId="{A688B22F-FD12-774C-9247-F3FA9836F7D0}"/>
    <pc:docChg chg="custSel modSld">
      <pc:chgData name="Martin Lemaire" userId="66f74907ca5c5339" providerId="LiveId" clId="{A688B22F-FD12-774C-9247-F3FA9836F7D0}" dt="2023-11-10T18:50:17.021" v="47" actId="478"/>
      <pc:docMkLst>
        <pc:docMk/>
      </pc:docMkLst>
      <pc:sldChg chg="addSp delSp modSp mod">
        <pc:chgData name="Martin Lemaire" userId="66f74907ca5c5339" providerId="LiveId" clId="{A688B22F-FD12-774C-9247-F3FA9836F7D0}" dt="2023-11-10T18:50:17.021" v="47" actId="478"/>
        <pc:sldMkLst>
          <pc:docMk/>
          <pc:sldMk cId="3780971538" sldId="261"/>
        </pc:sldMkLst>
        <pc:spChg chg="add 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" creationId="{8AEA3EE7-9C2B-AE34-6867-55D045C88EC3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" creationId="{FFD8403C-4226-29D5-DD6B-18672D7767A4}"/>
          </ac:spMkLst>
        </pc:spChg>
        <pc:spChg chg="add 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6" creationId="{E6C30C40-37A2-822D-7A63-B9585BBE85A9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7" creationId="{19EA79CF-100A-8C43-5690-10E8B0B4313D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8" creationId="{E427E88A-51A3-049A-33B8-2DE7C4AF1858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9" creationId="{BF07ACB5-4A9C-35DF-5279-BCABBB36D6B9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0" creationId="{EBD3F553-FCF3-24D5-0350-84B4CEEAE6EB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1" creationId="{C176BDCF-282A-6626-1ED2-FED8BB7346B6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2" creationId="{B9D4B252-2B04-6874-6DDD-5974F0282C1F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3" creationId="{49DEC34C-E20E-DC6A-7A9F-05C1920A67F2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4" creationId="{63836455-5476-9F76-3D8C-60530B4C6752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5" creationId="{06676D7B-87FC-B0C9-BE5B-002B4AD9DD32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6" creationId="{CFEBDE09-A221-F2C1-C03F-FCC4E79A813E}"/>
          </ac:spMkLst>
        </pc:spChg>
        <pc:spChg chg="add del mod">
          <ac:chgData name="Martin Lemaire" userId="66f74907ca5c5339" providerId="LiveId" clId="{A688B22F-FD12-774C-9247-F3FA9836F7D0}" dt="2023-11-10T18:50:17.021" v="47" actId="478"/>
          <ac:spMkLst>
            <pc:docMk/>
            <pc:sldMk cId="3780971538" sldId="261"/>
            <ac:spMk id="17" creationId="{70DCF60A-7CB7-E01E-EF4F-1CBECA2A6769}"/>
          </ac:spMkLst>
        </pc:spChg>
        <pc:spChg chg="add del mod">
          <ac:chgData name="Martin Lemaire" userId="66f74907ca5c5339" providerId="LiveId" clId="{A688B22F-FD12-774C-9247-F3FA9836F7D0}" dt="2023-11-10T18:50:17.021" v="47" actId="478"/>
          <ac:spMkLst>
            <pc:docMk/>
            <pc:sldMk cId="3780971538" sldId="261"/>
            <ac:spMk id="19" creationId="{5061B1AA-9770-7FAC-17D6-92FCAEAABA71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28" creationId="{8E8C4460-CAF0-8A7B-B160-55BA0A2F7E07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29" creationId="{8A8A6D2A-9E16-179C-EFE1-6434990C7355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0" creationId="{3EC13F7E-DBF9-D077-9DCF-9D77AA12A8B8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3" creationId="{6831CF8F-C261-DD2A-C0E8-580612A344A4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5" creationId="{50D4E651-B411-91F8-0430-D43BAA4D1725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7" creationId="{0A5EE6CF-33EF-B386-1619-723824E772F0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9" creationId="{A74A3665-FE2A-9FE3-826E-78B6B197111D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1" creationId="{958E0D06-4F70-1F5E-BEE3-B7B946666986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3" creationId="{8493E207-A607-FE51-E613-1B693D53B21B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5" creationId="{6882172D-D710-E463-7662-40D94815CDF3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7" creationId="{2A420046-583E-844F-7C0B-50F4C20BDA3F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0" creationId="{64A00661-1302-CFEF-D5B2-C9F1A581B6E3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3" creationId="{75E0006B-8E08-C22B-61C1-D6E24A842955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5" creationId="{1C7AC3AB-6757-B3A5-11E8-745DFD7C4898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7" creationId="{38DAA8B3-D2B9-1F40-DAD3-9F828D6BD403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9" creationId="{C07818BB-0878-A6E0-EA2E-41796135A92C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61" creationId="{1522780D-F95F-FD08-132B-C4E92922ED9E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62" creationId="{441AF540-0B9A-7CFB-9564-5FB9B8F258FE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64" creationId="{0BAA323E-68EF-BC53-8EBC-36AB7841203B}"/>
          </ac:spMkLst>
        </pc:spChg>
        <pc:cxnChg chg="add 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" creationId="{06DFE8C9-42FE-4CDB-F0DF-E5B51822A5A0}"/>
          </ac:cxnSpMkLst>
        </pc:cxnChg>
        <pc:cxnChg chg="add del mod">
          <ac:chgData name="Martin Lemaire" userId="66f74907ca5c5339" providerId="LiveId" clId="{A688B22F-FD12-774C-9247-F3FA9836F7D0}" dt="2023-11-10T18:50:17.021" v="47" actId="478"/>
          <ac:cxnSpMkLst>
            <pc:docMk/>
            <pc:sldMk cId="3780971538" sldId="261"/>
            <ac:cxnSpMk id="18" creationId="{27060DE7-4582-9124-3AFC-FAC0194A14DE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32" creationId="{0809A471-973D-DCC6-C29A-B7561B50DFBB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34" creationId="{C26C4C52-B982-FB76-277A-211B597683DE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36" creationId="{D047C330-CEF8-3F9E-C890-8B6EEC95A1ED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38" creationId="{880FA685-1549-470C-C68D-697EFC093377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0" creationId="{B324278F-9267-D16E-77C0-4BF40176B309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2" creationId="{81BDD742-F66C-E390-157A-F2DE7915086E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4" creationId="{FC0A2884-41CF-DDB0-7210-94A72FE93CAC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6" creationId="{EDA53582-518C-160B-5C52-EDBF970F0C6D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9" creationId="{4FF1DE62-9236-42EF-6CA7-D5020A0905CD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2" creationId="{7854E512-051B-2D7C-85CA-C2EEC4E0C72D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4" creationId="{717DA5C4-A202-ACC4-A3DA-D23CE82B6231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6" creationId="{88F829C2-1F85-D9B8-CD45-C89AE1519B9E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8" creationId="{5F219059-B17E-4339-5AC2-FF6D5E7AE1DB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60" creationId="{FF175605-E8A8-BF52-83BD-4C38385F6AD8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63" creationId="{91AADDE7-0CC8-0A3A-19B3-72B7F51352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973BEF9-1438-EF32-5D12-2EF1B83508FE}"/>
              </a:ext>
            </a:extLst>
          </p:cNvPr>
          <p:cNvSpPr/>
          <p:nvPr/>
        </p:nvSpPr>
        <p:spPr>
          <a:xfrm>
            <a:off x="1353312" y="2430018"/>
            <a:ext cx="6437376" cy="2980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22D49-E93D-B686-5AE2-6CE47787EE4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294375" y="3650917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B2E50-9FDB-9DC4-EFCF-0BD4D9A51593}"/>
              </a:ext>
            </a:extLst>
          </p:cNvPr>
          <p:cNvCxnSpPr/>
          <p:nvPr/>
        </p:nvCxnSpPr>
        <p:spPr>
          <a:xfrm flipH="1" flipV="1">
            <a:off x="3449340" y="3650920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4D81B1-3D8F-ABF7-F68E-EDC3A777778A}"/>
              </a:ext>
            </a:extLst>
          </p:cNvPr>
          <p:cNvCxnSpPr/>
          <p:nvPr/>
        </p:nvCxnSpPr>
        <p:spPr>
          <a:xfrm flipH="1" flipV="1">
            <a:off x="4644170" y="3650919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94C157-042E-7820-D48E-CECE4F8B3867}"/>
              </a:ext>
            </a:extLst>
          </p:cNvPr>
          <p:cNvCxnSpPr/>
          <p:nvPr/>
        </p:nvCxnSpPr>
        <p:spPr>
          <a:xfrm flipH="1" flipV="1">
            <a:off x="5819067" y="3650919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6499C8-A4B0-3445-431D-018DA5EE3C74}"/>
              </a:ext>
            </a:extLst>
          </p:cNvPr>
          <p:cNvCxnSpPr/>
          <p:nvPr/>
        </p:nvCxnSpPr>
        <p:spPr>
          <a:xfrm flipH="1" flipV="1">
            <a:off x="6991308" y="3650918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212C87-92CE-4F81-2D2B-F94FD26C0B4E}"/>
              </a:ext>
            </a:extLst>
          </p:cNvPr>
          <p:cNvCxnSpPr>
            <a:cxnSpLocks/>
          </p:cNvCxnSpPr>
          <p:nvPr/>
        </p:nvCxnSpPr>
        <p:spPr>
          <a:xfrm>
            <a:off x="2294377" y="3664830"/>
            <a:ext cx="469693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1F7C95-7F0D-F477-E351-2A21B8C19ADD}"/>
              </a:ext>
            </a:extLst>
          </p:cNvPr>
          <p:cNvCxnSpPr>
            <a:stCxn id="4" idx="2"/>
          </p:cNvCxnSpPr>
          <p:nvPr/>
        </p:nvCxnSpPr>
        <p:spPr>
          <a:xfrm flipH="1">
            <a:off x="2884484" y="3397146"/>
            <a:ext cx="1" cy="28176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DC7441-8733-7B50-6127-1E627D88389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35933" y="4918930"/>
            <a:ext cx="388079" cy="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6BE5D8B-78BA-1D92-B1A3-514CFEAEA7B7}"/>
              </a:ext>
            </a:extLst>
          </p:cNvPr>
          <p:cNvSpPr/>
          <p:nvPr/>
        </p:nvSpPr>
        <p:spPr>
          <a:xfrm>
            <a:off x="2294377" y="2807040"/>
            <a:ext cx="1180214" cy="59010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b="1" dirty="0">
                <a:latin typeface="Century Gothic" panose="020B0502020202020204" pitchFamily="34" charset="0"/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7EAF5-18FB-B00D-81AD-A22893065E9C}"/>
              </a:ext>
            </a:extLst>
          </p:cNvPr>
          <p:cNvSpPr/>
          <p:nvPr/>
        </p:nvSpPr>
        <p:spPr>
          <a:xfrm>
            <a:off x="1805277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0560A-BCE3-AB9E-AF39-ABF3ECBCEB03}"/>
              </a:ext>
            </a:extLst>
          </p:cNvPr>
          <p:cNvSpPr/>
          <p:nvPr/>
        </p:nvSpPr>
        <p:spPr>
          <a:xfrm>
            <a:off x="2980174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34EC0-F6B1-AC58-129B-81E1552D863A}"/>
              </a:ext>
            </a:extLst>
          </p:cNvPr>
          <p:cNvSpPr/>
          <p:nvPr/>
        </p:nvSpPr>
        <p:spPr>
          <a:xfrm>
            <a:off x="4155070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336E0-713B-3D60-1D15-6C4F628E4FE0}"/>
              </a:ext>
            </a:extLst>
          </p:cNvPr>
          <p:cNvSpPr/>
          <p:nvPr/>
        </p:nvSpPr>
        <p:spPr>
          <a:xfrm>
            <a:off x="5329967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TRADE COMPUTER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FC097-FEAB-2D0B-3947-E54EB3AF4322}"/>
              </a:ext>
            </a:extLst>
          </p:cNvPr>
          <p:cNvSpPr/>
          <p:nvPr/>
        </p:nvSpPr>
        <p:spPr>
          <a:xfrm>
            <a:off x="4157736" y="4786372"/>
            <a:ext cx="978197" cy="2651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DATA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DC40C-D0F5-A38B-4600-F67CE6847D8D}"/>
              </a:ext>
            </a:extLst>
          </p:cNvPr>
          <p:cNvSpPr/>
          <p:nvPr/>
        </p:nvSpPr>
        <p:spPr>
          <a:xfrm>
            <a:off x="5524012" y="4786376"/>
            <a:ext cx="978197" cy="26511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ACTIONS LOG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A9A1A-3F9C-9080-F926-30D72B61294C}"/>
              </a:ext>
            </a:extLst>
          </p:cNvPr>
          <p:cNvSpPr/>
          <p:nvPr/>
        </p:nvSpPr>
        <p:spPr>
          <a:xfrm>
            <a:off x="6502210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SECURITY MODULE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CDB90D-FF79-E64B-AA87-D79ED45618E0}"/>
              </a:ext>
            </a:extLst>
          </p:cNvPr>
          <p:cNvCxnSpPr>
            <a:cxnSpLocks/>
          </p:cNvCxnSpPr>
          <p:nvPr/>
        </p:nvCxnSpPr>
        <p:spPr>
          <a:xfrm flipH="1">
            <a:off x="2294375" y="4241023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C78F4-9715-CFCA-CB89-A32D99A9D3AF}"/>
              </a:ext>
            </a:extLst>
          </p:cNvPr>
          <p:cNvCxnSpPr>
            <a:cxnSpLocks/>
          </p:cNvCxnSpPr>
          <p:nvPr/>
        </p:nvCxnSpPr>
        <p:spPr>
          <a:xfrm flipH="1">
            <a:off x="3449340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DC916-616E-57E5-3374-09DB57A4A244}"/>
              </a:ext>
            </a:extLst>
          </p:cNvPr>
          <p:cNvCxnSpPr>
            <a:cxnSpLocks/>
          </p:cNvCxnSpPr>
          <p:nvPr/>
        </p:nvCxnSpPr>
        <p:spPr>
          <a:xfrm flipH="1">
            <a:off x="4644170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4B0AE2-98D8-7831-350E-9BBD67D42B23}"/>
              </a:ext>
            </a:extLst>
          </p:cNvPr>
          <p:cNvCxnSpPr>
            <a:cxnSpLocks/>
          </p:cNvCxnSpPr>
          <p:nvPr/>
        </p:nvCxnSpPr>
        <p:spPr>
          <a:xfrm flipH="1">
            <a:off x="5819067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548B2E-DEDA-5196-2288-00AAB14814F3}"/>
              </a:ext>
            </a:extLst>
          </p:cNvPr>
          <p:cNvCxnSpPr>
            <a:cxnSpLocks/>
          </p:cNvCxnSpPr>
          <p:nvPr/>
        </p:nvCxnSpPr>
        <p:spPr>
          <a:xfrm flipH="1">
            <a:off x="6991308" y="4241025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8B361F-2A54-B426-1245-5AC7D94170D4}"/>
              </a:ext>
            </a:extLst>
          </p:cNvPr>
          <p:cNvCxnSpPr>
            <a:cxnSpLocks/>
          </p:cNvCxnSpPr>
          <p:nvPr/>
        </p:nvCxnSpPr>
        <p:spPr>
          <a:xfrm flipV="1">
            <a:off x="2295704" y="4399182"/>
            <a:ext cx="469693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B59740-561F-777F-7E17-BB782CB1F3F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42843" y="4399180"/>
            <a:ext cx="3992" cy="38719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C570A0-8F39-2984-F984-959BF4A31AEB}"/>
              </a:ext>
            </a:extLst>
          </p:cNvPr>
          <p:cNvCxnSpPr>
            <a:cxnSpLocks/>
          </p:cNvCxnSpPr>
          <p:nvPr/>
        </p:nvCxnSpPr>
        <p:spPr>
          <a:xfrm>
            <a:off x="1642803" y="3102092"/>
            <a:ext cx="0" cy="181683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8891A3-FCC1-C924-B2BD-48C151234F7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42804" y="4918930"/>
            <a:ext cx="251493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C17F34-E057-C97F-44B9-BCC2F95EA7C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27017" y="3102093"/>
            <a:ext cx="66736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alf Frame 60">
            <a:extLst>
              <a:ext uri="{FF2B5EF4-FFF2-40B4-BE49-F238E27FC236}">
                <a16:creationId xmlns:a16="http://schemas.microsoft.com/office/drawing/2014/main" id="{A745F5E2-F7DC-BDBA-0A50-3277A33A4AA6}"/>
              </a:ext>
            </a:extLst>
          </p:cNvPr>
          <p:cNvSpPr>
            <a:spLocks noChangeAspect="1"/>
          </p:cNvSpPr>
          <p:nvPr/>
        </p:nvSpPr>
        <p:spPr>
          <a:xfrm rot="8105876">
            <a:off x="5441228" y="4884730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2" name="Half Frame 61">
            <a:extLst>
              <a:ext uri="{FF2B5EF4-FFF2-40B4-BE49-F238E27FC236}">
                <a16:creationId xmlns:a16="http://schemas.microsoft.com/office/drawing/2014/main" id="{584BD279-C015-BAA6-F9BB-078ACA27D69B}"/>
              </a:ext>
            </a:extLst>
          </p:cNvPr>
          <p:cNvSpPr>
            <a:spLocks noChangeAspect="1"/>
          </p:cNvSpPr>
          <p:nvPr/>
        </p:nvSpPr>
        <p:spPr>
          <a:xfrm rot="13490207">
            <a:off x="4612543" y="4703589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6" name="Half Frame 65">
            <a:extLst>
              <a:ext uri="{FF2B5EF4-FFF2-40B4-BE49-F238E27FC236}">
                <a16:creationId xmlns:a16="http://schemas.microsoft.com/office/drawing/2014/main" id="{AD1E9AE0-93E7-6804-D30A-3F676E445547}"/>
              </a:ext>
            </a:extLst>
          </p:cNvPr>
          <p:cNvSpPr>
            <a:spLocks noChangeAspect="1"/>
          </p:cNvSpPr>
          <p:nvPr/>
        </p:nvSpPr>
        <p:spPr>
          <a:xfrm rot="13490207">
            <a:off x="2260358" y="3725348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8" name="Half Frame 67">
            <a:extLst>
              <a:ext uri="{FF2B5EF4-FFF2-40B4-BE49-F238E27FC236}">
                <a16:creationId xmlns:a16="http://schemas.microsoft.com/office/drawing/2014/main" id="{F9628976-C34D-D751-386A-F1AA9B82DA5C}"/>
              </a:ext>
            </a:extLst>
          </p:cNvPr>
          <p:cNvSpPr>
            <a:spLocks noChangeAspect="1"/>
          </p:cNvSpPr>
          <p:nvPr/>
        </p:nvSpPr>
        <p:spPr>
          <a:xfrm rot="13490207">
            <a:off x="3415198" y="3725555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9" name="Half Frame 68">
            <a:extLst>
              <a:ext uri="{FF2B5EF4-FFF2-40B4-BE49-F238E27FC236}">
                <a16:creationId xmlns:a16="http://schemas.microsoft.com/office/drawing/2014/main" id="{2A0F5B0C-1C34-A4A0-26F1-C30E2242C6FF}"/>
              </a:ext>
            </a:extLst>
          </p:cNvPr>
          <p:cNvSpPr>
            <a:spLocks noChangeAspect="1"/>
          </p:cNvSpPr>
          <p:nvPr/>
        </p:nvSpPr>
        <p:spPr>
          <a:xfrm rot="13490207">
            <a:off x="4607372" y="3722197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0" name="Half Frame 69">
            <a:extLst>
              <a:ext uri="{FF2B5EF4-FFF2-40B4-BE49-F238E27FC236}">
                <a16:creationId xmlns:a16="http://schemas.microsoft.com/office/drawing/2014/main" id="{3E7D6D15-9D9A-4F74-4C0E-EF71B7647963}"/>
              </a:ext>
            </a:extLst>
          </p:cNvPr>
          <p:cNvSpPr>
            <a:spLocks noChangeAspect="1"/>
          </p:cNvSpPr>
          <p:nvPr/>
        </p:nvSpPr>
        <p:spPr>
          <a:xfrm rot="13490207">
            <a:off x="5782268" y="3725702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2" name="Half Frame 71">
            <a:extLst>
              <a:ext uri="{FF2B5EF4-FFF2-40B4-BE49-F238E27FC236}">
                <a16:creationId xmlns:a16="http://schemas.microsoft.com/office/drawing/2014/main" id="{9DFD7FB3-17CB-40D0-CBC7-C212DD0A8F78}"/>
              </a:ext>
            </a:extLst>
          </p:cNvPr>
          <p:cNvSpPr>
            <a:spLocks noChangeAspect="1"/>
          </p:cNvSpPr>
          <p:nvPr/>
        </p:nvSpPr>
        <p:spPr>
          <a:xfrm rot="13490207">
            <a:off x="6962480" y="3722198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E706FB84-8797-724A-57C5-77320007ED3C}"/>
              </a:ext>
            </a:extLst>
          </p:cNvPr>
          <p:cNvSpPr>
            <a:spLocks noChangeAspect="1"/>
          </p:cNvSpPr>
          <p:nvPr/>
        </p:nvSpPr>
        <p:spPr>
          <a:xfrm rot="8105876">
            <a:off x="2211715" y="3067893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AFC4FB-F919-A632-736A-92F75795D121}"/>
              </a:ext>
            </a:extLst>
          </p:cNvPr>
          <p:cNvSpPr txBox="1"/>
          <p:nvPr/>
        </p:nvSpPr>
        <p:spPr>
          <a:xfrm>
            <a:off x="3436958" y="345607"/>
            <a:ext cx="2270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GENERAL FLOW CHART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D8B100-1E6D-6E45-0A97-1D234C759AC9}"/>
              </a:ext>
            </a:extLst>
          </p:cNvPr>
          <p:cNvSpPr txBox="1"/>
          <p:nvPr/>
        </p:nvSpPr>
        <p:spPr>
          <a:xfrm>
            <a:off x="6308165" y="2550445"/>
            <a:ext cx="1395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entury Gothic" panose="020B0502020202020204" pitchFamily="34" charset="0"/>
              </a:rPr>
              <a:t>INFINITE LOOP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8E3442E-5A0B-3C8A-DF09-C4A9389157A3}"/>
              </a:ext>
            </a:extLst>
          </p:cNvPr>
          <p:cNvSpPr/>
          <p:nvPr/>
        </p:nvSpPr>
        <p:spPr>
          <a:xfrm>
            <a:off x="4082489" y="2005803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C90DC5-00FD-1080-190E-F795FDFC1EDE}"/>
              </a:ext>
            </a:extLst>
          </p:cNvPr>
          <p:cNvCxnSpPr>
            <a:stCxn id="82" idx="2"/>
            <a:endCxn id="80" idx="0"/>
          </p:cNvCxnSpPr>
          <p:nvPr/>
        </p:nvCxnSpPr>
        <p:spPr>
          <a:xfrm>
            <a:off x="4572000" y="2277412"/>
            <a:ext cx="0" cy="1526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BFEBB57-9182-1794-A410-8AFB3F7C312E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572000" y="541805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B668147-A629-004F-0915-C949ACDDD80E}"/>
              </a:ext>
            </a:extLst>
          </p:cNvPr>
          <p:cNvSpPr/>
          <p:nvPr/>
        </p:nvSpPr>
        <p:spPr>
          <a:xfrm>
            <a:off x="4082488" y="570765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57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76927" y="296318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DATABASE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8403C-4226-29D5-DD6B-18672D7767A4}"/>
              </a:ext>
            </a:extLst>
          </p:cNvPr>
          <p:cNvSpPr/>
          <p:nvPr/>
        </p:nvSpPr>
        <p:spPr>
          <a:xfrm>
            <a:off x="3635498" y="102524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BUY/SELL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A79CF-100A-8C43-5690-10E8B0B4313D}"/>
              </a:ext>
            </a:extLst>
          </p:cNvPr>
          <p:cNvSpPr/>
          <p:nvPr/>
        </p:nvSpPr>
        <p:spPr>
          <a:xfrm>
            <a:off x="3635498" y="132671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7E88A-51A3-049A-33B8-2DE7C4AF1858}"/>
              </a:ext>
            </a:extLst>
          </p:cNvPr>
          <p:cNvSpPr/>
          <p:nvPr/>
        </p:nvSpPr>
        <p:spPr>
          <a:xfrm>
            <a:off x="3635498" y="1628185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Security Claw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7ACB5-4A9C-35DF-5279-BCABBB36D6B9}"/>
              </a:ext>
            </a:extLst>
          </p:cNvPr>
          <p:cNvSpPr/>
          <p:nvPr/>
        </p:nvSpPr>
        <p:spPr>
          <a:xfrm>
            <a:off x="3635498" y="192965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3F553-FCF3-24D5-0350-84B4CEEAE6EB}"/>
              </a:ext>
            </a:extLst>
          </p:cNvPr>
          <p:cNvSpPr/>
          <p:nvPr/>
        </p:nvSpPr>
        <p:spPr>
          <a:xfrm>
            <a:off x="3635498" y="223112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Average Buying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6BDCF-282A-6626-1ED2-FED8BB7346B6}"/>
              </a:ext>
            </a:extLst>
          </p:cNvPr>
          <p:cNvSpPr/>
          <p:nvPr/>
        </p:nvSpPr>
        <p:spPr>
          <a:xfrm>
            <a:off x="3635498" y="2825200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4B252-2B04-6874-6DDD-5974F0282C1F}"/>
              </a:ext>
            </a:extLst>
          </p:cNvPr>
          <p:cNvSpPr/>
          <p:nvPr/>
        </p:nvSpPr>
        <p:spPr>
          <a:xfrm>
            <a:off x="3635498" y="3126669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C34C-E20E-DC6A-7A9F-05C1920A67F2}"/>
              </a:ext>
            </a:extLst>
          </p:cNvPr>
          <p:cNvSpPr/>
          <p:nvPr/>
        </p:nvSpPr>
        <p:spPr>
          <a:xfrm>
            <a:off x="3635498" y="3428138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36455-5476-9F76-3D8C-60530B4C6752}"/>
              </a:ext>
            </a:extLst>
          </p:cNvPr>
          <p:cNvSpPr/>
          <p:nvPr/>
        </p:nvSpPr>
        <p:spPr>
          <a:xfrm>
            <a:off x="3635498" y="372960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76D7B-87FC-B0C9-BE5B-002B4AD9DD32}"/>
              </a:ext>
            </a:extLst>
          </p:cNvPr>
          <p:cNvSpPr/>
          <p:nvPr/>
        </p:nvSpPr>
        <p:spPr>
          <a:xfrm>
            <a:off x="3635498" y="403107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BDE09-A221-F2C1-C03F-FCC4E79A813E}"/>
              </a:ext>
            </a:extLst>
          </p:cNvPr>
          <p:cNvSpPr/>
          <p:nvPr/>
        </p:nvSpPr>
        <p:spPr>
          <a:xfrm>
            <a:off x="3635498" y="4332545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Quantity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8C4460-CAF0-8A7B-B160-55BA0A2F7E07}"/>
              </a:ext>
            </a:extLst>
          </p:cNvPr>
          <p:cNvSpPr/>
          <p:nvPr/>
        </p:nvSpPr>
        <p:spPr>
          <a:xfrm>
            <a:off x="3633216" y="252888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QTE Asset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8A6D2A-9E16-179C-EFE1-6434990C7355}"/>
              </a:ext>
            </a:extLst>
          </p:cNvPr>
          <p:cNvSpPr/>
          <p:nvPr/>
        </p:nvSpPr>
        <p:spPr>
          <a:xfrm>
            <a:off x="3633216" y="463401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Minimum Claw Distance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C13F7E-DBF9-D077-9DCF-9D77AA12A8B8}"/>
              </a:ext>
            </a:extLst>
          </p:cNvPr>
          <p:cNvSpPr/>
          <p:nvPr/>
        </p:nvSpPr>
        <p:spPr>
          <a:xfrm>
            <a:off x="3633216" y="493032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Maximum Claw Distance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9A471-973D-DCC6-C29A-B7561B50DFBB}"/>
              </a:ext>
            </a:extLst>
          </p:cNvPr>
          <p:cNvCxnSpPr>
            <a:stCxn id="4" idx="3"/>
          </p:cNvCxnSpPr>
          <p:nvPr/>
        </p:nvCxnSpPr>
        <p:spPr>
          <a:xfrm flipV="1">
            <a:off x="5508502" y="1131059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31CF8F-C261-DD2A-C0E8-580612A344A4}"/>
              </a:ext>
            </a:extLst>
          </p:cNvPr>
          <p:cNvSpPr/>
          <p:nvPr/>
        </p:nvSpPr>
        <p:spPr>
          <a:xfrm>
            <a:off x="5950995" y="1023207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6C4C52-B982-FB76-277A-211B597683DE}"/>
              </a:ext>
            </a:extLst>
          </p:cNvPr>
          <p:cNvCxnSpPr/>
          <p:nvPr/>
        </p:nvCxnSpPr>
        <p:spPr>
          <a:xfrm flipV="1">
            <a:off x="5508502" y="1427319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0D4E651-B411-91F8-0430-D43BAA4D1725}"/>
              </a:ext>
            </a:extLst>
          </p:cNvPr>
          <p:cNvSpPr/>
          <p:nvPr/>
        </p:nvSpPr>
        <p:spPr>
          <a:xfrm>
            <a:off x="5950995" y="1319467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47C330-CEF8-3F9E-C890-8B6EEC95A1ED}"/>
              </a:ext>
            </a:extLst>
          </p:cNvPr>
          <p:cNvCxnSpPr/>
          <p:nvPr/>
        </p:nvCxnSpPr>
        <p:spPr>
          <a:xfrm flipV="1">
            <a:off x="5508502" y="1749704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A5EE6CF-33EF-B386-1619-723824E772F0}"/>
              </a:ext>
            </a:extLst>
          </p:cNvPr>
          <p:cNvSpPr/>
          <p:nvPr/>
        </p:nvSpPr>
        <p:spPr>
          <a:xfrm>
            <a:off x="5950995" y="1641852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0FA685-1549-470C-C68D-697EFC093377}"/>
              </a:ext>
            </a:extLst>
          </p:cNvPr>
          <p:cNvCxnSpPr/>
          <p:nvPr/>
        </p:nvCxnSpPr>
        <p:spPr>
          <a:xfrm flipV="1">
            <a:off x="5508502" y="2033317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74A3665-FE2A-9FE3-826E-78B6B197111D}"/>
              </a:ext>
            </a:extLst>
          </p:cNvPr>
          <p:cNvSpPr/>
          <p:nvPr/>
        </p:nvSpPr>
        <p:spPr>
          <a:xfrm>
            <a:off x="5950995" y="1925465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24278F-9267-D16E-77C0-4BF40176B309}"/>
              </a:ext>
            </a:extLst>
          </p:cNvPr>
          <p:cNvCxnSpPr/>
          <p:nvPr/>
        </p:nvCxnSpPr>
        <p:spPr>
          <a:xfrm flipV="1">
            <a:off x="5506220" y="2327714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58E0D06-4F70-1F5E-BEE3-B7B946666986}"/>
              </a:ext>
            </a:extLst>
          </p:cNvPr>
          <p:cNvSpPr/>
          <p:nvPr/>
        </p:nvSpPr>
        <p:spPr>
          <a:xfrm>
            <a:off x="5948713" y="2219862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DD742-F66C-E390-157A-F2DE7915086E}"/>
              </a:ext>
            </a:extLst>
          </p:cNvPr>
          <p:cNvCxnSpPr/>
          <p:nvPr/>
        </p:nvCxnSpPr>
        <p:spPr>
          <a:xfrm flipV="1">
            <a:off x="5506220" y="2630544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93E207-A607-FE51-E613-1B693D53B21B}"/>
              </a:ext>
            </a:extLst>
          </p:cNvPr>
          <p:cNvSpPr/>
          <p:nvPr/>
        </p:nvSpPr>
        <p:spPr>
          <a:xfrm>
            <a:off x="5948713" y="2522692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0A2884-41CF-DDB0-7210-94A72FE93CAC}"/>
              </a:ext>
            </a:extLst>
          </p:cNvPr>
          <p:cNvCxnSpPr/>
          <p:nvPr/>
        </p:nvCxnSpPr>
        <p:spPr>
          <a:xfrm flipV="1">
            <a:off x="5506220" y="2932745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882172D-D710-E463-7662-40D94815CDF3}"/>
              </a:ext>
            </a:extLst>
          </p:cNvPr>
          <p:cNvSpPr/>
          <p:nvPr/>
        </p:nvSpPr>
        <p:spPr>
          <a:xfrm>
            <a:off x="5948713" y="2824893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A53582-518C-160B-5C52-EDBF970F0C6D}"/>
              </a:ext>
            </a:extLst>
          </p:cNvPr>
          <p:cNvCxnSpPr/>
          <p:nvPr/>
        </p:nvCxnSpPr>
        <p:spPr>
          <a:xfrm flipV="1">
            <a:off x="5506220" y="3228109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20046-583E-844F-7C0B-50F4C20BDA3F}"/>
              </a:ext>
            </a:extLst>
          </p:cNvPr>
          <p:cNvSpPr/>
          <p:nvPr/>
        </p:nvSpPr>
        <p:spPr>
          <a:xfrm>
            <a:off x="5948713" y="3120257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7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F1DE62-9236-42EF-6CA7-D5020A0905CD}"/>
              </a:ext>
            </a:extLst>
          </p:cNvPr>
          <p:cNvCxnSpPr/>
          <p:nvPr/>
        </p:nvCxnSpPr>
        <p:spPr>
          <a:xfrm flipV="1">
            <a:off x="5506220" y="352983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4A00661-1302-CFEF-D5B2-C9F1A581B6E3}"/>
              </a:ext>
            </a:extLst>
          </p:cNvPr>
          <p:cNvSpPr/>
          <p:nvPr/>
        </p:nvSpPr>
        <p:spPr>
          <a:xfrm>
            <a:off x="5948713" y="342198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54E512-051B-2D7C-85CA-C2EEC4E0C72D}"/>
              </a:ext>
            </a:extLst>
          </p:cNvPr>
          <p:cNvCxnSpPr/>
          <p:nvPr/>
        </p:nvCxnSpPr>
        <p:spPr>
          <a:xfrm flipV="1">
            <a:off x="5506220" y="383266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5E0006B-8E08-C22B-61C1-D6E24A842955}"/>
              </a:ext>
            </a:extLst>
          </p:cNvPr>
          <p:cNvSpPr/>
          <p:nvPr/>
        </p:nvSpPr>
        <p:spPr>
          <a:xfrm>
            <a:off x="5948713" y="372481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7DA5C4-A202-ACC4-A3DA-D23CE82B6231}"/>
              </a:ext>
            </a:extLst>
          </p:cNvPr>
          <p:cNvCxnSpPr/>
          <p:nvPr/>
        </p:nvCxnSpPr>
        <p:spPr>
          <a:xfrm flipV="1">
            <a:off x="5506220" y="413549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7AC3AB-6757-B3A5-11E8-745DFD7C4898}"/>
              </a:ext>
            </a:extLst>
          </p:cNvPr>
          <p:cNvSpPr/>
          <p:nvPr/>
        </p:nvSpPr>
        <p:spPr>
          <a:xfrm>
            <a:off x="5948713" y="402764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F829C2-1F85-D9B8-CD45-C89AE1519B9E}"/>
              </a:ext>
            </a:extLst>
          </p:cNvPr>
          <p:cNvCxnSpPr/>
          <p:nvPr/>
        </p:nvCxnSpPr>
        <p:spPr>
          <a:xfrm flipV="1">
            <a:off x="5506220" y="4438321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8DAA8B3-D2B9-1F40-DAD3-9F828D6BD403}"/>
              </a:ext>
            </a:extLst>
          </p:cNvPr>
          <p:cNvSpPr/>
          <p:nvPr/>
        </p:nvSpPr>
        <p:spPr>
          <a:xfrm>
            <a:off x="5948713" y="4330469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219059-B17E-4339-5AC2-FF6D5E7AE1DB}"/>
              </a:ext>
            </a:extLst>
          </p:cNvPr>
          <p:cNvCxnSpPr/>
          <p:nvPr/>
        </p:nvCxnSpPr>
        <p:spPr>
          <a:xfrm flipV="1">
            <a:off x="5506220" y="4743646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7818BB-0878-A6E0-EA2E-41796135A92C}"/>
              </a:ext>
            </a:extLst>
          </p:cNvPr>
          <p:cNvSpPr/>
          <p:nvPr/>
        </p:nvSpPr>
        <p:spPr>
          <a:xfrm>
            <a:off x="5948713" y="4635794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175605-E8A8-BF52-83BD-4C38385F6AD8}"/>
              </a:ext>
            </a:extLst>
          </p:cNvPr>
          <p:cNvCxnSpPr/>
          <p:nvPr/>
        </p:nvCxnSpPr>
        <p:spPr>
          <a:xfrm flipV="1">
            <a:off x="5506220" y="503428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522780D-F95F-FD08-132B-C4E92922ED9E}"/>
              </a:ext>
            </a:extLst>
          </p:cNvPr>
          <p:cNvSpPr/>
          <p:nvPr/>
        </p:nvSpPr>
        <p:spPr>
          <a:xfrm>
            <a:off x="5948713" y="492643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1AF540-0B9A-7CFB-9564-5FB9B8F258FE}"/>
              </a:ext>
            </a:extLst>
          </p:cNvPr>
          <p:cNvSpPr/>
          <p:nvPr/>
        </p:nvSpPr>
        <p:spPr>
          <a:xfrm>
            <a:off x="3633216" y="524585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Symbol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AADDE7-0CC8-0A3A-19B3-72B7F5135207}"/>
              </a:ext>
            </a:extLst>
          </p:cNvPr>
          <p:cNvCxnSpPr/>
          <p:nvPr/>
        </p:nvCxnSpPr>
        <p:spPr>
          <a:xfrm flipV="1">
            <a:off x="5506220" y="5349809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AA323E-68EF-BC53-8EBC-36AB7841203B}"/>
              </a:ext>
            </a:extLst>
          </p:cNvPr>
          <p:cNvSpPr/>
          <p:nvPr/>
        </p:nvSpPr>
        <p:spPr>
          <a:xfrm>
            <a:off x="5948713" y="5241957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A3EE7-9C2B-AE34-6867-55D045C88EC3}"/>
              </a:ext>
            </a:extLst>
          </p:cNvPr>
          <p:cNvSpPr/>
          <p:nvPr/>
        </p:nvSpPr>
        <p:spPr>
          <a:xfrm>
            <a:off x="3633216" y="555557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Password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FE8C9-42FE-4CDB-F0DF-E5B51822A5A0}"/>
              </a:ext>
            </a:extLst>
          </p:cNvPr>
          <p:cNvCxnSpPr/>
          <p:nvPr/>
        </p:nvCxnSpPr>
        <p:spPr>
          <a:xfrm flipV="1">
            <a:off x="5506220" y="565952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C30C40-37A2-822D-7A63-B9585BBE85A9}"/>
              </a:ext>
            </a:extLst>
          </p:cNvPr>
          <p:cNvSpPr/>
          <p:nvPr/>
        </p:nvSpPr>
        <p:spPr>
          <a:xfrm>
            <a:off x="5948713" y="555167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8097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430872" y="220413"/>
            <a:ext cx="2270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MAIN FLOW CHART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8EAFA-D618-BE36-DA3D-3A75C6644676}"/>
              </a:ext>
            </a:extLst>
          </p:cNvPr>
          <p:cNvCxnSpPr>
            <a:stCxn id="14" idx="2"/>
          </p:cNvCxnSpPr>
          <p:nvPr/>
        </p:nvCxnSpPr>
        <p:spPr>
          <a:xfrm flipH="1">
            <a:off x="4571119" y="2312250"/>
            <a:ext cx="413" cy="17994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DA203C-0F13-BC18-5DE1-9C42162CCADE}"/>
              </a:ext>
            </a:extLst>
          </p:cNvPr>
          <p:cNvCxnSpPr>
            <a:cxnSpLocks/>
          </p:cNvCxnSpPr>
          <p:nvPr/>
        </p:nvCxnSpPr>
        <p:spPr>
          <a:xfrm flipV="1">
            <a:off x="3436077" y="2492041"/>
            <a:ext cx="1499729" cy="15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4BC9D5-ABB6-AA84-2197-59F66709DCEB}"/>
              </a:ext>
            </a:extLst>
          </p:cNvPr>
          <p:cNvCxnSpPr>
            <a:stCxn id="33" idx="3"/>
          </p:cNvCxnSpPr>
          <p:nvPr/>
        </p:nvCxnSpPr>
        <p:spPr>
          <a:xfrm>
            <a:off x="3925174" y="3733984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313BFD-8CCF-D352-6CF2-5F54D5511AA0}"/>
              </a:ext>
            </a:extLst>
          </p:cNvPr>
          <p:cNvCxnSpPr/>
          <p:nvPr/>
        </p:nvCxnSpPr>
        <p:spPr>
          <a:xfrm flipV="1">
            <a:off x="4082433" y="2497909"/>
            <a:ext cx="0" cy="123607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BDB99A-5E62-BA0D-75B7-0400A4FD1646}"/>
              </a:ext>
            </a:extLst>
          </p:cNvPr>
          <p:cNvCxnSpPr>
            <a:endCxn id="21" idx="0"/>
          </p:cNvCxnSpPr>
          <p:nvPr/>
        </p:nvCxnSpPr>
        <p:spPr>
          <a:xfrm>
            <a:off x="3436076" y="2492194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4D5B05-47FC-AF87-9856-A343EEACC0F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06255" y="3123863"/>
            <a:ext cx="0" cy="1199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473F9F-822A-E5BF-3BA0-51575F46F44D}"/>
              </a:ext>
            </a:extLst>
          </p:cNvPr>
          <p:cNvCxnSpPr>
            <a:cxnSpLocks/>
          </p:cNvCxnSpPr>
          <p:nvPr/>
        </p:nvCxnSpPr>
        <p:spPr>
          <a:xfrm>
            <a:off x="3752428" y="3104298"/>
            <a:ext cx="0" cy="413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E81518-34A1-8F93-EB35-10BDADA354EA}"/>
              </a:ext>
            </a:extLst>
          </p:cNvPr>
          <p:cNvCxnSpPr/>
          <p:nvPr/>
        </p:nvCxnSpPr>
        <p:spPr>
          <a:xfrm>
            <a:off x="3436076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EF4A24-5FD8-A410-6676-48C832A9F8BB}"/>
              </a:ext>
            </a:extLst>
          </p:cNvPr>
          <p:cNvCxnSpPr/>
          <p:nvPr/>
        </p:nvCxnSpPr>
        <p:spPr>
          <a:xfrm>
            <a:off x="3925174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75C9DE-64D7-CEB6-1568-2E8937A76790}"/>
              </a:ext>
            </a:extLst>
          </p:cNvPr>
          <p:cNvCxnSpPr>
            <a:cxnSpLocks/>
          </p:cNvCxnSpPr>
          <p:nvPr/>
        </p:nvCxnSpPr>
        <p:spPr>
          <a:xfrm flipV="1">
            <a:off x="4082433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7BAF62-1A86-AFA8-D1E1-310016842204}"/>
              </a:ext>
            </a:extLst>
          </p:cNvPr>
          <p:cNvCxnSpPr/>
          <p:nvPr/>
        </p:nvCxnSpPr>
        <p:spPr>
          <a:xfrm flipH="1">
            <a:off x="3436075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BDA469-8136-E526-6C1B-E8F5575070A5}"/>
              </a:ext>
            </a:extLst>
          </p:cNvPr>
          <p:cNvCxnSpPr/>
          <p:nvPr/>
        </p:nvCxnSpPr>
        <p:spPr>
          <a:xfrm>
            <a:off x="3436075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827083-42D6-9D9F-78C2-291AC76C9910}"/>
              </a:ext>
            </a:extLst>
          </p:cNvPr>
          <p:cNvCxnSpPr/>
          <p:nvPr/>
        </p:nvCxnSpPr>
        <p:spPr>
          <a:xfrm>
            <a:off x="3436073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69A83B-E3DF-4788-86AB-3634704BEA50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937037" y="2490212"/>
            <a:ext cx="0" cy="17488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A2D47E-2232-C356-83FC-2E7657BDA8D2}"/>
              </a:ext>
            </a:extLst>
          </p:cNvPr>
          <p:cNvCxnSpPr>
            <a:cxnSpLocks/>
          </p:cNvCxnSpPr>
          <p:nvPr/>
        </p:nvCxnSpPr>
        <p:spPr>
          <a:xfrm>
            <a:off x="4811106" y="3104298"/>
            <a:ext cx="0" cy="1199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C4D34E-2B4B-72CD-5C5A-E7B57DCDCE82}"/>
              </a:ext>
            </a:extLst>
          </p:cNvPr>
          <p:cNvCxnSpPr>
            <a:cxnSpLocks/>
          </p:cNvCxnSpPr>
          <p:nvPr/>
        </p:nvCxnSpPr>
        <p:spPr>
          <a:xfrm>
            <a:off x="5303972" y="3104298"/>
            <a:ext cx="0" cy="413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C417F3B-D8DD-DE9F-DC29-FDAF3CCAC886}"/>
              </a:ext>
            </a:extLst>
          </p:cNvPr>
          <p:cNvCxnSpPr/>
          <p:nvPr/>
        </p:nvCxnSpPr>
        <p:spPr>
          <a:xfrm>
            <a:off x="6405789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48B6E1-6655-3943-242D-83CC27FBE18A}"/>
              </a:ext>
            </a:extLst>
          </p:cNvPr>
          <p:cNvCxnSpPr/>
          <p:nvPr/>
        </p:nvCxnSpPr>
        <p:spPr>
          <a:xfrm>
            <a:off x="6894887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10F93-00E8-043E-007B-FA66B46F796D}"/>
              </a:ext>
            </a:extLst>
          </p:cNvPr>
          <p:cNvCxnSpPr>
            <a:cxnSpLocks/>
          </p:cNvCxnSpPr>
          <p:nvPr/>
        </p:nvCxnSpPr>
        <p:spPr>
          <a:xfrm flipV="1">
            <a:off x="7052146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2AFFA7-CC1C-3F87-87F9-6926BD89062A}"/>
              </a:ext>
            </a:extLst>
          </p:cNvPr>
          <p:cNvCxnSpPr/>
          <p:nvPr/>
        </p:nvCxnSpPr>
        <p:spPr>
          <a:xfrm flipH="1">
            <a:off x="6405788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341661B-1BC1-A2DE-6559-B0DA8D44C9A4}"/>
              </a:ext>
            </a:extLst>
          </p:cNvPr>
          <p:cNvCxnSpPr/>
          <p:nvPr/>
        </p:nvCxnSpPr>
        <p:spPr>
          <a:xfrm>
            <a:off x="6405788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D628193-BC6D-789D-6D40-7B6306226972}"/>
              </a:ext>
            </a:extLst>
          </p:cNvPr>
          <p:cNvCxnSpPr/>
          <p:nvPr/>
        </p:nvCxnSpPr>
        <p:spPr>
          <a:xfrm>
            <a:off x="6405786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E9B5784-0BCF-910B-5932-659C21256EFB}"/>
              </a:ext>
            </a:extLst>
          </p:cNvPr>
          <p:cNvCxnSpPr/>
          <p:nvPr/>
        </p:nvCxnSpPr>
        <p:spPr>
          <a:xfrm>
            <a:off x="4936427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9DD7A5-2ACB-CD0F-F4FB-52791E97FCC4}"/>
              </a:ext>
            </a:extLst>
          </p:cNvPr>
          <p:cNvCxnSpPr/>
          <p:nvPr/>
        </p:nvCxnSpPr>
        <p:spPr>
          <a:xfrm>
            <a:off x="5425525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B558D78-C48E-0755-0F0A-3B048654A0DF}"/>
              </a:ext>
            </a:extLst>
          </p:cNvPr>
          <p:cNvCxnSpPr>
            <a:cxnSpLocks/>
          </p:cNvCxnSpPr>
          <p:nvPr/>
        </p:nvCxnSpPr>
        <p:spPr>
          <a:xfrm flipV="1">
            <a:off x="5582784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219C44-9F0B-A3F0-18BF-3CAA1CA2E546}"/>
              </a:ext>
            </a:extLst>
          </p:cNvPr>
          <p:cNvCxnSpPr/>
          <p:nvPr/>
        </p:nvCxnSpPr>
        <p:spPr>
          <a:xfrm flipH="1">
            <a:off x="4936426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D3A34F8-E3B6-F302-5097-CCC9CBFB6FD1}"/>
              </a:ext>
            </a:extLst>
          </p:cNvPr>
          <p:cNvCxnSpPr/>
          <p:nvPr/>
        </p:nvCxnSpPr>
        <p:spPr>
          <a:xfrm>
            <a:off x="4936426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3E7CB8-97B1-8641-CAF1-78664F327703}"/>
              </a:ext>
            </a:extLst>
          </p:cNvPr>
          <p:cNvCxnSpPr/>
          <p:nvPr/>
        </p:nvCxnSpPr>
        <p:spPr>
          <a:xfrm>
            <a:off x="4936424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167EF4-FF2B-10D7-5974-3792B44C9BE0}"/>
              </a:ext>
            </a:extLst>
          </p:cNvPr>
          <p:cNvCxnSpPr>
            <a:stCxn id="104" idx="3"/>
            <a:endCxn id="88" idx="1"/>
          </p:cNvCxnSpPr>
          <p:nvPr/>
        </p:nvCxnSpPr>
        <p:spPr>
          <a:xfrm>
            <a:off x="5425526" y="3733985"/>
            <a:ext cx="49116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C560E79-0AA0-69CA-C6CF-C8E7B1E89C49}"/>
              </a:ext>
            </a:extLst>
          </p:cNvPr>
          <p:cNvCxnSpPr>
            <a:stCxn id="88" idx="0"/>
          </p:cNvCxnSpPr>
          <p:nvPr/>
        </p:nvCxnSpPr>
        <p:spPr>
          <a:xfrm flipH="1" flipV="1">
            <a:off x="6403723" y="2490212"/>
            <a:ext cx="2067" cy="10277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A1BE5D-2D2A-AFD3-D533-201B999CCB63}"/>
              </a:ext>
            </a:extLst>
          </p:cNvPr>
          <p:cNvCxnSpPr/>
          <p:nvPr/>
        </p:nvCxnSpPr>
        <p:spPr>
          <a:xfrm flipH="1">
            <a:off x="4935806" y="2492760"/>
            <a:ext cx="146997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4D8C44-0E27-196D-9732-923653EAFCA3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571945" y="596404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E014882-EA9B-0AD5-297A-23C451EAF5ED}"/>
              </a:ext>
            </a:extLst>
          </p:cNvPr>
          <p:cNvCxnSpPr>
            <a:stCxn id="82" idx="2"/>
          </p:cNvCxnSpPr>
          <p:nvPr/>
        </p:nvCxnSpPr>
        <p:spPr>
          <a:xfrm flipH="1">
            <a:off x="3436073" y="5805640"/>
            <a:ext cx="2" cy="15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730EBAD-87FE-C112-D721-3A2238115E69}"/>
              </a:ext>
            </a:extLst>
          </p:cNvPr>
          <p:cNvCxnSpPr>
            <a:cxnSpLocks/>
          </p:cNvCxnSpPr>
          <p:nvPr/>
        </p:nvCxnSpPr>
        <p:spPr>
          <a:xfrm>
            <a:off x="4935808" y="5811046"/>
            <a:ext cx="0" cy="1464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A519993-5EFA-C617-F29A-E1EB71450752}"/>
              </a:ext>
            </a:extLst>
          </p:cNvPr>
          <p:cNvCxnSpPr>
            <a:cxnSpLocks/>
          </p:cNvCxnSpPr>
          <p:nvPr/>
        </p:nvCxnSpPr>
        <p:spPr>
          <a:xfrm flipH="1">
            <a:off x="6403721" y="5805640"/>
            <a:ext cx="2" cy="15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32ED544-6BB6-1F79-717C-45855EBC38D6}"/>
              </a:ext>
            </a:extLst>
          </p:cNvPr>
          <p:cNvCxnSpPr>
            <a:cxnSpLocks/>
          </p:cNvCxnSpPr>
          <p:nvPr/>
        </p:nvCxnSpPr>
        <p:spPr>
          <a:xfrm>
            <a:off x="3436073" y="5957498"/>
            <a:ext cx="296764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4581AD-937B-468A-7913-598B69AAC1F8}"/>
              </a:ext>
            </a:extLst>
          </p:cNvPr>
          <p:cNvCxnSpPr>
            <a:cxnSpLocks/>
          </p:cNvCxnSpPr>
          <p:nvPr/>
        </p:nvCxnSpPr>
        <p:spPr>
          <a:xfrm>
            <a:off x="4571119" y="1019053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14A44D6-1AC2-BB30-2DA3-E1FB5ACEFFE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571118" y="1740595"/>
            <a:ext cx="414" cy="13970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8E87C-88A3-5AE4-4EEB-46DCB9A05DB3}"/>
              </a:ext>
            </a:extLst>
          </p:cNvPr>
          <p:cNvSpPr/>
          <p:nvPr/>
        </p:nvSpPr>
        <p:spPr>
          <a:xfrm>
            <a:off x="4082433" y="130864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C2F5A-ACDB-9D04-5455-61D4DE625DAF}"/>
              </a:ext>
            </a:extLst>
          </p:cNvPr>
          <p:cNvSpPr/>
          <p:nvPr/>
        </p:nvSpPr>
        <p:spPr>
          <a:xfrm>
            <a:off x="4081607" y="741729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B8803-9830-3668-204E-1389565629A1}"/>
              </a:ext>
            </a:extLst>
          </p:cNvPr>
          <p:cNvSpPr/>
          <p:nvPr/>
        </p:nvSpPr>
        <p:spPr>
          <a:xfrm>
            <a:off x="4082433" y="188030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B6646B-4669-6863-3EB6-15643DF60396}"/>
              </a:ext>
            </a:extLst>
          </p:cNvPr>
          <p:cNvSpPr/>
          <p:nvPr/>
        </p:nvSpPr>
        <p:spPr>
          <a:xfrm>
            <a:off x="2946978" y="2678503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INJECTION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42AA6B-3799-CCAD-3185-3A7922BC82F8}"/>
              </a:ext>
            </a:extLst>
          </p:cNvPr>
          <p:cNvSpPr/>
          <p:nvPr/>
        </p:nvSpPr>
        <p:spPr>
          <a:xfrm>
            <a:off x="2946978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TRIGGER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E97C47-9FD2-A4D8-90F9-56B7146AFDDC}"/>
              </a:ext>
            </a:extLst>
          </p:cNvPr>
          <p:cNvSpPr/>
          <p:nvPr/>
        </p:nvSpPr>
        <p:spPr>
          <a:xfrm>
            <a:off x="2946367" y="3243795"/>
            <a:ext cx="719775" cy="1777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EC11EE-E5ED-CABF-E2F8-D83176B709B9}"/>
              </a:ext>
            </a:extLst>
          </p:cNvPr>
          <p:cNvSpPr/>
          <p:nvPr/>
        </p:nvSpPr>
        <p:spPr>
          <a:xfrm>
            <a:off x="2946978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AD3400-8A1A-8770-DFBF-B48266007195}"/>
              </a:ext>
            </a:extLst>
          </p:cNvPr>
          <p:cNvSpPr/>
          <p:nvPr/>
        </p:nvSpPr>
        <p:spPr>
          <a:xfrm>
            <a:off x="2946978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83596-46BF-E8B0-5BD2-C95A1DE9B0C0}"/>
              </a:ext>
            </a:extLst>
          </p:cNvPr>
          <p:cNvSpPr/>
          <p:nvPr/>
        </p:nvSpPr>
        <p:spPr>
          <a:xfrm>
            <a:off x="2946976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83A4101-98D2-3602-F257-02F8DC388144}"/>
              </a:ext>
            </a:extLst>
          </p:cNvPr>
          <p:cNvSpPr/>
          <p:nvPr/>
        </p:nvSpPr>
        <p:spPr>
          <a:xfrm>
            <a:off x="4082433" y="625364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2F3748-9343-1B68-2C75-1C340FA03526}"/>
              </a:ext>
            </a:extLst>
          </p:cNvPr>
          <p:cNvSpPr/>
          <p:nvPr/>
        </p:nvSpPr>
        <p:spPr>
          <a:xfrm>
            <a:off x="4447938" y="266509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INJECTION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3A12BC-7C3B-E22D-1F2C-D05C4F17A9BD}"/>
              </a:ext>
            </a:extLst>
          </p:cNvPr>
          <p:cNvSpPr/>
          <p:nvPr/>
        </p:nvSpPr>
        <p:spPr>
          <a:xfrm>
            <a:off x="5916691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TRIGGER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4144550-9613-E812-9A51-D108EF90594D}"/>
              </a:ext>
            </a:extLst>
          </p:cNvPr>
          <p:cNvSpPr/>
          <p:nvPr/>
        </p:nvSpPr>
        <p:spPr>
          <a:xfrm>
            <a:off x="4447327" y="3230384"/>
            <a:ext cx="719775" cy="1777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AFCE207-229F-070C-720A-6E908FDC4E31}"/>
              </a:ext>
            </a:extLst>
          </p:cNvPr>
          <p:cNvSpPr/>
          <p:nvPr/>
        </p:nvSpPr>
        <p:spPr>
          <a:xfrm>
            <a:off x="5916691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1F9043-FF14-5DD5-F069-97CC59DBAFDD}"/>
              </a:ext>
            </a:extLst>
          </p:cNvPr>
          <p:cNvSpPr/>
          <p:nvPr/>
        </p:nvSpPr>
        <p:spPr>
          <a:xfrm>
            <a:off x="5916691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1DAB43-A41F-C243-BDD2-AAB1EA9E2B15}"/>
              </a:ext>
            </a:extLst>
          </p:cNvPr>
          <p:cNvSpPr/>
          <p:nvPr/>
        </p:nvSpPr>
        <p:spPr>
          <a:xfrm>
            <a:off x="5916689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A8E13C-1275-DB32-18EE-F8E6E6DFB983}"/>
              </a:ext>
            </a:extLst>
          </p:cNvPr>
          <p:cNvSpPr/>
          <p:nvPr/>
        </p:nvSpPr>
        <p:spPr>
          <a:xfrm>
            <a:off x="4447329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NODES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9B15344-E00E-C3AA-F5D9-4E156001187F}"/>
              </a:ext>
            </a:extLst>
          </p:cNvPr>
          <p:cNvSpPr/>
          <p:nvPr/>
        </p:nvSpPr>
        <p:spPr>
          <a:xfrm>
            <a:off x="4447329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CADD70-C21A-E974-7A82-7A62C51E3B04}"/>
              </a:ext>
            </a:extLst>
          </p:cNvPr>
          <p:cNvSpPr/>
          <p:nvPr/>
        </p:nvSpPr>
        <p:spPr>
          <a:xfrm>
            <a:off x="4447329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2114D71-F1BC-A499-6667-1679F9222D80}"/>
              </a:ext>
            </a:extLst>
          </p:cNvPr>
          <p:cNvSpPr/>
          <p:nvPr/>
        </p:nvSpPr>
        <p:spPr>
          <a:xfrm>
            <a:off x="4447327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</p:spTree>
    <p:extLst>
      <p:ext uri="{BB962C8B-B14F-4D97-AF65-F5344CB8AC3E}">
        <p14:creationId xmlns:p14="http://schemas.microsoft.com/office/powerpoint/2010/main" val="27243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193823" y="208712"/>
            <a:ext cx="27545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MARKET ORDER FLOW CHART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4D8C44-0E27-196D-9732-923653EAFCA3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572000" y="4311940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4581AD-937B-468A-7913-598B69AAC1F8}"/>
              </a:ext>
            </a:extLst>
          </p:cNvPr>
          <p:cNvCxnSpPr>
            <a:cxnSpLocks/>
          </p:cNvCxnSpPr>
          <p:nvPr/>
        </p:nvCxnSpPr>
        <p:spPr>
          <a:xfrm>
            <a:off x="4572826" y="2196448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C2F5A-ACDB-9D04-5455-61D4DE625DAF}"/>
              </a:ext>
            </a:extLst>
          </p:cNvPr>
          <p:cNvSpPr/>
          <p:nvPr/>
        </p:nvSpPr>
        <p:spPr>
          <a:xfrm>
            <a:off x="4083314" y="1919124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83A4101-98D2-3602-F257-02F8DC388144}"/>
              </a:ext>
            </a:extLst>
          </p:cNvPr>
          <p:cNvSpPr/>
          <p:nvPr/>
        </p:nvSpPr>
        <p:spPr>
          <a:xfrm>
            <a:off x="4082488" y="4601533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5D02D6-CF64-0FCC-6DA0-914C005564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2917990"/>
            <a:ext cx="0" cy="2404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ED1619-C817-6501-2ADA-D9F4C525C4F0}"/>
              </a:ext>
            </a:extLst>
          </p:cNvPr>
          <p:cNvSpPr/>
          <p:nvPr/>
        </p:nvSpPr>
        <p:spPr>
          <a:xfrm>
            <a:off x="4084140" y="248604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98DA0-52DF-7A6A-FAEC-68F78C14B168}"/>
              </a:ext>
            </a:extLst>
          </p:cNvPr>
          <p:cNvSpPr/>
          <p:nvPr/>
        </p:nvSpPr>
        <p:spPr>
          <a:xfrm>
            <a:off x="4084140" y="315844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971B8-6343-C1D1-5994-5156BC72F1AE}"/>
              </a:ext>
            </a:extLst>
          </p:cNvPr>
          <p:cNvSpPr/>
          <p:nvPr/>
        </p:nvSpPr>
        <p:spPr>
          <a:xfrm>
            <a:off x="4083314" y="38799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ORDER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EF86D7-2153-46C9-CD66-2186CC64951C}"/>
              </a:ext>
            </a:extLst>
          </p:cNvPr>
          <p:cNvCxnSpPr>
            <a:cxnSpLocks/>
          </p:cNvCxnSpPr>
          <p:nvPr/>
        </p:nvCxnSpPr>
        <p:spPr>
          <a:xfrm>
            <a:off x="4576786" y="3590398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287968-5697-82EB-0CDE-9EA5C79D91B6}"/>
              </a:ext>
            </a:extLst>
          </p:cNvPr>
          <p:cNvCxnSpPr>
            <a:cxnSpLocks/>
          </p:cNvCxnSpPr>
          <p:nvPr/>
        </p:nvCxnSpPr>
        <p:spPr>
          <a:xfrm>
            <a:off x="5061924" y="4112798"/>
            <a:ext cx="7160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676A9-F71D-1FC6-36DB-10DF182FB6E0}"/>
              </a:ext>
            </a:extLst>
          </p:cNvPr>
          <p:cNvCxnSpPr>
            <a:cxnSpLocks/>
          </p:cNvCxnSpPr>
          <p:nvPr/>
        </p:nvCxnSpPr>
        <p:spPr>
          <a:xfrm flipV="1">
            <a:off x="5778019" y="3724986"/>
            <a:ext cx="0" cy="3878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5B1539-FDD2-8B73-30B0-57C92B5F72E6}"/>
              </a:ext>
            </a:extLst>
          </p:cNvPr>
          <p:cNvCxnSpPr>
            <a:cxnSpLocks/>
          </p:cNvCxnSpPr>
          <p:nvPr/>
        </p:nvCxnSpPr>
        <p:spPr>
          <a:xfrm flipH="1">
            <a:off x="4572825" y="3724986"/>
            <a:ext cx="12051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9BC17-BA9E-1C07-F8EB-3E5D6962E765}"/>
              </a:ext>
            </a:extLst>
          </p:cNvPr>
          <p:cNvSpPr/>
          <p:nvPr/>
        </p:nvSpPr>
        <p:spPr>
          <a:xfrm>
            <a:off x="5242142" y="3823876"/>
            <a:ext cx="1071754" cy="1795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Decrease Quantity</a:t>
            </a:r>
          </a:p>
        </p:txBody>
      </p:sp>
    </p:spTree>
    <p:extLst>
      <p:ext uri="{BB962C8B-B14F-4D97-AF65-F5344CB8AC3E}">
        <p14:creationId xmlns:p14="http://schemas.microsoft.com/office/powerpoint/2010/main" val="51377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194704" y="267657"/>
            <a:ext cx="27545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INJECTION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>
            <a:off x="3182447" y="170961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EB3E5E-2057-C73A-B9B3-ECBD2A989598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182446" y="2431161"/>
            <a:ext cx="414" cy="13970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06FAA9-3106-6987-D75D-76BD35EC0ECC}"/>
              </a:ext>
            </a:extLst>
          </p:cNvPr>
          <p:cNvCxnSpPr>
            <a:cxnSpLocks/>
          </p:cNvCxnSpPr>
          <p:nvPr/>
        </p:nvCxnSpPr>
        <p:spPr>
          <a:xfrm>
            <a:off x="3188771" y="2910774"/>
            <a:ext cx="0" cy="27198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821C1C-A8D1-ECBC-89BF-5171997FB014}"/>
              </a:ext>
            </a:extLst>
          </p:cNvPr>
          <p:cNvCxnSpPr>
            <a:cxnSpLocks/>
          </p:cNvCxnSpPr>
          <p:nvPr/>
        </p:nvCxnSpPr>
        <p:spPr>
          <a:xfrm>
            <a:off x="3189183" y="3561761"/>
            <a:ext cx="0" cy="27198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C0A836-FD31-36BB-1963-1E3EB145737F}"/>
              </a:ext>
            </a:extLst>
          </p:cNvPr>
          <p:cNvCxnSpPr>
            <a:cxnSpLocks/>
          </p:cNvCxnSpPr>
          <p:nvPr/>
        </p:nvCxnSpPr>
        <p:spPr>
          <a:xfrm>
            <a:off x="3678694" y="3403143"/>
            <a:ext cx="4037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C2113E-2D79-7336-7B40-FC01C5BA7010}"/>
              </a:ext>
            </a:extLst>
          </p:cNvPr>
          <p:cNvCxnSpPr>
            <a:cxnSpLocks/>
          </p:cNvCxnSpPr>
          <p:nvPr/>
        </p:nvCxnSpPr>
        <p:spPr>
          <a:xfrm>
            <a:off x="5083611" y="3398735"/>
            <a:ext cx="4037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2000" y="498677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A98049-C52E-D825-DE4F-03FAC8D9013C}"/>
              </a:ext>
            </a:extLst>
          </p:cNvPr>
          <p:cNvCxnSpPr>
            <a:cxnSpLocks/>
          </p:cNvCxnSpPr>
          <p:nvPr/>
        </p:nvCxnSpPr>
        <p:spPr>
          <a:xfrm>
            <a:off x="4579149" y="3561761"/>
            <a:ext cx="0" cy="1980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A8CA2C-06A5-33C4-A7ED-481F326607E5}"/>
              </a:ext>
            </a:extLst>
          </p:cNvPr>
          <p:cNvCxnSpPr>
            <a:cxnSpLocks/>
          </p:cNvCxnSpPr>
          <p:nvPr/>
        </p:nvCxnSpPr>
        <p:spPr>
          <a:xfrm>
            <a:off x="4585887" y="4402702"/>
            <a:ext cx="0" cy="15212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4B85EB0-896A-B846-91A7-705EA077D7DA}"/>
              </a:ext>
            </a:extLst>
          </p:cNvPr>
          <p:cNvCxnSpPr>
            <a:cxnSpLocks/>
          </p:cNvCxnSpPr>
          <p:nvPr/>
        </p:nvCxnSpPr>
        <p:spPr>
          <a:xfrm>
            <a:off x="4583556" y="4273922"/>
            <a:ext cx="0" cy="11996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98C0782-B2F1-E7C2-8C62-159DD3E006B0}"/>
              </a:ext>
            </a:extLst>
          </p:cNvPr>
          <p:cNvCxnSpPr/>
          <p:nvPr/>
        </p:nvCxnSpPr>
        <p:spPr>
          <a:xfrm flipH="1">
            <a:off x="3188771" y="4273922"/>
            <a:ext cx="413" cy="1281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BB0BEF2-1DB7-C316-2139-A691B7751059}"/>
              </a:ext>
            </a:extLst>
          </p:cNvPr>
          <p:cNvCxnSpPr/>
          <p:nvPr/>
        </p:nvCxnSpPr>
        <p:spPr>
          <a:xfrm>
            <a:off x="3182033" y="4393886"/>
            <a:ext cx="2809784" cy="82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437561E-5704-7C30-944C-8A9F850E7142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991818" y="3614710"/>
            <a:ext cx="0" cy="7874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721DD0-8509-7305-2910-ABCB6FEB268E}"/>
              </a:ext>
            </a:extLst>
          </p:cNvPr>
          <p:cNvSpPr/>
          <p:nvPr/>
        </p:nvSpPr>
        <p:spPr>
          <a:xfrm>
            <a:off x="2693761" y="199921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2692935" y="1432295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38760A-9661-BAE4-5F51-895FA4887697}"/>
              </a:ext>
            </a:extLst>
          </p:cNvPr>
          <p:cNvSpPr/>
          <p:nvPr/>
        </p:nvSpPr>
        <p:spPr>
          <a:xfrm>
            <a:off x="2693761" y="2570867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949D09-5DA6-FCFF-551A-DF3208B3BF31}"/>
              </a:ext>
            </a:extLst>
          </p:cNvPr>
          <p:cNvSpPr/>
          <p:nvPr/>
        </p:nvSpPr>
        <p:spPr>
          <a:xfrm>
            <a:off x="2692935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ACTIVE NODES 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036B9C-2430-FEA2-08B8-63668F2976CD}"/>
              </a:ext>
            </a:extLst>
          </p:cNvPr>
          <p:cNvSpPr/>
          <p:nvPr/>
        </p:nvSpPr>
        <p:spPr>
          <a:xfrm>
            <a:off x="2693347" y="3833748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INCREASE NODE QUANTITY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2EDCF1E-A781-5743-2628-C9D0BD731AD7}"/>
              </a:ext>
            </a:extLst>
          </p:cNvPr>
          <p:cNvSpPr/>
          <p:nvPr/>
        </p:nvSpPr>
        <p:spPr>
          <a:xfrm>
            <a:off x="5502719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CREATE NODE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527637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7E79A-FFC7-B27C-52B5-894F001D3B39}"/>
              </a:ext>
            </a:extLst>
          </p:cNvPr>
          <p:cNvSpPr/>
          <p:nvPr/>
        </p:nvSpPr>
        <p:spPr>
          <a:xfrm>
            <a:off x="4090051" y="455483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COMPUTE NEW 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E50884-04C3-DF83-DB7F-554A3C28D6C7}"/>
              </a:ext>
            </a:extLst>
          </p:cNvPr>
          <p:cNvCxnSpPr>
            <a:cxnSpLocks/>
          </p:cNvCxnSpPr>
          <p:nvPr/>
        </p:nvCxnSpPr>
        <p:spPr>
          <a:xfrm>
            <a:off x="4585887" y="3825757"/>
            <a:ext cx="0" cy="2514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04A92C1-CA3B-5B05-D7A3-AAA6BD8AC97E}"/>
              </a:ext>
            </a:extLst>
          </p:cNvPr>
          <p:cNvSpPr/>
          <p:nvPr/>
        </p:nvSpPr>
        <p:spPr>
          <a:xfrm>
            <a:off x="4105414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VALUE &lt; AVG BUY PRICE 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7C95E70-A1FA-5AC9-14EA-C3D5B76C8376}"/>
              </a:ext>
            </a:extLst>
          </p:cNvPr>
          <p:cNvSpPr/>
          <p:nvPr/>
        </p:nvSpPr>
        <p:spPr>
          <a:xfrm>
            <a:off x="4101608" y="3764824"/>
            <a:ext cx="978197" cy="1964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EE4328D-148A-203B-24BB-703AEDE43D8D}"/>
              </a:ext>
            </a:extLst>
          </p:cNvPr>
          <p:cNvSpPr/>
          <p:nvPr/>
        </p:nvSpPr>
        <p:spPr>
          <a:xfrm>
            <a:off x="4101608" y="4077165"/>
            <a:ext cx="978197" cy="1964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5423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4" y="266595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INTER-TRADE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2000" y="95065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2000" y="6345977"/>
            <a:ext cx="2" cy="1753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90" y="673327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90" y="6521281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5C520-7C08-CC62-8E65-C6E7995C2A67}"/>
              </a:ext>
            </a:extLst>
          </p:cNvPr>
          <p:cNvSpPr/>
          <p:nvPr/>
        </p:nvSpPr>
        <p:spPr>
          <a:xfrm>
            <a:off x="4083316" y="114698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SWAP BUY/SELL MODE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A71550-F345-8E92-F2D4-07CFB2A9E91E}"/>
              </a:ext>
            </a:extLst>
          </p:cNvPr>
          <p:cNvCxnSpPr>
            <a:cxnSpLocks/>
          </p:cNvCxnSpPr>
          <p:nvPr/>
        </p:nvCxnSpPr>
        <p:spPr>
          <a:xfrm flipH="1">
            <a:off x="2567130" y="177527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7394AA6-1520-BE83-B444-02109F926632}"/>
              </a:ext>
            </a:extLst>
          </p:cNvPr>
          <p:cNvSpPr/>
          <p:nvPr/>
        </p:nvSpPr>
        <p:spPr>
          <a:xfrm>
            <a:off x="1909292" y="198224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&gt; (1+MinCD)*VAL(H)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4064EF-7C7C-6D9E-C6B6-79C9480773A4}"/>
              </a:ext>
            </a:extLst>
          </p:cNvPr>
          <p:cNvCxnSpPr>
            <a:cxnSpLocks/>
          </p:cNvCxnSpPr>
          <p:nvPr/>
        </p:nvCxnSpPr>
        <p:spPr>
          <a:xfrm>
            <a:off x="2567130" y="1775276"/>
            <a:ext cx="33628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1184E4-A913-FD28-A37E-B4D16D822339}"/>
              </a:ext>
            </a:extLst>
          </p:cNvPr>
          <p:cNvCxnSpPr>
            <a:stCxn id="3" idx="2"/>
          </p:cNvCxnSpPr>
          <p:nvPr/>
        </p:nvCxnSpPr>
        <p:spPr>
          <a:xfrm flipH="1">
            <a:off x="4572000" y="1578938"/>
            <a:ext cx="415" cy="19633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B9FA9-C66C-DFF6-5827-099E05201374}"/>
              </a:ext>
            </a:extLst>
          </p:cNvPr>
          <p:cNvSpPr txBox="1"/>
          <p:nvPr/>
        </p:nvSpPr>
        <p:spPr>
          <a:xfrm>
            <a:off x="5282667" y="1549199"/>
            <a:ext cx="6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BUY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0A472-E29A-26D2-D26C-560D90B619F5}"/>
              </a:ext>
            </a:extLst>
          </p:cNvPr>
          <p:cNvSpPr txBox="1"/>
          <p:nvPr/>
        </p:nvSpPr>
        <p:spPr>
          <a:xfrm>
            <a:off x="2567130" y="1549199"/>
            <a:ext cx="6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SELL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7CBFE-7258-81B6-944C-9C1468893943}"/>
              </a:ext>
            </a:extLst>
          </p:cNvPr>
          <p:cNvSpPr/>
          <p:nvPr/>
        </p:nvSpPr>
        <p:spPr>
          <a:xfrm>
            <a:off x="1909292" y="247843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&lt; (1+MaxCD)* *VAL(H)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428B4-7187-2E6D-B9F8-CAA3F0678E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24967" y="2131300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EB4D9D-7F88-C91D-0EAB-6CFF924A70A3}"/>
              </a:ext>
            </a:extLst>
          </p:cNvPr>
          <p:cNvSpPr/>
          <p:nvPr/>
        </p:nvSpPr>
        <p:spPr>
          <a:xfrm>
            <a:off x="3436132" y="1980508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(1+MinCD)* *VAL(H)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1CAC0-E0CE-C63F-E4C4-E9BB0F94D13A}"/>
              </a:ext>
            </a:extLst>
          </p:cNvPr>
          <p:cNvCxnSpPr>
            <a:cxnSpLocks/>
          </p:cNvCxnSpPr>
          <p:nvPr/>
        </p:nvCxnSpPr>
        <p:spPr>
          <a:xfrm flipH="1">
            <a:off x="2567129" y="228209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0EE758-9141-1613-E116-AD0B96B9F5AA}"/>
              </a:ext>
            </a:extLst>
          </p:cNvPr>
          <p:cNvCxnSpPr>
            <a:cxnSpLocks/>
          </p:cNvCxnSpPr>
          <p:nvPr/>
        </p:nvCxnSpPr>
        <p:spPr>
          <a:xfrm flipV="1">
            <a:off x="3224967" y="2625868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6A5864-9CD8-1E05-3A14-79053394D68D}"/>
              </a:ext>
            </a:extLst>
          </p:cNvPr>
          <p:cNvCxnSpPr>
            <a:cxnSpLocks/>
          </p:cNvCxnSpPr>
          <p:nvPr/>
        </p:nvCxnSpPr>
        <p:spPr>
          <a:xfrm flipH="1">
            <a:off x="2567129" y="277549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ED5A13-2B1D-30EA-B075-AD86AF31F031}"/>
              </a:ext>
            </a:extLst>
          </p:cNvPr>
          <p:cNvSpPr/>
          <p:nvPr/>
        </p:nvSpPr>
        <p:spPr>
          <a:xfrm>
            <a:off x="1909292" y="2969644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VAL(H-24)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FD8BDE-2BF8-2E85-40FF-453CECA832BB}"/>
              </a:ext>
            </a:extLst>
          </p:cNvPr>
          <p:cNvSpPr/>
          <p:nvPr/>
        </p:nvSpPr>
        <p:spPr>
          <a:xfrm>
            <a:off x="3436132" y="2473912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(1+MaxCD)* *VAL(H)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63416C-9C22-F5AF-DAD5-CEEEE02F431E}"/>
              </a:ext>
            </a:extLst>
          </p:cNvPr>
          <p:cNvSpPr/>
          <p:nvPr/>
        </p:nvSpPr>
        <p:spPr>
          <a:xfrm>
            <a:off x="1909292" y="3460418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1.01*MAIN CLAW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10C729-39B0-D3A6-2C6C-A898C85E6235}"/>
              </a:ext>
            </a:extLst>
          </p:cNvPr>
          <p:cNvCxnSpPr>
            <a:cxnSpLocks/>
          </p:cNvCxnSpPr>
          <p:nvPr/>
        </p:nvCxnSpPr>
        <p:spPr>
          <a:xfrm flipH="1">
            <a:off x="2567129" y="326408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DC1CA-A0CD-B21C-4E34-F41AE5F1903C}"/>
              </a:ext>
            </a:extLst>
          </p:cNvPr>
          <p:cNvCxnSpPr>
            <a:stCxn id="20" idx="3"/>
          </p:cNvCxnSpPr>
          <p:nvPr/>
        </p:nvCxnSpPr>
        <p:spPr>
          <a:xfrm>
            <a:off x="4854300" y="2131300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8A2D35-F0B7-E91A-8F9A-CCDB894507D6}"/>
              </a:ext>
            </a:extLst>
          </p:cNvPr>
          <p:cNvCxnSpPr>
            <a:cxnSpLocks/>
          </p:cNvCxnSpPr>
          <p:nvPr/>
        </p:nvCxnSpPr>
        <p:spPr>
          <a:xfrm>
            <a:off x="4940217" y="2131300"/>
            <a:ext cx="0" cy="83834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857D21-4B99-EDC2-298C-B86211AF8499}"/>
              </a:ext>
            </a:extLst>
          </p:cNvPr>
          <p:cNvCxnSpPr>
            <a:stCxn id="26" idx="3"/>
          </p:cNvCxnSpPr>
          <p:nvPr/>
        </p:nvCxnSpPr>
        <p:spPr>
          <a:xfrm>
            <a:off x="4854300" y="2624704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079E31-8E33-A163-B7BC-16A6048FE2AB}"/>
              </a:ext>
            </a:extLst>
          </p:cNvPr>
          <p:cNvCxnSpPr/>
          <p:nvPr/>
        </p:nvCxnSpPr>
        <p:spPr>
          <a:xfrm flipH="1">
            <a:off x="3436132" y="2969644"/>
            <a:ext cx="15040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AD85A3-F8A2-E894-5D4B-53DCA7C4B34C}"/>
              </a:ext>
            </a:extLst>
          </p:cNvPr>
          <p:cNvCxnSpPr>
            <a:cxnSpLocks/>
          </p:cNvCxnSpPr>
          <p:nvPr/>
        </p:nvCxnSpPr>
        <p:spPr>
          <a:xfrm>
            <a:off x="3436132" y="2969644"/>
            <a:ext cx="0" cy="3926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D098DF-83AC-88EF-3590-4DDEC370AA43}"/>
              </a:ext>
            </a:extLst>
          </p:cNvPr>
          <p:cNvCxnSpPr/>
          <p:nvPr/>
        </p:nvCxnSpPr>
        <p:spPr>
          <a:xfrm flipH="1">
            <a:off x="2567129" y="3362249"/>
            <a:ext cx="8690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2D8BB4A-4C5C-717C-4E96-A9AEB7E29615}"/>
              </a:ext>
            </a:extLst>
          </p:cNvPr>
          <p:cNvSpPr/>
          <p:nvPr/>
        </p:nvSpPr>
        <p:spPr>
          <a:xfrm>
            <a:off x="1909292" y="3951192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0.5*STB_COIN_BALANCE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55FE5E-08D4-0BE3-3913-75060547BB2A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2567130" y="3762002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10E7AE8-2575-E5E1-BC81-1E33187BF503}"/>
              </a:ext>
            </a:extLst>
          </p:cNvPr>
          <p:cNvSpPr/>
          <p:nvPr/>
        </p:nvSpPr>
        <p:spPr>
          <a:xfrm>
            <a:off x="1909292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AVG BUY PRICE = VAL(H)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ECAE6E-FDAB-0384-2147-31833D648519}"/>
              </a:ext>
            </a:extLst>
          </p:cNvPr>
          <p:cNvCxnSpPr>
            <a:endCxn id="46" idx="0"/>
          </p:cNvCxnSpPr>
          <p:nvPr/>
        </p:nvCxnSpPr>
        <p:spPr>
          <a:xfrm>
            <a:off x="2567130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12554A-A600-0676-3CFF-D4254C069214}"/>
              </a:ext>
            </a:extLst>
          </p:cNvPr>
          <p:cNvSpPr/>
          <p:nvPr/>
        </p:nvSpPr>
        <p:spPr>
          <a:xfrm>
            <a:off x="1909292" y="493274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VAL(H)*0.99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4D04C5-745D-4BAD-1C79-5C5B95B8DDA7}"/>
              </a:ext>
            </a:extLst>
          </p:cNvPr>
          <p:cNvCxnSpPr>
            <a:endCxn id="53" idx="0"/>
          </p:cNvCxnSpPr>
          <p:nvPr/>
        </p:nvCxnSpPr>
        <p:spPr>
          <a:xfrm>
            <a:off x="2567130" y="4743550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657AD-2700-1528-453C-51816F0763EA}"/>
              </a:ext>
            </a:extLst>
          </p:cNvPr>
          <p:cNvSpPr/>
          <p:nvPr/>
        </p:nvSpPr>
        <p:spPr>
          <a:xfrm>
            <a:off x="1904100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VAL(H)*0.98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383662-70FD-8C23-BDDF-E2B5044DB829}"/>
              </a:ext>
            </a:extLst>
          </p:cNvPr>
          <p:cNvCxnSpPr>
            <a:endCxn id="55" idx="0"/>
          </p:cNvCxnSpPr>
          <p:nvPr/>
        </p:nvCxnSpPr>
        <p:spPr>
          <a:xfrm>
            <a:off x="2561938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59FC8A-1E2E-6874-D7C7-182575D97BF3}"/>
              </a:ext>
            </a:extLst>
          </p:cNvPr>
          <p:cNvSpPr/>
          <p:nvPr/>
        </p:nvSpPr>
        <p:spPr>
          <a:xfrm>
            <a:off x="3624542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VAL(H)*0.97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92A1A1-6AB4-78F6-B9DF-5B15B8FAF5B7}"/>
              </a:ext>
            </a:extLst>
          </p:cNvPr>
          <p:cNvCxnSpPr>
            <a:endCxn id="59" idx="0"/>
          </p:cNvCxnSpPr>
          <p:nvPr/>
        </p:nvCxnSpPr>
        <p:spPr>
          <a:xfrm>
            <a:off x="4282380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C64B42-9F02-74FB-B137-74D77F27C1D5}"/>
              </a:ext>
            </a:extLst>
          </p:cNvPr>
          <p:cNvSpPr/>
          <p:nvPr/>
        </p:nvSpPr>
        <p:spPr>
          <a:xfrm>
            <a:off x="3619350" y="494227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VAL(H)*0.96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7846F5-389E-F431-58E4-DB6529F8E1A5}"/>
              </a:ext>
            </a:extLst>
          </p:cNvPr>
          <p:cNvCxnSpPr>
            <a:endCxn id="61" idx="0"/>
          </p:cNvCxnSpPr>
          <p:nvPr/>
        </p:nvCxnSpPr>
        <p:spPr>
          <a:xfrm>
            <a:off x="4277188" y="4753087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4E9775C-9FEC-58CD-E7F9-42B7D89AEC98}"/>
              </a:ext>
            </a:extLst>
          </p:cNvPr>
          <p:cNvSpPr/>
          <p:nvPr/>
        </p:nvSpPr>
        <p:spPr>
          <a:xfrm>
            <a:off x="3619350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VAL(H)*0.95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71641E-8A46-040D-1AE4-9C821B921FE6}"/>
              </a:ext>
            </a:extLst>
          </p:cNvPr>
          <p:cNvCxnSpPr>
            <a:endCxn id="63" idx="0"/>
          </p:cNvCxnSpPr>
          <p:nvPr/>
        </p:nvCxnSpPr>
        <p:spPr>
          <a:xfrm>
            <a:off x="4277188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5F0673-6C7C-1FDA-9D4F-7FF31DD638CC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219775" y="5583843"/>
            <a:ext cx="2163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F6AE58-B2FB-2B64-514F-92E3237523D0}"/>
              </a:ext>
            </a:extLst>
          </p:cNvPr>
          <p:cNvCxnSpPr/>
          <p:nvPr/>
        </p:nvCxnSpPr>
        <p:spPr>
          <a:xfrm flipV="1">
            <a:off x="3436132" y="4252776"/>
            <a:ext cx="0" cy="13310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D07FE7-80DA-454C-0F96-699973D07B66}"/>
              </a:ext>
            </a:extLst>
          </p:cNvPr>
          <p:cNvCxnSpPr/>
          <p:nvPr/>
        </p:nvCxnSpPr>
        <p:spPr>
          <a:xfrm>
            <a:off x="3436132" y="4252776"/>
            <a:ext cx="841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31F64C-2A13-2945-518E-EB2EEEA3B4B7}"/>
              </a:ext>
            </a:extLst>
          </p:cNvPr>
          <p:cNvSpPr/>
          <p:nvPr/>
        </p:nvSpPr>
        <p:spPr>
          <a:xfrm>
            <a:off x="5253875" y="1975329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&lt; (1-MinCD)* *VAL(H)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0840482-BB18-DC6D-244A-9D2A3F52A176}"/>
              </a:ext>
            </a:extLst>
          </p:cNvPr>
          <p:cNvSpPr/>
          <p:nvPr/>
        </p:nvSpPr>
        <p:spPr>
          <a:xfrm>
            <a:off x="5253875" y="2471512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&gt; (1-MaxCD)* *VAL(H)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741488-8F80-C8EC-78BD-23C757E17DC7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6569550" y="2124382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6CECEF-F80B-F6DD-0334-891799A040ED}"/>
              </a:ext>
            </a:extLst>
          </p:cNvPr>
          <p:cNvSpPr/>
          <p:nvPr/>
        </p:nvSpPr>
        <p:spPr>
          <a:xfrm>
            <a:off x="6780715" y="1973590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(1-MinCD)* *VAL(H)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81676B-17CA-4C89-2379-C6ED4F0BCDDF}"/>
              </a:ext>
            </a:extLst>
          </p:cNvPr>
          <p:cNvCxnSpPr>
            <a:cxnSpLocks/>
          </p:cNvCxnSpPr>
          <p:nvPr/>
        </p:nvCxnSpPr>
        <p:spPr>
          <a:xfrm flipH="1">
            <a:off x="5911712" y="227517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281520-189C-A462-CECA-3CBE67B0B0B0}"/>
              </a:ext>
            </a:extLst>
          </p:cNvPr>
          <p:cNvCxnSpPr>
            <a:cxnSpLocks/>
          </p:cNvCxnSpPr>
          <p:nvPr/>
        </p:nvCxnSpPr>
        <p:spPr>
          <a:xfrm flipV="1">
            <a:off x="6569550" y="2618950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711278-CE0C-BAAE-BE07-80FA1759D1B7}"/>
              </a:ext>
            </a:extLst>
          </p:cNvPr>
          <p:cNvCxnSpPr>
            <a:cxnSpLocks/>
          </p:cNvCxnSpPr>
          <p:nvPr/>
        </p:nvCxnSpPr>
        <p:spPr>
          <a:xfrm flipH="1">
            <a:off x="5911712" y="276857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EF90C4-FBBC-0132-5BC5-DB70CE689553}"/>
              </a:ext>
            </a:extLst>
          </p:cNvPr>
          <p:cNvSpPr/>
          <p:nvPr/>
        </p:nvSpPr>
        <p:spPr>
          <a:xfrm>
            <a:off x="5253875" y="296272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VAL(H-24)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FE9EA7-A623-36BA-74B7-88F082558F1F}"/>
              </a:ext>
            </a:extLst>
          </p:cNvPr>
          <p:cNvSpPr/>
          <p:nvPr/>
        </p:nvSpPr>
        <p:spPr>
          <a:xfrm>
            <a:off x="6780715" y="2466994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(1-MaxCD)* *VAL(H)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AE74D5-224B-4CEA-4B07-26120950D804}"/>
              </a:ext>
            </a:extLst>
          </p:cNvPr>
          <p:cNvSpPr/>
          <p:nvPr/>
        </p:nvSpPr>
        <p:spPr>
          <a:xfrm>
            <a:off x="5253875" y="345350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0.99*MAIN CLAW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F41A28-B027-9E50-F641-9EC9C184FC35}"/>
              </a:ext>
            </a:extLst>
          </p:cNvPr>
          <p:cNvCxnSpPr>
            <a:cxnSpLocks/>
          </p:cNvCxnSpPr>
          <p:nvPr/>
        </p:nvCxnSpPr>
        <p:spPr>
          <a:xfrm flipH="1">
            <a:off x="5911712" y="325716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D21402E-95D7-D30D-5D44-82EE8EF0DE1C}"/>
              </a:ext>
            </a:extLst>
          </p:cNvPr>
          <p:cNvCxnSpPr>
            <a:stCxn id="115" idx="3"/>
          </p:cNvCxnSpPr>
          <p:nvPr/>
        </p:nvCxnSpPr>
        <p:spPr>
          <a:xfrm>
            <a:off x="8198883" y="2124382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333ACC8-01F3-4D98-6A6D-40D0E7F8F2A4}"/>
              </a:ext>
            </a:extLst>
          </p:cNvPr>
          <p:cNvCxnSpPr>
            <a:cxnSpLocks/>
          </p:cNvCxnSpPr>
          <p:nvPr/>
        </p:nvCxnSpPr>
        <p:spPr>
          <a:xfrm>
            <a:off x="8284800" y="2124382"/>
            <a:ext cx="0" cy="83834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D964412-780C-EB6F-7785-1AAD11D26701}"/>
              </a:ext>
            </a:extLst>
          </p:cNvPr>
          <p:cNvCxnSpPr>
            <a:stCxn id="120" idx="3"/>
          </p:cNvCxnSpPr>
          <p:nvPr/>
        </p:nvCxnSpPr>
        <p:spPr>
          <a:xfrm>
            <a:off x="8198883" y="2617786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C8DE79-6B2A-5A42-CA8D-DA51311D6351}"/>
              </a:ext>
            </a:extLst>
          </p:cNvPr>
          <p:cNvCxnSpPr/>
          <p:nvPr/>
        </p:nvCxnSpPr>
        <p:spPr>
          <a:xfrm flipH="1">
            <a:off x="6780715" y="2962726"/>
            <a:ext cx="15040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644E19F-ED8F-EFAE-DFE1-F57ED6773291}"/>
              </a:ext>
            </a:extLst>
          </p:cNvPr>
          <p:cNvCxnSpPr>
            <a:cxnSpLocks/>
          </p:cNvCxnSpPr>
          <p:nvPr/>
        </p:nvCxnSpPr>
        <p:spPr>
          <a:xfrm>
            <a:off x="6780715" y="2962726"/>
            <a:ext cx="0" cy="3926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88DFAF-D551-1018-596C-DBE3D3957E38}"/>
              </a:ext>
            </a:extLst>
          </p:cNvPr>
          <p:cNvCxnSpPr/>
          <p:nvPr/>
        </p:nvCxnSpPr>
        <p:spPr>
          <a:xfrm flipH="1">
            <a:off x="5911712" y="3355331"/>
            <a:ext cx="8690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31E0896-3E19-1E86-3A69-06FFCA25F92C}"/>
              </a:ext>
            </a:extLst>
          </p:cNvPr>
          <p:cNvSpPr/>
          <p:nvPr/>
        </p:nvSpPr>
        <p:spPr>
          <a:xfrm>
            <a:off x="5253875" y="3944274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STB_COIN_BALANCE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0713B-8479-F3C5-FB25-97B54433CEC8}"/>
              </a:ext>
            </a:extLst>
          </p:cNvPr>
          <p:cNvCxnSpPr>
            <a:stCxn id="121" idx="2"/>
            <a:endCxn id="129" idx="0"/>
          </p:cNvCxnSpPr>
          <p:nvPr/>
        </p:nvCxnSpPr>
        <p:spPr>
          <a:xfrm>
            <a:off x="5911713" y="3755084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4D08432-A390-C087-4628-5203013330EE}"/>
              </a:ext>
            </a:extLst>
          </p:cNvPr>
          <p:cNvCxnSpPr>
            <a:cxnSpLocks/>
          </p:cNvCxnSpPr>
          <p:nvPr/>
        </p:nvCxnSpPr>
        <p:spPr>
          <a:xfrm flipH="1">
            <a:off x="5919034" y="176662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60A1B3-AD8C-5710-890F-EAD5E895CA2D}"/>
              </a:ext>
            </a:extLst>
          </p:cNvPr>
          <p:cNvSpPr/>
          <p:nvPr/>
        </p:nvSpPr>
        <p:spPr>
          <a:xfrm>
            <a:off x="5259067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AVG BUY PRICE = 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D88478-F74B-1C58-E4CC-CBEBACBAF83D}"/>
              </a:ext>
            </a:extLst>
          </p:cNvPr>
          <p:cNvCxnSpPr>
            <a:endCxn id="133" idx="0"/>
          </p:cNvCxnSpPr>
          <p:nvPr/>
        </p:nvCxnSpPr>
        <p:spPr>
          <a:xfrm>
            <a:off x="5916905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8586A0C-9995-0DAA-0786-B3507E83F9CD}"/>
              </a:ext>
            </a:extLst>
          </p:cNvPr>
          <p:cNvSpPr/>
          <p:nvPr/>
        </p:nvSpPr>
        <p:spPr>
          <a:xfrm>
            <a:off x="5259067" y="493274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0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54C046-17ED-C9F5-0770-73F229F9B4E0}"/>
              </a:ext>
            </a:extLst>
          </p:cNvPr>
          <p:cNvCxnSpPr>
            <a:endCxn id="135" idx="0"/>
          </p:cNvCxnSpPr>
          <p:nvPr/>
        </p:nvCxnSpPr>
        <p:spPr>
          <a:xfrm>
            <a:off x="5916905" y="4743550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F971E8-4C7E-D929-74CB-D737C368DC16}"/>
              </a:ext>
            </a:extLst>
          </p:cNvPr>
          <p:cNvSpPr/>
          <p:nvPr/>
        </p:nvSpPr>
        <p:spPr>
          <a:xfrm>
            <a:off x="5253875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0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8CE4CB0-31ED-0CE7-5079-E50417921FA4}"/>
              </a:ext>
            </a:extLst>
          </p:cNvPr>
          <p:cNvCxnSpPr>
            <a:endCxn id="137" idx="0"/>
          </p:cNvCxnSpPr>
          <p:nvPr/>
        </p:nvCxnSpPr>
        <p:spPr>
          <a:xfrm>
            <a:off x="5911713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CB323FB-E0E5-3BB4-6654-B1E462A4BDED}"/>
              </a:ext>
            </a:extLst>
          </p:cNvPr>
          <p:cNvSpPr/>
          <p:nvPr/>
        </p:nvSpPr>
        <p:spPr>
          <a:xfrm>
            <a:off x="6974317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0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7199A7A-A9D5-7945-5385-DE470F088375}"/>
              </a:ext>
            </a:extLst>
          </p:cNvPr>
          <p:cNvCxnSpPr>
            <a:endCxn id="139" idx="0"/>
          </p:cNvCxnSpPr>
          <p:nvPr/>
        </p:nvCxnSpPr>
        <p:spPr>
          <a:xfrm>
            <a:off x="7632155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405AB8-E494-39E1-802A-E3EFDB0F01AA}"/>
              </a:ext>
            </a:extLst>
          </p:cNvPr>
          <p:cNvSpPr/>
          <p:nvPr/>
        </p:nvSpPr>
        <p:spPr>
          <a:xfrm>
            <a:off x="6969125" y="494227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0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305ED35-E1B0-613C-47BD-98F7359820DA}"/>
              </a:ext>
            </a:extLst>
          </p:cNvPr>
          <p:cNvCxnSpPr>
            <a:endCxn id="141" idx="0"/>
          </p:cNvCxnSpPr>
          <p:nvPr/>
        </p:nvCxnSpPr>
        <p:spPr>
          <a:xfrm>
            <a:off x="7626963" y="4753087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8AB213C-A7CA-E092-EDFF-8DE6239090C8}"/>
              </a:ext>
            </a:extLst>
          </p:cNvPr>
          <p:cNvSpPr/>
          <p:nvPr/>
        </p:nvSpPr>
        <p:spPr>
          <a:xfrm>
            <a:off x="6969125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0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271633C-F399-B4B1-345B-132CB53BC337}"/>
              </a:ext>
            </a:extLst>
          </p:cNvPr>
          <p:cNvCxnSpPr>
            <a:endCxn id="143" idx="0"/>
          </p:cNvCxnSpPr>
          <p:nvPr/>
        </p:nvCxnSpPr>
        <p:spPr>
          <a:xfrm>
            <a:off x="7626963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B10FBF-22BD-18C5-9264-98A929AC87E0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6569550" y="5583843"/>
            <a:ext cx="2163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B4F3713-1920-1BA7-A047-3054626A7B05}"/>
              </a:ext>
            </a:extLst>
          </p:cNvPr>
          <p:cNvCxnSpPr/>
          <p:nvPr/>
        </p:nvCxnSpPr>
        <p:spPr>
          <a:xfrm flipV="1">
            <a:off x="6785907" y="4252776"/>
            <a:ext cx="0" cy="13310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CB46D6-53C9-A1AE-9208-4D19175C3C88}"/>
              </a:ext>
            </a:extLst>
          </p:cNvPr>
          <p:cNvCxnSpPr/>
          <p:nvPr/>
        </p:nvCxnSpPr>
        <p:spPr>
          <a:xfrm>
            <a:off x="6785907" y="4252776"/>
            <a:ext cx="841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8311C-1569-6C0C-9981-112CF2AEEC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4277188" y="5734635"/>
            <a:ext cx="0" cy="13276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F7409C8-9405-DFCD-7780-2DB482158E30}"/>
              </a:ext>
            </a:extLst>
          </p:cNvPr>
          <p:cNvCxnSpPr>
            <a:cxnSpLocks/>
          </p:cNvCxnSpPr>
          <p:nvPr/>
        </p:nvCxnSpPr>
        <p:spPr>
          <a:xfrm>
            <a:off x="7644807" y="5734635"/>
            <a:ext cx="0" cy="13276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FE995B-CE79-17D0-A7DD-6924D14C28E5}"/>
              </a:ext>
            </a:extLst>
          </p:cNvPr>
          <p:cNvCxnSpPr>
            <a:cxnSpLocks/>
          </p:cNvCxnSpPr>
          <p:nvPr/>
        </p:nvCxnSpPr>
        <p:spPr>
          <a:xfrm>
            <a:off x="4277188" y="5877802"/>
            <a:ext cx="33676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62FD74-2C01-C16E-661E-237F1BB510F2}"/>
              </a:ext>
            </a:extLst>
          </p:cNvPr>
          <p:cNvSpPr/>
          <p:nvPr/>
        </p:nvSpPr>
        <p:spPr>
          <a:xfrm>
            <a:off x="3914160" y="6044393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ASSET QTE = ASSET_QTE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35C41C-6204-33A2-ADBB-D7085F3F16AB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4571997" y="5877802"/>
            <a:ext cx="1" cy="1665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4" y="266595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NODE-TRADE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1998" y="101206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1172" y="6144968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88" y="734736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6319795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4FB32-3FA8-C867-91C0-1D516687EA27}"/>
              </a:ext>
            </a:extLst>
          </p:cNvPr>
          <p:cNvSpPr/>
          <p:nvPr/>
        </p:nvSpPr>
        <p:spPr>
          <a:xfrm>
            <a:off x="4083314" y="1208398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!= -1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A5D708-D8CC-8819-4B13-CD00D5807BB7}"/>
              </a:ext>
            </a:extLst>
          </p:cNvPr>
          <p:cNvCxnSpPr>
            <a:cxnSpLocks/>
          </p:cNvCxnSpPr>
          <p:nvPr/>
        </p:nvCxnSpPr>
        <p:spPr>
          <a:xfrm flipH="1">
            <a:off x="4571998" y="1640347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FC6984-F41F-7CEF-B4E0-D5F784F5CB1D}"/>
              </a:ext>
            </a:extLst>
          </p:cNvPr>
          <p:cNvSpPr/>
          <p:nvPr/>
        </p:nvSpPr>
        <p:spPr>
          <a:xfrm>
            <a:off x="4083314" y="18366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!= 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AE837-A4AC-6F4F-F91F-4128BF71486F}"/>
              </a:ext>
            </a:extLst>
          </p:cNvPr>
          <p:cNvCxnSpPr>
            <a:cxnSpLocks/>
          </p:cNvCxnSpPr>
          <p:nvPr/>
        </p:nvCxnSpPr>
        <p:spPr>
          <a:xfrm flipH="1">
            <a:off x="4571998" y="226863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92C97-38B9-5C21-D0F5-F70780BD1108}"/>
              </a:ext>
            </a:extLst>
          </p:cNvPr>
          <p:cNvSpPr/>
          <p:nvPr/>
        </p:nvSpPr>
        <p:spPr>
          <a:xfrm>
            <a:off x="4083314" y="246497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!= 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BF373-2A45-9FA6-75A3-EDE53D2D4866}"/>
              </a:ext>
            </a:extLst>
          </p:cNvPr>
          <p:cNvCxnSpPr>
            <a:cxnSpLocks/>
          </p:cNvCxnSpPr>
          <p:nvPr/>
        </p:nvCxnSpPr>
        <p:spPr>
          <a:xfrm flipH="1">
            <a:off x="4571998" y="289370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E9757-FBB0-FE52-ED33-E5A2F204E52A}"/>
              </a:ext>
            </a:extLst>
          </p:cNvPr>
          <p:cNvSpPr/>
          <p:nvPr/>
        </p:nvSpPr>
        <p:spPr>
          <a:xfrm>
            <a:off x="4083314" y="309003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!= 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D53496-B374-CD84-257F-2814C704A348}"/>
              </a:ext>
            </a:extLst>
          </p:cNvPr>
          <p:cNvCxnSpPr>
            <a:cxnSpLocks/>
          </p:cNvCxnSpPr>
          <p:nvPr/>
        </p:nvCxnSpPr>
        <p:spPr>
          <a:xfrm flipH="1">
            <a:off x="4571172" y="351876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0623D-86EA-3C64-0152-63B4DD362C81}"/>
              </a:ext>
            </a:extLst>
          </p:cNvPr>
          <p:cNvSpPr/>
          <p:nvPr/>
        </p:nvSpPr>
        <p:spPr>
          <a:xfrm>
            <a:off x="4082488" y="371510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DE6BD-3431-FFFC-29FB-1DCC12F3D8AF}"/>
              </a:ext>
            </a:extLst>
          </p:cNvPr>
          <p:cNvSpPr/>
          <p:nvPr/>
        </p:nvSpPr>
        <p:spPr>
          <a:xfrm>
            <a:off x="5423714" y="309003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-1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57DFB7-5B57-FF25-1ABE-829D0C728501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61511" y="3306014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42DCF1B-A408-CBA7-11FB-851595B0F0F3}"/>
              </a:ext>
            </a:extLst>
          </p:cNvPr>
          <p:cNvSpPr/>
          <p:nvPr/>
        </p:nvSpPr>
        <p:spPr>
          <a:xfrm>
            <a:off x="5423714" y="246497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6C52B4-C076-8CC2-E9EF-DDAC8A95E8AC}"/>
              </a:ext>
            </a:extLst>
          </p:cNvPr>
          <p:cNvCxnSpPr>
            <a:endCxn id="35" idx="1"/>
          </p:cNvCxnSpPr>
          <p:nvPr/>
        </p:nvCxnSpPr>
        <p:spPr>
          <a:xfrm>
            <a:off x="5061511" y="2680947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50C0C3-54F7-5085-C49A-CF6A1623B8EC}"/>
              </a:ext>
            </a:extLst>
          </p:cNvPr>
          <p:cNvSpPr/>
          <p:nvPr/>
        </p:nvSpPr>
        <p:spPr>
          <a:xfrm>
            <a:off x="5423714" y="183990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-1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6A18FA-D7BE-89B2-CFBE-69F263C07325}"/>
              </a:ext>
            </a:extLst>
          </p:cNvPr>
          <p:cNvCxnSpPr>
            <a:endCxn id="39" idx="1"/>
          </p:cNvCxnSpPr>
          <p:nvPr/>
        </p:nvCxnSpPr>
        <p:spPr>
          <a:xfrm>
            <a:off x="5061511" y="2055881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5045CA4-BD0B-EB5F-4665-A19C483DFB41}"/>
              </a:ext>
            </a:extLst>
          </p:cNvPr>
          <p:cNvSpPr/>
          <p:nvPr/>
        </p:nvSpPr>
        <p:spPr>
          <a:xfrm>
            <a:off x="5423714" y="121484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-1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599859-70EA-6584-EE74-ABDCECCE8913}"/>
              </a:ext>
            </a:extLst>
          </p:cNvPr>
          <p:cNvCxnSpPr>
            <a:endCxn id="42" idx="1"/>
          </p:cNvCxnSpPr>
          <p:nvPr/>
        </p:nvCxnSpPr>
        <p:spPr>
          <a:xfrm>
            <a:off x="5061511" y="1430815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30421E-4436-5D0A-516E-DCB741B25075}"/>
              </a:ext>
            </a:extLst>
          </p:cNvPr>
          <p:cNvCxnSpPr/>
          <p:nvPr/>
        </p:nvCxnSpPr>
        <p:spPr>
          <a:xfrm flipH="1">
            <a:off x="4571172" y="1731809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708161-075D-1AB8-1E34-5C764AC9A4C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912813" y="1646789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8B4AA5-BF13-5F6B-17BA-A012FB031A4E}"/>
              </a:ext>
            </a:extLst>
          </p:cNvPr>
          <p:cNvCxnSpPr/>
          <p:nvPr/>
        </p:nvCxnSpPr>
        <p:spPr>
          <a:xfrm flipH="1">
            <a:off x="4571172" y="2351943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1E4512-98AF-EB4F-7B52-246A7EF75181}"/>
              </a:ext>
            </a:extLst>
          </p:cNvPr>
          <p:cNvCxnSpPr>
            <a:cxnSpLocks/>
          </p:cNvCxnSpPr>
          <p:nvPr/>
        </p:nvCxnSpPr>
        <p:spPr>
          <a:xfrm>
            <a:off x="5912813" y="2266923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11CC7B-61C4-A398-C6B8-9C7723754CC5}"/>
              </a:ext>
            </a:extLst>
          </p:cNvPr>
          <p:cNvCxnSpPr/>
          <p:nvPr/>
        </p:nvCxnSpPr>
        <p:spPr>
          <a:xfrm flipH="1">
            <a:off x="4571172" y="2984017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A59DB9-358D-47BD-E72D-752AD002EC22}"/>
              </a:ext>
            </a:extLst>
          </p:cNvPr>
          <p:cNvCxnSpPr>
            <a:cxnSpLocks/>
          </p:cNvCxnSpPr>
          <p:nvPr/>
        </p:nvCxnSpPr>
        <p:spPr>
          <a:xfrm>
            <a:off x="5912813" y="2898997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4F6E95-A27C-B9AE-2479-AD8E34FEEBAA}"/>
              </a:ext>
            </a:extLst>
          </p:cNvPr>
          <p:cNvCxnSpPr/>
          <p:nvPr/>
        </p:nvCxnSpPr>
        <p:spPr>
          <a:xfrm flipH="1">
            <a:off x="4571172" y="3599236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318223-0A34-26C9-32D8-15F052E416F0}"/>
              </a:ext>
            </a:extLst>
          </p:cNvPr>
          <p:cNvCxnSpPr>
            <a:cxnSpLocks/>
          </p:cNvCxnSpPr>
          <p:nvPr/>
        </p:nvCxnSpPr>
        <p:spPr>
          <a:xfrm>
            <a:off x="5912813" y="3514216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68DE87-1C78-EC92-D8DE-6D1D2A4A2922}"/>
              </a:ext>
            </a:extLst>
          </p:cNvPr>
          <p:cNvCxnSpPr>
            <a:cxnSpLocks/>
          </p:cNvCxnSpPr>
          <p:nvPr/>
        </p:nvCxnSpPr>
        <p:spPr>
          <a:xfrm flipH="1">
            <a:off x="4571172" y="414642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A3D5AA1-C218-F7D7-08BB-BDE8B58430DB}"/>
              </a:ext>
            </a:extLst>
          </p:cNvPr>
          <p:cNvSpPr/>
          <p:nvPr/>
        </p:nvSpPr>
        <p:spPr>
          <a:xfrm>
            <a:off x="3656818" y="4342123"/>
            <a:ext cx="1828708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FABP= (FABP*FQA+CURRENT_VALUE*NODE_QTE)/(FQA+NODE_QTE)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343E18-22E1-3106-8F06-17DECF00D54D}"/>
              </a:ext>
            </a:extLst>
          </p:cNvPr>
          <p:cNvCxnSpPr>
            <a:cxnSpLocks/>
          </p:cNvCxnSpPr>
          <p:nvPr/>
        </p:nvCxnSpPr>
        <p:spPr>
          <a:xfrm flipH="1">
            <a:off x="4578264" y="5110891"/>
            <a:ext cx="2" cy="1265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0C31156-EB75-DACD-12DD-A6B72728B8FD}"/>
              </a:ext>
            </a:extLst>
          </p:cNvPr>
          <p:cNvSpPr/>
          <p:nvPr/>
        </p:nvSpPr>
        <p:spPr>
          <a:xfrm>
            <a:off x="3663910" y="5245065"/>
            <a:ext cx="1828708" cy="18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1.05*FABP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967D82-F8BE-A545-169F-3EA2CDB3EC39}"/>
              </a:ext>
            </a:extLst>
          </p:cNvPr>
          <p:cNvCxnSpPr>
            <a:cxnSpLocks/>
          </p:cNvCxnSpPr>
          <p:nvPr/>
        </p:nvCxnSpPr>
        <p:spPr>
          <a:xfrm>
            <a:off x="4578264" y="5428409"/>
            <a:ext cx="0" cy="1571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D4D7CE2-CF1D-9CCA-F709-A9087F62AE22}"/>
              </a:ext>
            </a:extLst>
          </p:cNvPr>
          <p:cNvSpPr/>
          <p:nvPr/>
        </p:nvSpPr>
        <p:spPr>
          <a:xfrm>
            <a:off x="3663910" y="5586674"/>
            <a:ext cx="1828708" cy="1957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1.04*FABP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D70F14-C05A-A3DA-A2BA-FCEC2B0FF7CB}"/>
              </a:ext>
            </a:extLst>
          </p:cNvPr>
          <p:cNvCxnSpPr>
            <a:cxnSpLocks/>
          </p:cNvCxnSpPr>
          <p:nvPr/>
        </p:nvCxnSpPr>
        <p:spPr>
          <a:xfrm>
            <a:off x="4571172" y="5781360"/>
            <a:ext cx="0" cy="1571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0D69A23-34F8-990D-2371-05AF59F0F5FF}"/>
              </a:ext>
            </a:extLst>
          </p:cNvPr>
          <p:cNvSpPr/>
          <p:nvPr/>
        </p:nvSpPr>
        <p:spPr>
          <a:xfrm>
            <a:off x="3663910" y="5933433"/>
            <a:ext cx="1828708" cy="1957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FQA+NODE_QTE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1B3B5D-8261-2122-A581-E54A5BF9FC66}"/>
              </a:ext>
            </a:extLst>
          </p:cNvPr>
          <p:cNvCxnSpPr>
            <a:cxnSpLocks/>
          </p:cNvCxnSpPr>
          <p:nvPr/>
        </p:nvCxnSpPr>
        <p:spPr>
          <a:xfrm flipH="1">
            <a:off x="4578264" y="4785834"/>
            <a:ext cx="2" cy="1265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9C4CB11-C5F3-F5CE-93ED-ABF725B04DBE}"/>
              </a:ext>
            </a:extLst>
          </p:cNvPr>
          <p:cNvSpPr/>
          <p:nvPr/>
        </p:nvSpPr>
        <p:spPr>
          <a:xfrm>
            <a:off x="3663910" y="4920008"/>
            <a:ext cx="1828708" cy="18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FQA = FQA+NODE_QTE</a:t>
            </a:r>
          </a:p>
        </p:txBody>
      </p:sp>
    </p:spTree>
    <p:extLst>
      <p:ext uri="{BB962C8B-B14F-4D97-AF65-F5344CB8AC3E}">
        <p14:creationId xmlns:p14="http://schemas.microsoft.com/office/powerpoint/2010/main" val="34630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5" y="79632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API KEYS SECURITY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2980521" y="220263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979694" y="4911883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2491011" y="192531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2491010" y="5086710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7B885-11E4-A792-BD1E-D23ABDB711F0}"/>
              </a:ext>
            </a:extLst>
          </p:cNvPr>
          <p:cNvSpPr txBox="1"/>
          <p:nvPr/>
        </p:nvSpPr>
        <p:spPr>
          <a:xfrm>
            <a:off x="1194941" y="1128628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DECRYPTION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1700C-8BA4-9A85-9ACB-4A3D5453FF5D}"/>
              </a:ext>
            </a:extLst>
          </p:cNvPr>
          <p:cNvSpPr/>
          <p:nvPr/>
        </p:nvSpPr>
        <p:spPr>
          <a:xfrm>
            <a:off x="2491011" y="2962897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DD110-5A7A-4FB4-BB40-3B32A0644E9A}"/>
              </a:ext>
            </a:extLst>
          </p:cNvPr>
          <p:cNvSpPr/>
          <p:nvPr/>
        </p:nvSpPr>
        <p:spPr>
          <a:xfrm>
            <a:off x="2491011" y="3501308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PROCESS PASSWORD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F7F1-5E94-92C5-8E2B-EF777AD083BB}"/>
              </a:ext>
            </a:extLst>
          </p:cNvPr>
          <p:cNvCxnSpPr>
            <a:cxnSpLocks/>
          </p:cNvCxnSpPr>
          <p:nvPr/>
        </p:nvCxnSpPr>
        <p:spPr>
          <a:xfrm flipH="1">
            <a:off x="2976598" y="3297175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379D-2BDE-F8F4-4255-CAB30F009B84}"/>
              </a:ext>
            </a:extLst>
          </p:cNvPr>
          <p:cNvSpPr/>
          <p:nvPr/>
        </p:nvSpPr>
        <p:spPr>
          <a:xfrm>
            <a:off x="2491011" y="405130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INDICES IN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1FD213-B612-ABDC-9354-8CB3BA018B0F}"/>
              </a:ext>
            </a:extLst>
          </p:cNvPr>
          <p:cNvCxnSpPr>
            <a:cxnSpLocks/>
          </p:cNvCxnSpPr>
          <p:nvPr/>
        </p:nvCxnSpPr>
        <p:spPr>
          <a:xfrm flipH="1">
            <a:off x="2976598" y="384717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74497-4438-A467-D796-C5BA5733746E}"/>
              </a:ext>
            </a:extLst>
          </p:cNvPr>
          <p:cNvSpPr/>
          <p:nvPr/>
        </p:nvSpPr>
        <p:spPr>
          <a:xfrm>
            <a:off x="2487499" y="4595261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CREATE CSV CREDENTIALS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E026F0-8B60-FA24-5164-BB0D79F1AD97}"/>
              </a:ext>
            </a:extLst>
          </p:cNvPr>
          <p:cNvCxnSpPr>
            <a:cxnSpLocks/>
          </p:cNvCxnSpPr>
          <p:nvPr/>
        </p:nvCxnSpPr>
        <p:spPr>
          <a:xfrm flipH="1">
            <a:off x="2973086" y="439112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2490595" y="2401489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CSV ARRAY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95B73-E53D-2F16-87C8-DE8DFA0AA57A}"/>
              </a:ext>
            </a:extLst>
          </p:cNvPr>
          <p:cNvCxnSpPr>
            <a:cxnSpLocks/>
          </p:cNvCxnSpPr>
          <p:nvPr/>
        </p:nvCxnSpPr>
        <p:spPr>
          <a:xfrm flipH="1">
            <a:off x="2976182" y="2735767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0D9055-E020-CB5E-FF46-C952D3A39317}"/>
              </a:ext>
            </a:extLst>
          </p:cNvPr>
          <p:cNvSpPr txBox="1"/>
          <p:nvPr/>
        </p:nvSpPr>
        <p:spPr>
          <a:xfrm>
            <a:off x="3954795" y="3235750"/>
            <a:ext cx="442541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>
                <a:latin typeface="Century Gothic" panose="020B0502020202020204" pitchFamily="34" charset="0"/>
              </a:rPr>
              <a:t>DECRYPT AT THE BEGINNING OF EACH CODE AND MAKE THE CODE ERASE THE CSV AT THE END</a:t>
            </a:r>
          </a:p>
          <a:p>
            <a:pPr algn="just"/>
            <a:endParaRPr lang="en-US" sz="135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027" y="554194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ACTION LOG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2000" y="336378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1172" y="3900703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90" y="2549537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4075530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4082074" y="3562635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ADD CURRENT DATA TO CSV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28F65-3069-A9AE-4531-C3FA5F78682F}"/>
              </a:ext>
            </a:extLst>
          </p:cNvPr>
          <p:cNvCxnSpPr>
            <a:cxnSpLocks/>
          </p:cNvCxnSpPr>
          <p:nvPr/>
        </p:nvCxnSpPr>
        <p:spPr>
          <a:xfrm flipH="1">
            <a:off x="4572000" y="282686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431DC3-C11D-8F00-459D-2CFD9C5738F9}"/>
              </a:ext>
            </a:extLst>
          </p:cNvPr>
          <p:cNvSpPr/>
          <p:nvPr/>
        </p:nvSpPr>
        <p:spPr>
          <a:xfrm>
            <a:off x="4082074" y="302571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DATE&amp;TIME</a:t>
            </a:r>
          </a:p>
        </p:txBody>
      </p:sp>
    </p:spTree>
    <p:extLst>
      <p:ext uri="{BB962C8B-B14F-4D97-AF65-F5344CB8AC3E}">
        <p14:creationId xmlns:p14="http://schemas.microsoft.com/office/powerpoint/2010/main" val="394235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027" y="554194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PARAMETERS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21886" y="267449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18577" y="4858295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32376" y="1860249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29893" y="503312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4031960" y="2873347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COMPUTE AVG DAILY VAR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28F65-3069-A9AE-4531-C3FA5F78682F}"/>
              </a:ext>
            </a:extLst>
          </p:cNvPr>
          <p:cNvCxnSpPr>
            <a:cxnSpLocks/>
          </p:cNvCxnSpPr>
          <p:nvPr/>
        </p:nvCxnSpPr>
        <p:spPr>
          <a:xfrm flipH="1">
            <a:off x="4521886" y="2137573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431DC3-C11D-8F00-459D-2CFD9C5738F9}"/>
              </a:ext>
            </a:extLst>
          </p:cNvPr>
          <p:cNvSpPr/>
          <p:nvPr/>
        </p:nvSpPr>
        <p:spPr>
          <a:xfrm>
            <a:off x="3988879" y="2339704"/>
            <a:ext cx="1064355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HISTORICAL OHLC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7A2476-1B8B-AA10-9013-8A18FDF9BB4F}"/>
              </a:ext>
            </a:extLst>
          </p:cNvPr>
          <p:cNvCxnSpPr>
            <a:cxnSpLocks/>
          </p:cNvCxnSpPr>
          <p:nvPr/>
        </p:nvCxnSpPr>
        <p:spPr>
          <a:xfrm flipH="1">
            <a:off x="4520645" y="321192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BF9A4B-F9F4-C4E8-07B0-B3A06CFF7EF8}"/>
              </a:ext>
            </a:extLst>
          </p:cNvPr>
          <p:cNvSpPr/>
          <p:nvPr/>
        </p:nvSpPr>
        <p:spPr>
          <a:xfrm>
            <a:off x="4030719" y="341077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Abs(AVG_VAR) &gt; 0.02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24ACB5-A87B-F268-ADB7-747A496CBB26}"/>
              </a:ext>
            </a:extLst>
          </p:cNvPr>
          <p:cNvCxnSpPr>
            <a:cxnSpLocks/>
          </p:cNvCxnSpPr>
          <p:nvPr/>
        </p:nvCxnSpPr>
        <p:spPr>
          <a:xfrm flipH="1">
            <a:off x="4520645" y="375207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2D2B3A-178F-F8C3-058A-9E8D434D2018}"/>
              </a:ext>
            </a:extLst>
          </p:cNvPr>
          <p:cNvSpPr/>
          <p:nvPr/>
        </p:nvSpPr>
        <p:spPr>
          <a:xfrm>
            <a:off x="4030719" y="3950929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Min_claw_dist</a:t>
            </a:r>
            <a:r>
              <a:rPr lang="en-US" sz="750" b="1" dirty="0">
                <a:latin typeface="Century Gothic" panose="020B0502020202020204" pitchFamily="34" charset="0"/>
              </a:rPr>
              <a:t> = abs(AVG_VAR)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6F8C4-9C6C-05E7-127F-D9454BDA7CCF}"/>
              </a:ext>
            </a:extLst>
          </p:cNvPr>
          <p:cNvSpPr/>
          <p:nvPr/>
        </p:nvSpPr>
        <p:spPr>
          <a:xfrm>
            <a:off x="5371119" y="3429000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Min_claw_dist</a:t>
            </a:r>
            <a:r>
              <a:rPr lang="en-US" sz="750" b="1" dirty="0">
                <a:latin typeface="Century Gothic" panose="020B0502020202020204" pitchFamily="34" charset="0"/>
              </a:rPr>
              <a:t> = 0.02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55860-AD69-2FA2-1FAA-BD8BC1BE9257}"/>
              </a:ext>
            </a:extLst>
          </p:cNvPr>
          <p:cNvCxnSpPr/>
          <p:nvPr/>
        </p:nvCxnSpPr>
        <p:spPr>
          <a:xfrm>
            <a:off x="5008916" y="3598034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36F31C-7F5E-7835-DAF6-96FF69EA4479}"/>
              </a:ext>
            </a:extLst>
          </p:cNvPr>
          <p:cNvCxnSpPr>
            <a:cxnSpLocks/>
          </p:cNvCxnSpPr>
          <p:nvPr/>
        </p:nvCxnSpPr>
        <p:spPr>
          <a:xfrm flipH="1">
            <a:off x="5050908" y="4659762"/>
            <a:ext cx="80930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A48943-43DF-6A23-9C5C-86E965204D2E}"/>
              </a:ext>
            </a:extLst>
          </p:cNvPr>
          <p:cNvCxnSpPr>
            <a:cxnSpLocks/>
          </p:cNvCxnSpPr>
          <p:nvPr/>
        </p:nvCxnSpPr>
        <p:spPr>
          <a:xfrm flipH="1">
            <a:off x="4520645" y="429223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5BE98-77D4-FF74-6516-5DEFEB760DAA}"/>
              </a:ext>
            </a:extLst>
          </p:cNvPr>
          <p:cNvSpPr/>
          <p:nvPr/>
        </p:nvSpPr>
        <p:spPr>
          <a:xfrm>
            <a:off x="4007319" y="4490728"/>
            <a:ext cx="1022515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Max_claw_dist</a:t>
            </a:r>
            <a:r>
              <a:rPr lang="en-US" sz="750" b="1" dirty="0">
                <a:latin typeface="Century Gothic" panose="020B0502020202020204" pitchFamily="34" charset="0"/>
              </a:rPr>
              <a:t> = </a:t>
            </a:r>
            <a:r>
              <a:rPr lang="en-US" sz="750" b="1" dirty="0" err="1">
                <a:latin typeface="Century Gothic" panose="020B0502020202020204" pitchFamily="34" charset="0"/>
              </a:rPr>
              <a:t>Min_clawdist</a:t>
            </a:r>
            <a:r>
              <a:rPr lang="en-US" sz="750" b="1" dirty="0">
                <a:latin typeface="Century Gothic" panose="020B0502020202020204" pitchFamily="34" charset="0"/>
              </a:rPr>
              <a:t>*1.75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EB5EBB-3486-C64D-F1D4-6B9E92CEBE69}"/>
              </a:ext>
            </a:extLst>
          </p:cNvPr>
          <p:cNvCxnSpPr>
            <a:stCxn id="9" idx="2"/>
          </p:cNvCxnSpPr>
          <p:nvPr/>
        </p:nvCxnSpPr>
        <p:spPr>
          <a:xfrm flipH="1">
            <a:off x="5860217" y="3767068"/>
            <a:ext cx="1" cy="8926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6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1126</TotalTime>
  <Words>618</Words>
  <Application>Microsoft Macintosh PowerPoint</Application>
  <PresentationFormat>On-screen Show 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Lemaire</dc:creator>
  <cp:lastModifiedBy>Martin Lemaire</cp:lastModifiedBy>
  <cp:revision>1</cp:revision>
  <dcterms:created xsi:type="dcterms:W3CDTF">2023-11-05T12:45:24Z</dcterms:created>
  <dcterms:modified xsi:type="dcterms:W3CDTF">2023-11-10T18:50:18Z</dcterms:modified>
</cp:coreProperties>
</file>