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7" r:id="rId7"/>
    <p:sldId id="259" r:id="rId8"/>
    <p:sldId id="264" r:id="rId9"/>
    <p:sldId id="265" r:id="rId10"/>
    <p:sldId id="266" r:id="rId11"/>
    <p:sldId id="267" r:id="rId12"/>
    <p:sldId id="260" r:id="rId13"/>
    <p:sldId id="261" r:id="rId14"/>
    <p:sldId id="26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F47E0-5005-4130-8307-3000A472B983}" v="5" dt="2024-09-06T15:07:3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2E190-897A-4358-93A8-33093D726E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A453DB-4E83-4F7B-ACF3-FC0CBE5110E4}">
      <dgm:prSet/>
      <dgm:spPr/>
      <dgm:t>
        <a:bodyPr/>
        <a:lstStyle/>
        <a:p>
          <a:r>
            <a:rPr lang="it-IT" dirty="0"/>
            <a:t>Shannon Entropy</a:t>
          </a:r>
          <a:endParaRPr lang="en-US" dirty="0"/>
        </a:p>
      </dgm:t>
    </dgm:pt>
    <dgm:pt modelId="{A411489C-BE88-49F8-B06A-E1F327D5CFBA}" type="parTrans" cxnId="{F29A0504-17D8-4035-A1CF-E17A12B0371A}">
      <dgm:prSet/>
      <dgm:spPr/>
      <dgm:t>
        <a:bodyPr/>
        <a:lstStyle/>
        <a:p>
          <a:endParaRPr lang="en-US"/>
        </a:p>
      </dgm:t>
    </dgm:pt>
    <dgm:pt modelId="{D371CA51-0C1A-433E-813A-DDCA45216DFC}" type="sibTrans" cxnId="{F29A0504-17D8-4035-A1CF-E17A12B0371A}">
      <dgm:prSet/>
      <dgm:spPr/>
      <dgm:t>
        <a:bodyPr/>
        <a:lstStyle/>
        <a:p>
          <a:endParaRPr lang="en-US"/>
        </a:p>
      </dgm:t>
    </dgm:pt>
    <dgm:pt modelId="{E36FF187-CCF7-4D38-A65E-E9B329C778CB}">
      <dgm:prSet/>
      <dgm:spPr/>
      <dgm:t>
        <a:bodyPr/>
        <a:lstStyle/>
        <a:p>
          <a:r>
            <a:rPr lang="it-IT" dirty="0"/>
            <a:t>Maximum Likelihood Estimator</a:t>
          </a:r>
          <a:endParaRPr lang="en-US" dirty="0"/>
        </a:p>
      </dgm:t>
    </dgm:pt>
    <dgm:pt modelId="{E5D20C1C-CCEF-4596-AB8C-18379227CE15}" type="parTrans" cxnId="{4EBA6A44-A24A-4E1F-A93D-6E73FB8F2F08}">
      <dgm:prSet/>
      <dgm:spPr/>
      <dgm:t>
        <a:bodyPr/>
        <a:lstStyle/>
        <a:p>
          <a:endParaRPr lang="en-US"/>
        </a:p>
      </dgm:t>
    </dgm:pt>
    <dgm:pt modelId="{895E5F5E-3ABB-48EE-8F6D-1D98BDE5FD41}" type="sibTrans" cxnId="{4EBA6A44-A24A-4E1F-A93D-6E73FB8F2F08}">
      <dgm:prSet/>
      <dgm:spPr/>
      <dgm:t>
        <a:bodyPr/>
        <a:lstStyle/>
        <a:p>
          <a:endParaRPr lang="en-US"/>
        </a:p>
      </dgm:t>
    </dgm:pt>
    <dgm:pt modelId="{0302F7FB-0585-466B-9E96-14B5E6DF0407}">
      <dgm:prSet/>
      <dgm:spPr/>
      <dgm:t>
        <a:bodyPr/>
        <a:lstStyle/>
        <a:p>
          <a:r>
            <a:rPr lang="it-IT"/>
            <a:t>Miller-Madow Estimator</a:t>
          </a:r>
          <a:endParaRPr lang="en-US"/>
        </a:p>
      </dgm:t>
    </dgm:pt>
    <dgm:pt modelId="{77F701F1-8615-4EC8-88E4-CB0A75E0E9A7}" type="parTrans" cxnId="{95110301-1910-49D7-A449-C8E722C53690}">
      <dgm:prSet/>
      <dgm:spPr/>
      <dgm:t>
        <a:bodyPr/>
        <a:lstStyle/>
        <a:p>
          <a:endParaRPr lang="en-US"/>
        </a:p>
      </dgm:t>
    </dgm:pt>
    <dgm:pt modelId="{3B1662CF-22C5-423A-B07C-1A31EF066F99}" type="sibTrans" cxnId="{95110301-1910-49D7-A449-C8E722C53690}">
      <dgm:prSet/>
      <dgm:spPr/>
      <dgm:t>
        <a:bodyPr/>
        <a:lstStyle/>
        <a:p>
          <a:endParaRPr lang="en-US"/>
        </a:p>
      </dgm:t>
    </dgm:pt>
    <dgm:pt modelId="{1D0EBBB7-2880-494B-8A9E-1D48E9C3550B}">
      <dgm:prSet/>
      <dgm:spPr/>
      <dgm:t>
        <a:bodyPr/>
        <a:lstStyle/>
        <a:p>
          <a:r>
            <a:rPr lang="it-IT"/>
            <a:t>Bayesian Estimators</a:t>
          </a:r>
          <a:endParaRPr lang="en-US"/>
        </a:p>
      </dgm:t>
    </dgm:pt>
    <dgm:pt modelId="{63CEAE58-27A2-4A8E-A720-066209CE8565}" type="parTrans" cxnId="{7145FC02-8688-4961-A4C6-8A5970CE12E7}">
      <dgm:prSet/>
      <dgm:spPr/>
      <dgm:t>
        <a:bodyPr/>
        <a:lstStyle/>
        <a:p>
          <a:endParaRPr lang="en-US"/>
        </a:p>
      </dgm:t>
    </dgm:pt>
    <dgm:pt modelId="{4D4A0572-0EDE-4688-918D-720B0BB5C993}" type="sibTrans" cxnId="{7145FC02-8688-4961-A4C6-8A5970CE12E7}">
      <dgm:prSet/>
      <dgm:spPr/>
      <dgm:t>
        <a:bodyPr/>
        <a:lstStyle/>
        <a:p>
          <a:endParaRPr lang="en-US"/>
        </a:p>
      </dgm:t>
    </dgm:pt>
    <dgm:pt modelId="{E2A9C3E9-7E9F-40AC-BFEC-C1620D42152A}">
      <dgm:prSet/>
      <dgm:spPr/>
      <dgm:t>
        <a:bodyPr/>
        <a:lstStyle/>
        <a:p>
          <a:r>
            <a:rPr lang="it-IT"/>
            <a:t>Chao-Shen Estimator</a:t>
          </a:r>
          <a:endParaRPr lang="en-US"/>
        </a:p>
      </dgm:t>
    </dgm:pt>
    <dgm:pt modelId="{1BDC5974-134C-4F59-824A-2FA0AC70A5F6}" type="parTrans" cxnId="{EF81556D-C1B2-4C3D-931D-6B3BE08B59BD}">
      <dgm:prSet/>
      <dgm:spPr/>
      <dgm:t>
        <a:bodyPr/>
        <a:lstStyle/>
        <a:p>
          <a:endParaRPr lang="en-US"/>
        </a:p>
      </dgm:t>
    </dgm:pt>
    <dgm:pt modelId="{CE753779-4A63-40C4-AB4E-1396B149C657}" type="sibTrans" cxnId="{EF81556D-C1B2-4C3D-931D-6B3BE08B59BD}">
      <dgm:prSet/>
      <dgm:spPr/>
      <dgm:t>
        <a:bodyPr/>
        <a:lstStyle/>
        <a:p>
          <a:endParaRPr lang="en-US"/>
        </a:p>
      </dgm:t>
    </dgm:pt>
    <dgm:pt modelId="{1620B0B4-D61D-4AF2-BC33-43FB2EBADA60}">
      <dgm:prSet/>
      <dgm:spPr/>
      <dgm:t>
        <a:bodyPr/>
        <a:lstStyle/>
        <a:p>
          <a:r>
            <a:rPr lang="it-IT"/>
            <a:t>Shrinkage Estimator</a:t>
          </a:r>
          <a:endParaRPr lang="en-US"/>
        </a:p>
      </dgm:t>
    </dgm:pt>
    <dgm:pt modelId="{DD0E124E-CBA3-4A74-AFE3-81AB8797B541}" type="parTrans" cxnId="{F5D7484A-5C6E-4A6C-AAA0-57AA2E4D8BD7}">
      <dgm:prSet/>
      <dgm:spPr/>
      <dgm:t>
        <a:bodyPr/>
        <a:lstStyle/>
        <a:p>
          <a:endParaRPr lang="en-US"/>
        </a:p>
      </dgm:t>
    </dgm:pt>
    <dgm:pt modelId="{5760E6A9-B9C9-4A5E-8A6E-1F5700CBD9D2}" type="sibTrans" cxnId="{F5D7484A-5C6E-4A6C-AAA0-57AA2E4D8BD7}">
      <dgm:prSet/>
      <dgm:spPr/>
      <dgm:t>
        <a:bodyPr/>
        <a:lstStyle/>
        <a:p>
          <a:endParaRPr lang="en-US"/>
        </a:p>
      </dgm:t>
    </dgm:pt>
    <dgm:pt modelId="{A1E6CFBE-87C3-4BF4-9458-312B50A7440D}" type="pres">
      <dgm:prSet presAssocID="{CA92E190-897A-4358-93A8-33093D726EC6}" presName="linear" presStyleCnt="0">
        <dgm:presLayoutVars>
          <dgm:animLvl val="lvl"/>
          <dgm:resizeHandles val="exact"/>
        </dgm:presLayoutVars>
      </dgm:prSet>
      <dgm:spPr/>
    </dgm:pt>
    <dgm:pt modelId="{88828B47-F597-46C3-9AC3-E2195F1FDCCE}" type="pres">
      <dgm:prSet presAssocID="{EAA453DB-4E83-4F7B-ACF3-FC0CBE5110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F406F50-A5AC-41F2-B84B-70EDCDE0BEEA}" type="pres">
      <dgm:prSet presAssocID="{D371CA51-0C1A-433E-813A-DDCA45216DFC}" presName="spacer" presStyleCnt="0"/>
      <dgm:spPr/>
    </dgm:pt>
    <dgm:pt modelId="{ED4925FA-63AC-4E6D-830A-7A89D5E87769}" type="pres">
      <dgm:prSet presAssocID="{E36FF187-CCF7-4D38-A65E-E9B329C778C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68CF5C8-B203-476E-A44C-B5E2C4935A54}" type="pres">
      <dgm:prSet presAssocID="{895E5F5E-3ABB-48EE-8F6D-1D98BDE5FD41}" presName="spacer" presStyleCnt="0"/>
      <dgm:spPr/>
    </dgm:pt>
    <dgm:pt modelId="{1F21DFC4-F450-4CBA-812F-E5D2A168858D}" type="pres">
      <dgm:prSet presAssocID="{0302F7FB-0585-466B-9E96-14B5E6DF04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E6B24B2-7D99-4052-BAB9-8CC14F65A508}" type="pres">
      <dgm:prSet presAssocID="{3B1662CF-22C5-423A-B07C-1A31EF066F99}" presName="spacer" presStyleCnt="0"/>
      <dgm:spPr/>
    </dgm:pt>
    <dgm:pt modelId="{CA80943F-8BAD-4222-A396-8CA7547D2042}" type="pres">
      <dgm:prSet presAssocID="{1D0EBBB7-2880-494B-8A9E-1D48E9C355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3B6670D-BBB8-4210-ACEF-0597A5AFBE19}" type="pres">
      <dgm:prSet presAssocID="{4D4A0572-0EDE-4688-918D-720B0BB5C993}" presName="spacer" presStyleCnt="0"/>
      <dgm:spPr/>
    </dgm:pt>
    <dgm:pt modelId="{E1BD2789-C035-4FB1-AE2E-4A9D94A56948}" type="pres">
      <dgm:prSet presAssocID="{E2A9C3E9-7E9F-40AC-BFEC-C1620D42152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1CBD70C-2801-4D79-84AC-B61FB3F82345}" type="pres">
      <dgm:prSet presAssocID="{CE753779-4A63-40C4-AB4E-1396B149C657}" presName="spacer" presStyleCnt="0"/>
      <dgm:spPr/>
    </dgm:pt>
    <dgm:pt modelId="{CF02027C-82BD-4EF1-A3D7-619466E49F0F}" type="pres">
      <dgm:prSet presAssocID="{1620B0B4-D61D-4AF2-BC33-43FB2EBADA6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5110301-1910-49D7-A449-C8E722C53690}" srcId="{CA92E190-897A-4358-93A8-33093D726EC6}" destId="{0302F7FB-0585-466B-9E96-14B5E6DF0407}" srcOrd="2" destOrd="0" parTransId="{77F701F1-8615-4EC8-88E4-CB0A75E0E9A7}" sibTransId="{3B1662CF-22C5-423A-B07C-1A31EF066F99}"/>
    <dgm:cxn modelId="{7145FC02-8688-4961-A4C6-8A5970CE12E7}" srcId="{CA92E190-897A-4358-93A8-33093D726EC6}" destId="{1D0EBBB7-2880-494B-8A9E-1D48E9C3550B}" srcOrd="3" destOrd="0" parTransId="{63CEAE58-27A2-4A8E-A720-066209CE8565}" sibTransId="{4D4A0572-0EDE-4688-918D-720B0BB5C993}"/>
    <dgm:cxn modelId="{F29A0504-17D8-4035-A1CF-E17A12B0371A}" srcId="{CA92E190-897A-4358-93A8-33093D726EC6}" destId="{EAA453DB-4E83-4F7B-ACF3-FC0CBE5110E4}" srcOrd="0" destOrd="0" parTransId="{A411489C-BE88-49F8-B06A-E1F327D5CFBA}" sibTransId="{D371CA51-0C1A-433E-813A-DDCA45216DFC}"/>
    <dgm:cxn modelId="{53AA420D-304D-47C5-BA48-437875A58BAA}" type="presOf" srcId="{0302F7FB-0585-466B-9E96-14B5E6DF0407}" destId="{1F21DFC4-F450-4CBA-812F-E5D2A168858D}" srcOrd="0" destOrd="0" presId="urn:microsoft.com/office/officeart/2005/8/layout/vList2"/>
    <dgm:cxn modelId="{4EBA6A44-A24A-4E1F-A93D-6E73FB8F2F08}" srcId="{CA92E190-897A-4358-93A8-33093D726EC6}" destId="{E36FF187-CCF7-4D38-A65E-E9B329C778CB}" srcOrd="1" destOrd="0" parTransId="{E5D20C1C-CCEF-4596-AB8C-18379227CE15}" sibTransId="{895E5F5E-3ABB-48EE-8F6D-1D98BDE5FD41}"/>
    <dgm:cxn modelId="{F5D7484A-5C6E-4A6C-AAA0-57AA2E4D8BD7}" srcId="{CA92E190-897A-4358-93A8-33093D726EC6}" destId="{1620B0B4-D61D-4AF2-BC33-43FB2EBADA60}" srcOrd="5" destOrd="0" parTransId="{DD0E124E-CBA3-4A74-AFE3-81AB8797B541}" sibTransId="{5760E6A9-B9C9-4A5E-8A6E-1F5700CBD9D2}"/>
    <dgm:cxn modelId="{EF81556D-C1B2-4C3D-931D-6B3BE08B59BD}" srcId="{CA92E190-897A-4358-93A8-33093D726EC6}" destId="{E2A9C3E9-7E9F-40AC-BFEC-C1620D42152A}" srcOrd="4" destOrd="0" parTransId="{1BDC5974-134C-4F59-824A-2FA0AC70A5F6}" sibTransId="{CE753779-4A63-40C4-AB4E-1396B149C657}"/>
    <dgm:cxn modelId="{B851D699-366F-4700-B02D-EA491B99BA71}" type="presOf" srcId="{1620B0B4-D61D-4AF2-BC33-43FB2EBADA60}" destId="{CF02027C-82BD-4EF1-A3D7-619466E49F0F}" srcOrd="0" destOrd="0" presId="urn:microsoft.com/office/officeart/2005/8/layout/vList2"/>
    <dgm:cxn modelId="{F431729F-D9C0-49C7-B1B7-4176D034CE69}" type="presOf" srcId="{E36FF187-CCF7-4D38-A65E-E9B329C778CB}" destId="{ED4925FA-63AC-4E6D-830A-7A89D5E87769}" srcOrd="0" destOrd="0" presId="urn:microsoft.com/office/officeart/2005/8/layout/vList2"/>
    <dgm:cxn modelId="{320312AD-3922-4BCD-9499-894FD2A689BD}" type="presOf" srcId="{CA92E190-897A-4358-93A8-33093D726EC6}" destId="{A1E6CFBE-87C3-4BF4-9458-312B50A7440D}" srcOrd="0" destOrd="0" presId="urn:microsoft.com/office/officeart/2005/8/layout/vList2"/>
    <dgm:cxn modelId="{9A85BACF-1C5D-459E-B107-02C1C6688479}" type="presOf" srcId="{E2A9C3E9-7E9F-40AC-BFEC-C1620D42152A}" destId="{E1BD2789-C035-4FB1-AE2E-4A9D94A56948}" srcOrd="0" destOrd="0" presId="urn:microsoft.com/office/officeart/2005/8/layout/vList2"/>
    <dgm:cxn modelId="{02600FD6-A380-4C38-89AF-2EF45EB4F212}" type="presOf" srcId="{1D0EBBB7-2880-494B-8A9E-1D48E9C3550B}" destId="{CA80943F-8BAD-4222-A396-8CA7547D2042}" srcOrd="0" destOrd="0" presId="urn:microsoft.com/office/officeart/2005/8/layout/vList2"/>
    <dgm:cxn modelId="{97F241D9-564F-4C16-A1D3-D965C01DE8FE}" type="presOf" srcId="{EAA453DB-4E83-4F7B-ACF3-FC0CBE5110E4}" destId="{88828B47-F597-46C3-9AC3-E2195F1FDCCE}" srcOrd="0" destOrd="0" presId="urn:microsoft.com/office/officeart/2005/8/layout/vList2"/>
    <dgm:cxn modelId="{8E135798-3292-479B-82FA-F2B99FA4D7DA}" type="presParOf" srcId="{A1E6CFBE-87C3-4BF4-9458-312B50A7440D}" destId="{88828B47-F597-46C3-9AC3-E2195F1FDCCE}" srcOrd="0" destOrd="0" presId="urn:microsoft.com/office/officeart/2005/8/layout/vList2"/>
    <dgm:cxn modelId="{90CB5E1A-F0E9-4092-904B-DDE5E2C4EDF4}" type="presParOf" srcId="{A1E6CFBE-87C3-4BF4-9458-312B50A7440D}" destId="{EF406F50-A5AC-41F2-B84B-70EDCDE0BEEA}" srcOrd="1" destOrd="0" presId="urn:microsoft.com/office/officeart/2005/8/layout/vList2"/>
    <dgm:cxn modelId="{CCFACA91-B122-4141-B96C-1F736118630E}" type="presParOf" srcId="{A1E6CFBE-87C3-4BF4-9458-312B50A7440D}" destId="{ED4925FA-63AC-4E6D-830A-7A89D5E87769}" srcOrd="2" destOrd="0" presId="urn:microsoft.com/office/officeart/2005/8/layout/vList2"/>
    <dgm:cxn modelId="{A92DEF27-6045-4787-B276-14E5DD8073D6}" type="presParOf" srcId="{A1E6CFBE-87C3-4BF4-9458-312B50A7440D}" destId="{568CF5C8-B203-476E-A44C-B5E2C4935A54}" srcOrd="3" destOrd="0" presId="urn:microsoft.com/office/officeart/2005/8/layout/vList2"/>
    <dgm:cxn modelId="{4E7E59A0-1A77-4777-958A-6AF58FE1E91C}" type="presParOf" srcId="{A1E6CFBE-87C3-4BF4-9458-312B50A7440D}" destId="{1F21DFC4-F450-4CBA-812F-E5D2A168858D}" srcOrd="4" destOrd="0" presId="urn:microsoft.com/office/officeart/2005/8/layout/vList2"/>
    <dgm:cxn modelId="{EE6B9EF3-896F-480A-A504-C7A2C3B50C1B}" type="presParOf" srcId="{A1E6CFBE-87C3-4BF4-9458-312B50A7440D}" destId="{9E6B24B2-7D99-4052-BAB9-8CC14F65A508}" srcOrd="5" destOrd="0" presId="urn:microsoft.com/office/officeart/2005/8/layout/vList2"/>
    <dgm:cxn modelId="{EE4F8281-7393-489E-A2B2-E0DB559F5D0E}" type="presParOf" srcId="{A1E6CFBE-87C3-4BF4-9458-312B50A7440D}" destId="{CA80943F-8BAD-4222-A396-8CA7547D2042}" srcOrd="6" destOrd="0" presId="urn:microsoft.com/office/officeart/2005/8/layout/vList2"/>
    <dgm:cxn modelId="{5B8A73AB-FFC5-4280-8746-80C79F908924}" type="presParOf" srcId="{A1E6CFBE-87C3-4BF4-9458-312B50A7440D}" destId="{63B6670D-BBB8-4210-ACEF-0597A5AFBE19}" srcOrd="7" destOrd="0" presId="urn:microsoft.com/office/officeart/2005/8/layout/vList2"/>
    <dgm:cxn modelId="{4CD9AB53-9639-4626-A1F3-EE57BBA74F1A}" type="presParOf" srcId="{A1E6CFBE-87C3-4BF4-9458-312B50A7440D}" destId="{E1BD2789-C035-4FB1-AE2E-4A9D94A56948}" srcOrd="8" destOrd="0" presId="urn:microsoft.com/office/officeart/2005/8/layout/vList2"/>
    <dgm:cxn modelId="{11DF4EB2-0D7A-45A9-9DF9-56DF0BEAD919}" type="presParOf" srcId="{A1E6CFBE-87C3-4BF4-9458-312B50A7440D}" destId="{11CBD70C-2801-4D79-84AC-B61FB3F82345}" srcOrd="9" destOrd="0" presId="urn:microsoft.com/office/officeart/2005/8/layout/vList2"/>
    <dgm:cxn modelId="{BDDF5B73-9CFF-4938-83D6-97E4E5C652EB}" type="presParOf" srcId="{A1E6CFBE-87C3-4BF4-9458-312B50A7440D}" destId="{CF02027C-82BD-4EF1-A3D7-619466E49F0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BBAF-9370-48C1-935A-94AF0CD7A52A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8E5E51E-5F42-42DE-BD67-E83EC3155103}">
      <dgm:prSet/>
      <dgm:spPr/>
      <dgm:t>
        <a:bodyPr/>
        <a:lstStyle/>
        <a:p>
          <a:r>
            <a:rPr lang="it-IT"/>
            <a:t>Four scenarios tested:</a:t>
          </a:r>
          <a:endParaRPr lang="en-US"/>
        </a:p>
      </dgm:t>
    </dgm:pt>
    <dgm:pt modelId="{F5FE1E9F-F1FD-4B8A-80AE-2C5E2FB62490}" type="parTrans" cxnId="{67D2300A-8051-45C8-A3D2-5B5BA7D5FD26}">
      <dgm:prSet/>
      <dgm:spPr/>
      <dgm:t>
        <a:bodyPr/>
        <a:lstStyle/>
        <a:p>
          <a:endParaRPr lang="en-US"/>
        </a:p>
      </dgm:t>
    </dgm:pt>
    <dgm:pt modelId="{2D9E63A8-9268-45FF-908A-A5B675A8084E}" type="sibTrans" cxnId="{67D2300A-8051-45C8-A3D2-5B5BA7D5FD26}">
      <dgm:prSet/>
      <dgm:spPr/>
      <dgm:t>
        <a:bodyPr/>
        <a:lstStyle/>
        <a:p>
          <a:endParaRPr lang="en-US"/>
        </a:p>
      </dgm:t>
    </dgm:pt>
    <dgm:pt modelId="{E708BB54-0D4F-470C-943E-0F0373DDD234}">
      <dgm:prSet/>
      <dgm:spPr/>
      <dgm:t>
        <a:bodyPr/>
        <a:lstStyle/>
        <a:p>
          <a:r>
            <a:rPr lang="it-IT" dirty="0"/>
            <a:t>Dirichlet with alpha = 0.0007</a:t>
          </a:r>
          <a:endParaRPr lang="en-US" dirty="0"/>
        </a:p>
      </dgm:t>
    </dgm:pt>
    <dgm:pt modelId="{5B1C3A0E-3BEA-4CCD-989D-357709217401}" type="parTrans" cxnId="{877F47E1-089A-4EFF-9F8B-EB3147DC6F7B}">
      <dgm:prSet/>
      <dgm:spPr/>
      <dgm:t>
        <a:bodyPr/>
        <a:lstStyle/>
        <a:p>
          <a:endParaRPr lang="en-US"/>
        </a:p>
      </dgm:t>
    </dgm:pt>
    <dgm:pt modelId="{638714AD-BB59-44EC-B3F6-AEE47B4713A9}" type="sibTrans" cxnId="{877F47E1-089A-4EFF-9F8B-EB3147DC6F7B}">
      <dgm:prSet/>
      <dgm:spPr/>
      <dgm:t>
        <a:bodyPr/>
        <a:lstStyle/>
        <a:p>
          <a:endParaRPr lang="en-US"/>
        </a:p>
      </dgm:t>
    </dgm:pt>
    <dgm:pt modelId="{080A4686-A714-44CB-B844-0959626B76FE}">
      <dgm:prSet/>
      <dgm:spPr/>
      <dgm:t>
        <a:bodyPr/>
        <a:lstStyle/>
        <a:p>
          <a:r>
            <a:rPr lang="it-IT" dirty="0"/>
            <a:t>Dirichlet with alpha = 1</a:t>
          </a:r>
          <a:endParaRPr lang="en-US" dirty="0"/>
        </a:p>
      </dgm:t>
    </dgm:pt>
    <dgm:pt modelId="{C8B201AF-683E-4C88-B1CE-8558F280E8A8}" type="parTrans" cxnId="{E893EE03-AB38-41A6-AFE7-885E6F6CA178}">
      <dgm:prSet/>
      <dgm:spPr/>
      <dgm:t>
        <a:bodyPr/>
        <a:lstStyle/>
        <a:p>
          <a:endParaRPr lang="en-US"/>
        </a:p>
      </dgm:t>
    </dgm:pt>
    <dgm:pt modelId="{954E483B-38BB-42F9-A9B0-D3E2EE2D9FB1}" type="sibTrans" cxnId="{E893EE03-AB38-41A6-AFE7-885E6F6CA178}">
      <dgm:prSet/>
      <dgm:spPr/>
      <dgm:t>
        <a:bodyPr/>
        <a:lstStyle/>
        <a:p>
          <a:endParaRPr lang="en-US"/>
        </a:p>
      </dgm:t>
    </dgm:pt>
    <dgm:pt modelId="{9E8AFC42-4F40-47A3-A33A-CE0D0AF7F3B4}">
      <dgm:prSet/>
      <dgm:spPr/>
      <dgm:t>
        <a:bodyPr/>
        <a:lstStyle/>
        <a:p>
          <a:r>
            <a:rPr lang="it-IT" dirty="0"/>
            <a:t>Dirichlet with half zeros</a:t>
          </a:r>
          <a:endParaRPr lang="en-US" dirty="0"/>
        </a:p>
      </dgm:t>
    </dgm:pt>
    <dgm:pt modelId="{1E4F38AF-BA72-48F5-AF2C-8AE757534318}" type="parTrans" cxnId="{4D67DD78-47B2-47FD-A3D7-C440F5E2C85E}">
      <dgm:prSet/>
      <dgm:spPr/>
      <dgm:t>
        <a:bodyPr/>
        <a:lstStyle/>
        <a:p>
          <a:endParaRPr lang="en-US"/>
        </a:p>
      </dgm:t>
    </dgm:pt>
    <dgm:pt modelId="{03DFEC91-207C-41A7-9B5F-EE30D00671A9}" type="sibTrans" cxnId="{4D67DD78-47B2-47FD-A3D7-C440F5E2C85E}">
      <dgm:prSet/>
      <dgm:spPr/>
      <dgm:t>
        <a:bodyPr/>
        <a:lstStyle/>
        <a:p>
          <a:endParaRPr lang="en-US"/>
        </a:p>
      </dgm:t>
    </dgm:pt>
    <dgm:pt modelId="{7592DE72-607C-43D3-8B9E-C123A7E4765B}">
      <dgm:prSet/>
      <dgm:spPr/>
      <dgm:t>
        <a:bodyPr/>
        <a:lstStyle/>
        <a:p>
          <a:r>
            <a:rPr lang="it-IT" dirty="0" err="1"/>
            <a:t>Zipf</a:t>
          </a:r>
          <a:r>
            <a:rPr lang="it-IT" dirty="0"/>
            <a:t> </a:t>
          </a:r>
          <a:r>
            <a:rPr lang="it-IT" dirty="0" err="1"/>
            <a:t>distribution</a:t>
          </a:r>
          <a:endParaRPr lang="en-US" dirty="0"/>
        </a:p>
      </dgm:t>
    </dgm:pt>
    <dgm:pt modelId="{B79F0F52-EDFF-44C5-B078-0C4F4408A715}" type="parTrans" cxnId="{84AACD35-4C50-44EC-B323-A75CA9D1051B}">
      <dgm:prSet/>
      <dgm:spPr/>
      <dgm:t>
        <a:bodyPr/>
        <a:lstStyle/>
        <a:p>
          <a:endParaRPr lang="en-US"/>
        </a:p>
      </dgm:t>
    </dgm:pt>
    <dgm:pt modelId="{12A37B55-BDCD-4BF3-8F67-EF1DC164D8F2}" type="sibTrans" cxnId="{84AACD35-4C50-44EC-B323-A75CA9D1051B}">
      <dgm:prSet/>
      <dgm:spPr/>
      <dgm:t>
        <a:bodyPr/>
        <a:lstStyle/>
        <a:p>
          <a:endParaRPr lang="en-US"/>
        </a:p>
      </dgm:t>
    </dgm:pt>
    <dgm:pt modelId="{9629E1CC-FF4A-4673-A512-AB0DDCFCB28F}">
      <dgm:prSet/>
      <dgm:spPr/>
      <dgm:t>
        <a:bodyPr/>
        <a:lstStyle/>
        <a:p>
          <a:r>
            <a:rPr lang="it-IT" dirty="0"/>
            <a:t>Metrics: MSE and Bias</a:t>
          </a:r>
          <a:endParaRPr lang="en-US" dirty="0"/>
        </a:p>
      </dgm:t>
    </dgm:pt>
    <dgm:pt modelId="{9352C331-1A59-4A5D-B893-E728521A5EFB}" type="parTrans" cxnId="{6B4F8504-9D80-4E64-A3DA-1A613508F65B}">
      <dgm:prSet/>
      <dgm:spPr/>
      <dgm:t>
        <a:bodyPr/>
        <a:lstStyle/>
        <a:p>
          <a:endParaRPr lang="en-US"/>
        </a:p>
      </dgm:t>
    </dgm:pt>
    <dgm:pt modelId="{9AC20149-D327-4372-B8CF-F678260AA274}" type="sibTrans" cxnId="{6B4F8504-9D80-4E64-A3DA-1A613508F65B}">
      <dgm:prSet/>
      <dgm:spPr/>
      <dgm:t>
        <a:bodyPr/>
        <a:lstStyle/>
        <a:p>
          <a:endParaRPr lang="en-US"/>
        </a:p>
      </dgm:t>
    </dgm:pt>
    <dgm:pt modelId="{0026BB06-8BBB-4612-BD42-DBE44B9A4643}">
      <dgm:prSet/>
      <dgm:spPr/>
      <dgm:t>
        <a:bodyPr/>
        <a:lstStyle/>
        <a:p>
          <a:r>
            <a:rPr lang="en-US" dirty="0"/>
            <a:t>Sample sizes: 10 to 10.000</a:t>
          </a:r>
        </a:p>
      </dgm:t>
    </dgm:pt>
    <dgm:pt modelId="{E47237B2-3C56-44AF-BF75-9AE4B7C540FB}" type="parTrans" cxnId="{A8CC6273-8A09-4C6D-90E7-4CB1048CCA6F}">
      <dgm:prSet/>
      <dgm:spPr/>
      <dgm:t>
        <a:bodyPr/>
        <a:lstStyle/>
        <a:p>
          <a:endParaRPr lang="en-US"/>
        </a:p>
      </dgm:t>
    </dgm:pt>
    <dgm:pt modelId="{F5537357-6832-4364-8B00-86EF1CA24A60}" type="sibTrans" cxnId="{A8CC6273-8A09-4C6D-90E7-4CB1048CCA6F}">
      <dgm:prSet/>
      <dgm:spPr/>
      <dgm:t>
        <a:bodyPr/>
        <a:lstStyle/>
        <a:p>
          <a:endParaRPr lang="en-US"/>
        </a:p>
      </dgm:t>
    </dgm:pt>
    <dgm:pt modelId="{FC00416F-1E0A-44C2-B76C-1AAB8F51F767}" type="pres">
      <dgm:prSet presAssocID="{B77FBBAF-9370-48C1-935A-94AF0CD7A52A}" presName="linear" presStyleCnt="0">
        <dgm:presLayoutVars>
          <dgm:animLvl val="lvl"/>
          <dgm:resizeHandles val="exact"/>
        </dgm:presLayoutVars>
      </dgm:prSet>
      <dgm:spPr/>
    </dgm:pt>
    <dgm:pt modelId="{FDC3FF4A-8E74-48B7-82E5-567B76F217B4}" type="pres">
      <dgm:prSet presAssocID="{48E5E51E-5F42-42DE-BD67-E83EC31551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7292CB-F415-44DD-9AC1-6EB2F616DC35}" type="pres">
      <dgm:prSet presAssocID="{48E5E51E-5F42-42DE-BD67-E83EC3155103}" presName="childText" presStyleLbl="revTx" presStyleIdx="0" presStyleCnt="1">
        <dgm:presLayoutVars>
          <dgm:bulletEnabled val="1"/>
        </dgm:presLayoutVars>
      </dgm:prSet>
      <dgm:spPr/>
    </dgm:pt>
    <dgm:pt modelId="{947AEDB2-3C84-4A16-A877-FBA9366C611A}" type="pres">
      <dgm:prSet presAssocID="{9629E1CC-FF4A-4673-A512-AB0DDCFCB2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2EA5A0-4956-4E87-9F4A-8E6ABAD49254}" type="pres">
      <dgm:prSet presAssocID="{9AC20149-D327-4372-B8CF-F678260AA274}" presName="spacer" presStyleCnt="0"/>
      <dgm:spPr/>
    </dgm:pt>
    <dgm:pt modelId="{4446BDE1-2AE1-46B9-9374-A321EEC04DE1}" type="pres">
      <dgm:prSet presAssocID="{0026BB06-8BBB-4612-BD42-DBE44B9A46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893EE03-AB38-41A6-AFE7-885E6F6CA178}" srcId="{48E5E51E-5F42-42DE-BD67-E83EC3155103}" destId="{080A4686-A714-44CB-B844-0959626B76FE}" srcOrd="1" destOrd="0" parTransId="{C8B201AF-683E-4C88-B1CE-8558F280E8A8}" sibTransId="{954E483B-38BB-42F9-A9B0-D3E2EE2D9FB1}"/>
    <dgm:cxn modelId="{6B4F8504-9D80-4E64-A3DA-1A613508F65B}" srcId="{B77FBBAF-9370-48C1-935A-94AF0CD7A52A}" destId="{9629E1CC-FF4A-4673-A512-AB0DDCFCB28F}" srcOrd="1" destOrd="0" parTransId="{9352C331-1A59-4A5D-B893-E728521A5EFB}" sibTransId="{9AC20149-D327-4372-B8CF-F678260AA274}"/>
    <dgm:cxn modelId="{67D2300A-8051-45C8-A3D2-5B5BA7D5FD26}" srcId="{B77FBBAF-9370-48C1-935A-94AF0CD7A52A}" destId="{48E5E51E-5F42-42DE-BD67-E83EC3155103}" srcOrd="0" destOrd="0" parTransId="{F5FE1E9F-F1FD-4B8A-80AE-2C5E2FB62490}" sibTransId="{2D9E63A8-9268-45FF-908A-A5B675A8084E}"/>
    <dgm:cxn modelId="{1E64D21E-5A1D-43A6-B19C-46E0AE6F8982}" type="presOf" srcId="{48E5E51E-5F42-42DE-BD67-E83EC3155103}" destId="{FDC3FF4A-8E74-48B7-82E5-567B76F217B4}" srcOrd="0" destOrd="0" presId="urn:microsoft.com/office/officeart/2005/8/layout/vList2"/>
    <dgm:cxn modelId="{C6B44E33-2275-446F-9AF6-2612EBBE01D6}" type="presOf" srcId="{080A4686-A714-44CB-B844-0959626B76FE}" destId="{677292CB-F415-44DD-9AC1-6EB2F616DC35}" srcOrd="0" destOrd="1" presId="urn:microsoft.com/office/officeart/2005/8/layout/vList2"/>
    <dgm:cxn modelId="{84AACD35-4C50-44EC-B323-A75CA9D1051B}" srcId="{48E5E51E-5F42-42DE-BD67-E83EC3155103}" destId="{7592DE72-607C-43D3-8B9E-C123A7E4765B}" srcOrd="3" destOrd="0" parTransId="{B79F0F52-EDFF-44C5-B078-0C4F4408A715}" sibTransId="{12A37B55-BDCD-4BF3-8F67-EF1DC164D8F2}"/>
    <dgm:cxn modelId="{75D7F83F-E61A-4460-93F9-AFECF7C4BDB0}" type="presOf" srcId="{E708BB54-0D4F-470C-943E-0F0373DDD234}" destId="{677292CB-F415-44DD-9AC1-6EB2F616DC35}" srcOrd="0" destOrd="0" presId="urn:microsoft.com/office/officeart/2005/8/layout/vList2"/>
    <dgm:cxn modelId="{F239FB5F-D257-4020-BE7E-A2E5FD21BA91}" type="presOf" srcId="{9629E1CC-FF4A-4673-A512-AB0DDCFCB28F}" destId="{947AEDB2-3C84-4A16-A877-FBA9366C611A}" srcOrd="0" destOrd="0" presId="urn:microsoft.com/office/officeart/2005/8/layout/vList2"/>
    <dgm:cxn modelId="{A8CC6273-8A09-4C6D-90E7-4CB1048CCA6F}" srcId="{B77FBBAF-9370-48C1-935A-94AF0CD7A52A}" destId="{0026BB06-8BBB-4612-BD42-DBE44B9A4643}" srcOrd="2" destOrd="0" parTransId="{E47237B2-3C56-44AF-BF75-9AE4B7C540FB}" sibTransId="{F5537357-6832-4364-8B00-86EF1CA24A60}"/>
    <dgm:cxn modelId="{46044256-4677-4DA1-8326-D5E49735BC21}" type="presOf" srcId="{B77FBBAF-9370-48C1-935A-94AF0CD7A52A}" destId="{FC00416F-1E0A-44C2-B76C-1AAB8F51F767}" srcOrd="0" destOrd="0" presId="urn:microsoft.com/office/officeart/2005/8/layout/vList2"/>
    <dgm:cxn modelId="{4D67DD78-47B2-47FD-A3D7-C440F5E2C85E}" srcId="{48E5E51E-5F42-42DE-BD67-E83EC3155103}" destId="{9E8AFC42-4F40-47A3-A33A-CE0D0AF7F3B4}" srcOrd="2" destOrd="0" parTransId="{1E4F38AF-BA72-48F5-AF2C-8AE757534318}" sibTransId="{03DFEC91-207C-41A7-9B5F-EE30D00671A9}"/>
    <dgm:cxn modelId="{C0D1BF8A-9CE1-4B02-A3B0-7868BBDC7DBD}" type="presOf" srcId="{7592DE72-607C-43D3-8B9E-C123A7E4765B}" destId="{677292CB-F415-44DD-9AC1-6EB2F616DC35}" srcOrd="0" destOrd="3" presId="urn:microsoft.com/office/officeart/2005/8/layout/vList2"/>
    <dgm:cxn modelId="{98D2C9A0-B02A-45B9-99E4-254E1F2433C1}" type="presOf" srcId="{0026BB06-8BBB-4612-BD42-DBE44B9A4643}" destId="{4446BDE1-2AE1-46B9-9374-A321EEC04DE1}" srcOrd="0" destOrd="0" presId="urn:microsoft.com/office/officeart/2005/8/layout/vList2"/>
    <dgm:cxn modelId="{8A0E18D4-95A1-40CA-9E50-3EC820E98589}" type="presOf" srcId="{9E8AFC42-4F40-47A3-A33A-CE0D0AF7F3B4}" destId="{677292CB-F415-44DD-9AC1-6EB2F616DC35}" srcOrd="0" destOrd="2" presId="urn:microsoft.com/office/officeart/2005/8/layout/vList2"/>
    <dgm:cxn modelId="{877F47E1-089A-4EFF-9F8B-EB3147DC6F7B}" srcId="{48E5E51E-5F42-42DE-BD67-E83EC3155103}" destId="{E708BB54-0D4F-470C-943E-0F0373DDD234}" srcOrd="0" destOrd="0" parTransId="{5B1C3A0E-3BEA-4CCD-989D-357709217401}" sibTransId="{638714AD-BB59-44EC-B3F6-AEE47B4713A9}"/>
    <dgm:cxn modelId="{8A957F78-662B-41D9-9F30-9FB4A0FF3259}" type="presParOf" srcId="{FC00416F-1E0A-44C2-B76C-1AAB8F51F767}" destId="{FDC3FF4A-8E74-48B7-82E5-567B76F217B4}" srcOrd="0" destOrd="0" presId="urn:microsoft.com/office/officeart/2005/8/layout/vList2"/>
    <dgm:cxn modelId="{4ED06360-F338-4B03-860C-08123F7E1CA2}" type="presParOf" srcId="{FC00416F-1E0A-44C2-B76C-1AAB8F51F767}" destId="{677292CB-F415-44DD-9AC1-6EB2F616DC35}" srcOrd="1" destOrd="0" presId="urn:microsoft.com/office/officeart/2005/8/layout/vList2"/>
    <dgm:cxn modelId="{C58D969C-7DD6-4B5A-A89B-4537B45B8A1A}" type="presParOf" srcId="{FC00416F-1E0A-44C2-B76C-1AAB8F51F767}" destId="{947AEDB2-3C84-4A16-A877-FBA9366C611A}" srcOrd="2" destOrd="0" presId="urn:microsoft.com/office/officeart/2005/8/layout/vList2"/>
    <dgm:cxn modelId="{F4BBF326-F54F-4385-830C-E782A71F58BF}" type="presParOf" srcId="{FC00416F-1E0A-44C2-B76C-1AAB8F51F767}" destId="{1A2EA5A0-4956-4E87-9F4A-8E6ABAD49254}" srcOrd="3" destOrd="0" presId="urn:microsoft.com/office/officeart/2005/8/layout/vList2"/>
    <dgm:cxn modelId="{FCD1A10D-8CDA-40A4-9C02-F994518FC502}" type="presParOf" srcId="{FC00416F-1E0A-44C2-B76C-1AAB8F51F767}" destId="{4446BDE1-2AE1-46B9-9374-A321EEC04D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3BCD34-FBAF-40DC-96D9-FF3786EF652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E27E84-7310-48EA-BF08-C1CBD90B34F6}">
      <dgm:prSet/>
      <dgm:spPr/>
      <dgm:t>
        <a:bodyPr/>
        <a:lstStyle/>
        <a:p>
          <a:r>
            <a:rPr lang="it-IT" dirty="0"/>
            <a:t>Shrinkage </a:t>
          </a:r>
          <a:r>
            <a:rPr lang="it-IT" dirty="0" err="1"/>
            <a:t>entropy</a:t>
          </a:r>
          <a:r>
            <a:rPr lang="it-IT" dirty="0"/>
            <a:t> </a:t>
          </a:r>
          <a:r>
            <a:rPr lang="it-IT" dirty="0" err="1"/>
            <a:t>estimation</a:t>
          </a:r>
          <a:endParaRPr lang="en-US" dirty="0"/>
        </a:p>
      </dgm:t>
    </dgm:pt>
    <dgm:pt modelId="{2C4164FE-8A0A-41C1-BCE3-AD9E53275B7E}" type="parTrans" cxnId="{9F352FA6-6E24-4266-94CA-D703259795A3}">
      <dgm:prSet/>
      <dgm:spPr/>
      <dgm:t>
        <a:bodyPr/>
        <a:lstStyle/>
        <a:p>
          <a:endParaRPr lang="en-US"/>
        </a:p>
      </dgm:t>
    </dgm:pt>
    <dgm:pt modelId="{9CC1CE85-FEC6-4CFB-857A-385A76F777EA}" type="sibTrans" cxnId="{9F352FA6-6E24-4266-94CA-D703259795A3}">
      <dgm:prSet/>
      <dgm:spPr/>
      <dgm:t>
        <a:bodyPr/>
        <a:lstStyle/>
        <a:p>
          <a:endParaRPr lang="en-US"/>
        </a:p>
      </dgm:t>
    </dgm:pt>
    <dgm:pt modelId="{54CC4FE8-8E6B-47B3-ACB5-F7BD8675156D}">
      <dgm:prSet/>
      <dgm:spPr/>
      <dgm:t>
        <a:bodyPr/>
        <a:lstStyle/>
        <a:p>
          <a:r>
            <a:rPr lang="it-IT"/>
            <a:t>Discretization of data</a:t>
          </a:r>
          <a:endParaRPr lang="en-US"/>
        </a:p>
      </dgm:t>
    </dgm:pt>
    <dgm:pt modelId="{2DDB20C1-8BCF-4C22-8456-9708F240F2E3}" type="parTrans" cxnId="{E6C4659B-5016-4C2B-88E6-5849A43DCF71}">
      <dgm:prSet/>
      <dgm:spPr/>
      <dgm:t>
        <a:bodyPr/>
        <a:lstStyle/>
        <a:p>
          <a:endParaRPr lang="en-US"/>
        </a:p>
      </dgm:t>
    </dgm:pt>
    <dgm:pt modelId="{CF92991F-0E64-4DAA-B0C1-CB8078E85405}" type="sibTrans" cxnId="{E6C4659B-5016-4C2B-88E6-5849A43DCF71}">
      <dgm:prSet/>
      <dgm:spPr/>
      <dgm:t>
        <a:bodyPr/>
        <a:lstStyle/>
        <a:p>
          <a:endParaRPr lang="en-US"/>
        </a:p>
      </dgm:t>
    </dgm:pt>
    <dgm:pt modelId="{E56ABE19-6977-4979-AE52-C90CE3BE9D1E}">
      <dgm:prSet/>
      <dgm:spPr/>
      <dgm:t>
        <a:bodyPr/>
        <a:lstStyle/>
        <a:p>
          <a:r>
            <a:rPr lang="it-IT"/>
            <a:t>Pairwise mutual information calculation</a:t>
          </a:r>
          <a:endParaRPr lang="en-US"/>
        </a:p>
      </dgm:t>
    </dgm:pt>
    <dgm:pt modelId="{F76B2A89-F276-47E9-A116-2ACFC9419DB3}" type="parTrans" cxnId="{3F8A37F0-232B-43A2-BF4E-834CD3231E8E}">
      <dgm:prSet/>
      <dgm:spPr/>
      <dgm:t>
        <a:bodyPr/>
        <a:lstStyle/>
        <a:p>
          <a:endParaRPr lang="en-US"/>
        </a:p>
      </dgm:t>
    </dgm:pt>
    <dgm:pt modelId="{7376C773-116F-49D3-9739-FD564D22BFD1}" type="sibTrans" cxnId="{3F8A37F0-232B-43A2-BF4E-834CD3231E8E}">
      <dgm:prSet/>
      <dgm:spPr/>
      <dgm:t>
        <a:bodyPr/>
        <a:lstStyle/>
        <a:p>
          <a:endParaRPr lang="en-US"/>
        </a:p>
      </dgm:t>
    </dgm:pt>
    <dgm:pt modelId="{ABE29478-B733-4496-BE00-4D00F510716C}" type="pres">
      <dgm:prSet presAssocID="{503BCD34-FBAF-40DC-96D9-FF3786EF652C}" presName="linear" presStyleCnt="0">
        <dgm:presLayoutVars>
          <dgm:animLvl val="lvl"/>
          <dgm:resizeHandles val="exact"/>
        </dgm:presLayoutVars>
      </dgm:prSet>
      <dgm:spPr/>
    </dgm:pt>
    <dgm:pt modelId="{740542EF-D4C4-4981-B4BE-C97C3F48C85C}" type="pres">
      <dgm:prSet presAssocID="{FEE27E84-7310-48EA-BF08-C1CBD90B34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0136C5-B977-4E1B-98B5-B8421A06459C}" type="pres">
      <dgm:prSet presAssocID="{9CC1CE85-FEC6-4CFB-857A-385A76F777EA}" presName="spacer" presStyleCnt="0"/>
      <dgm:spPr/>
    </dgm:pt>
    <dgm:pt modelId="{3AB3FE1F-4DA2-4FEE-9FFF-A945F324E07D}" type="pres">
      <dgm:prSet presAssocID="{54CC4FE8-8E6B-47B3-ACB5-F7BD867515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444536-2A73-4B03-8D03-058D6D3CC952}" type="pres">
      <dgm:prSet presAssocID="{CF92991F-0E64-4DAA-B0C1-CB8078E85405}" presName="spacer" presStyleCnt="0"/>
      <dgm:spPr/>
    </dgm:pt>
    <dgm:pt modelId="{FA37D53C-C6AB-47C7-89C4-1E49EDBC6EA8}" type="pres">
      <dgm:prSet presAssocID="{E56ABE19-6977-4979-AE52-C90CE3BE9D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4B82103-3B25-4312-98B8-ACF1F6142FDC}" type="presOf" srcId="{503BCD34-FBAF-40DC-96D9-FF3786EF652C}" destId="{ABE29478-B733-4496-BE00-4D00F510716C}" srcOrd="0" destOrd="0" presId="urn:microsoft.com/office/officeart/2005/8/layout/vList2"/>
    <dgm:cxn modelId="{945E9B1C-D912-491E-92FE-0867EF0B2FD5}" type="presOf" srcId="{54CC4FE8-8E6B-47B3-ACB5-F7BD8675156D}" destId="{3AB3FE1F-4DA2-4FEE-9FFF-A945F324E07D}" srcOrd="0" destOrd="0" presId="urn:microsoft.com/office/officeart/2005/8/layout/vList2"/>
    <dgm:cxn modelId="{C838FA23-8C3C-4C64-B0E3-9491F70D44BA}" type="presOf" srcId="{FEE27E84-7310-48EA-BF08-C1CBD90B34F6}" destId="{740542EF-D4C4-4981-B4BE-C97C3F48C85C}" srcOrd="0" destOrd="0" presId="urn:microsoft.com/office/officeart/2005/8/layout/vList2"/>
    <dgm:cxn modelId="{1DBB2C8E-6459-4E13-ABB6-E1F73BAB7904}" type="presOf" srcId="{E56ABE19-6977-4979-AE52-C90CE3BE9D1E}" destId="{FA37D53C-C6AB-47C7-89C4-1E49EDBC6EA8}" srcOrd="0" destOrd="0" presId="urn:microsoft.com/office/officeart/2005/8/layout/vList2"/>
    <dgm:cxn modelId="{E6C4659B-5016-4C2B-88E6-5849A43DCF71}" srcId="{503BCD34-FBAF-40DC-96D9-FF3786EF652C}" destId="{54CC4FE8-8E6B-47B3-ACB5-F7BD8675156D}" srcOrd="1" destOrd="0" parTransId="{2DDB20C1-8BCF-4C22-8456-9708F240F2E3}" sibTransId="{CF92991F-0E64-4DAA-B0C1-CB8078E85405}"/>
    <dgm:cxn modelId="{9F352FA6-6E24-4266-94CA-D703259795A3}" srcId="{503BCD34-FBAF-40DC-96D9-FF3786EF652C}" destId="{FEE27E84-7310-48EA-BF08-C1CBD90B34F6}" srcOrd="0" destOrd="0" parTransId="{2C4164FE-8A0A-41C1-BCE3-AD9E53275B7E}" sibTransId="{9CC1CE85-FEC6-4CFB-857A-385A76F777EA}"/>
    <dgm:cxn modelId="{3F8A37F0-232B-43A2-BF4E-834CD3231E8E}" srcId="{503BCD34-FBAF-40DC-96D9-FF3786EF652C}" destId="{E56ABE19-6977-4979-AE52-C90CE3BE9D1E}" srcOrd="2" destOrd="0" parTransId="{F76B2A89-F276-47E9-A116-2ACFC9419DB3}" sibTransId="{7376C773-116F-49D3-9739-FD564D22BFD1}"/>
    <dgm:cxn modelId="{B354FFAB-C71D-4370-98C2-5B36550E74D9}" type="presParOf" srcId="{ABE29478-B733-4496-BE00-4D00F510716C}" destId="{740542EF-D4C4-4981-B4BE-C97C3F48C85C}" srcOrd="0" destOrd="0" presId="urn:microsoft.com/office/officeart/2005/8/layout/vList2"/>
    <dgm:cxn modelId="{F32C769E-46DC-4444-A791-21293A1356C2}" type="presParOf" srcId="{ABE29478-B733-4496-BE00-4D00F510716C}" destId="{9D0136C5-B977-4E1B-98B5-B8421A06459C}" srcOrd="1" destOrd="0" presId="urn:microsoft.com/office/officeart/2005/8/layout/vList2"/>
    <dgm:cxn modelId="{D01C7804-214B-4FB3-9B4F-789FB0FD45EB}" type="presParOf" srcId="{ABE29478-B733-4496-BE00-4D00F510716C}" destId="{3AB3FE1F-4DA2-4FEE-9FFF-A945F324E07D}" srcOrd="2" destOrd="0" presId="urn:microsoft.com/office/officeart/2005/8/layout/vList2"/>
    <dgm:cxn modelId="{E700742D-F793-46B1-9416-EB0F18A371A2}" type="presParOf" srcId="{ABE29478-B733-4496-BE00-4D00F510716C}" destId="{2B444536-2A73-4B03-8D03-058D6D3CC952}" srcOrd="3" destOrd="0" presId="urn:microsoft.com/office/officeart/2005/8/layout/vList2"/>
    <dgm:cxn modelId="{77CD7799-2799-4394-BF19-F246D1475E78}" type="presParOf" srcId="{ABE29478-B733-4496-BE00-4D00F510716C}" destId="{FA37D53C-C6AB-47C7-89C4-1E49EDBC6E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0B0326-E524-4F2D-ADD2-E5AD743C4E6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FDB4B2-5141-4664-B726-3A2A281D60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Purpose: </a:t>
          </a:r>
        </a:p>
        <a:p>
          <a:pPr>
            <a:lnSpc>
              <a:spcPct val="100000"/>
            </a:lnSpc>
            <a:defRPr b="1"/>
          </a:pPr>
          <a:r>
            <a:rPr lang="en-US" b="0" dirty="0"/>
            <a:t>Infer gene regulatory networks</a:t>
          </a:r>
        </a:p>
      </dgm:t>
    </dgm:pt>
    <dgm:pt modelId="{BF47AB39-9324-4318-823D-24D9034D1F35}" type="parTrans" cxnId="{A8EAC3B6-773D-4AE1-A1D9-DB57A0954E38}">
      <dgm:prSet/>
      <dgm:spPr/>
      <dgm:t>
        <a:bodyPr/>
        <a:lstStyle/>
        <a:p>
          <a:endParaRPr lang="en-US"/>
        </a:p>
      </dgm:t>
    </dgm:pt>
    <dgm:pt modelId="{7427C06A-7D90-4A1A-A0DC-D51E9A9379C1}" type="sibTrans" cxnId="{A8EAC3B6-773D-4AE1-A1D9-DB57A0954E38}">
      <dgm:prSet/>
      <dgm:spPr/>
      <dgm:t>
        <a:bodyPr/>
        <a:lstStyle/>
        <a:p>
          <a:endParaRPr lang="en-US"/>
        </a:p>
      </dgm:t>
    </dgm:pt>
    <dgm:pt modelId="{A3FF9B01-EAF9-4F67-8B42-1395B5BF7D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Key steps:</a:t>
          </a:r>
          <a:endParaRPr lang="en-US"/>
        </a:p>
      </dgm:t>
    </dgm:pt>
    <dgm:pt modelId="{A850BDBB-2D94-4AF0-B3FB-4E5661FD2358}" type="parTrans" cxnId="{D92A4237-9714-4201-921C-70B1518EE046}">
      <dgm:prSet/>
      <dgm:spPr/>
      <dgm:t>
        <a:bodyPr/>
        <a:lstStyle/>
        <a:p>
          <a:endParaRPr lang="en-US"/>
        </a:p>
      </dgm:t>
    </dgm:pt>
    <dgm:pt modelId="{6F0CC367-160A-449A-8D51-84D312349422}" type="sibTrans" cxnId="{D92A4237-9714-4201-921C-70B1518EE046}">
      <dgm:prSet/>
      <dgm:spPr/>
      <dgm:t>
        <a:bodyPr/>
        <a:lstStyle/>
        <a:p>
          <a:endParaRPr lang="en-US"/>
        </a:p>
      </dgm:t>
    </dgm:pt>
    <dgm:pt modelId="{B860EBA7-E635-4EC9-B187-412B9206D4D8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700" dirty="0"/>
            <a:t>1) Calculate mutual information for all gene pairs</a:t>
          </a:r>
        </a:p>
      </dgm:t>
    </dgm:pt>
    <dgm:pt modelId="{789D170E-D52B-4DEF-9E67-174110815130}" type="parTrans" cxnId="{D435CC26-59C9-49EB-8F87-243DE045C08A}">
      <dgm:prSet/>
      <dgm:spPr/>
      <dgm:t>
        <a:bodyPr/>
        <a:lstStyle/>
        <a:p>
          <a:endParaRPr lang="en-US"/>
        </a:p>
      </dgm:t>
    </dgm:pt>
    <dgm:pt modelId="{7753E542-37C6-4DCF-AA6C-B201B8EEF553}" type="sibTrans" cxnId="{D435CC26-59C9-49EB-8F87-243DE045C08A}">
      <dgm:prSet/>
      <dgm:spPr/>
      <dgm:t>
        <a:bodyPr/>
        <a:lstStyle/>
        <a:p>
          <a:endParaRPr lang="en-US"/>
        </a:p>
      </dgm:t>
    </dgm:pt>
    <dgm:pt modelId="{737BE0C0-2FA9-425D-A452-4B5BD4683F42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700" dirty="0"/>
            <a:t>2) Apply Data Processing Inequality to remove indirect interactions </a:t>
          </a:r>
        </a:p>
      </dgm:t>
    </dgm:pt>
    <dgm:pt modelId="{635C1E83-75F8-4381-A022-DAA6A5B41D3B}" type="parTrans" cxnId="{17099806-D8B1-4BCD-856D-B82B3AF95704}">
      <dgm:prSet/>
      <dgm:spPr/>
      <dgm:t>
        <a:bodyPr/>
        <a:lstStyle/>
        <a:p>
          <a:endParaRPr lang="en-US"/>
        </a:p>
      </dgm:t>
    </dgm:pt>
    <dgm:pt modelId="{83B147AB-9DD3-4066-8074-4B19A3DA27CD}" type="sibTrans" cxnId="{17099806-D8B1-4BCD-856D-B82B3AF95704}">
      <dgm:prSet/>
      <dgm:spPr/>
      <dgm:t>
        <a:bodyPr/>
        <a:lstStyle/>
        <a:p>
          <a:endParaRPr lang="en-US"/>
        </a:p>
      </dgm:t>
    </dgm:pt>
    <dgm:pt modelId="{DA927177-698E-49A7-BC37-92EA09027790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700" dirty="0"/>
            <a:t>3) Threshold to remove weak connections</a:t>
          </a:r>
        </a:p>
      </dgm:t>
    </dgm:pt>
    <dgm:pt modelId="{E5D49482-1EFE-4D85-9345-8C3D2894BB25}" type="parTrans" cxnId="{E009C461-3B4F-408D-840B-4C10336532C9}">
      <dgm:prSet/>
      <dgm:spPr/>
      <dgm:t>
        <a:bodyPr/>
        <a:lstStyle/>
        <a:p>
          <a:endParaRPr lang="en-US"/>
        </a:p>
      </dgm:t>
    </dgm:pt>
    <dgm:pt modelId="{707D91CD-199D-4A72-96EF-A5D696CA7B19}" type="sibTrans" cxnId="{E009C461-3B4F-408D-840B-4C10336532C9}">
      <dgm:prSet/>
      <dgm:spPr/>
      <dgm:t>
        <a:bodyPr/>
        <a:lstStyle/>
        <a:p>
          <a:endParaRPr lang="en-US"/>
        </a:p>
      </dgm:t>
    </dgm:pt>
    <dgm:pt modelId="{D92187D5-56E0-4935-BB3B-CDB6B44E5526}" type="pres">
      <dgm:prSet presAssocID="{AD0B0326-E524-4F2D-ADD2-E5AD743C4E6E}" presName="root" presStyleCnt="0">
        <dgm:presLayoutVars>
          <dgm:dir/>
          <dgm:resizeHandles val="exact"/>
        </dgm:presLayoutVars>
      </dgm:prSet>
      <dgm:spPr/>
    </dgm:pt>
    <dgm:pt modelId="{6539BED8-1811-4397-9C3B-B924F28826B2}" type="pres">
      <dgm:prSet presAssocID="{38FDB4B2-5141-4664-B726-3A2A281D6054}" presName="compNode" presStyleCnt="0"/>
      <dgm:spPr/>
    </dgm:pt>
    <dgm:pt modelId="{68B0CB27-BA21-4927-B2FC-A07628D0EE2E}" type="pres">
      <dgm:prSet presAssocID="{38FDB4B2-5141-4664-B726-3A2A281D60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1F752E-0579-4CC6-9962-73765E47EFD5}" type="pres">
      <dgm:prSet presAssocID="{38FDB4B2-5141-4664-B726-3A2A281D6054}" presName="iconSpace" presStyleCnt="0"/>
      <dgm:spPr/>
    </dgm:pt>
    <dgm:pt modelId="{C0223273-DEA1-47BE-A889-47636B1E25BB}" type="pres">
      <dgm:prSet presAssocID="{38FDB4B2-5141-4664-B726-3A2A281D6054}" presName="parTx" presStyleLbl="revTx" presStyleIdx="0" presStyleCnt="4" custScaleY="195098" custLinFactNeighborX="-227" custLinFactNeighborY="59176">
        <dgm:presLayoutVars>
          <dgm:chMax val="0"/>
          <dgm:chPref val="0"/>
        </dgm:presLayoutVars>
      </dgm:prSet>
      <dgm:spPr/>
    </dgm:pt>
    <dgm:pt modelId="{0C9EE955-0025-4E5B-B700-F2FA141122EC}" type="pres">
      <dgm:prSet presAssocID="{38FDB4B2-5141-4664-B726-3A2A281D6054}" presName="txSpace" presStyleCnt="0"/>
      <dgm:spPr/>
    </dgm:pt>
    <dgm:pt modelId="{BE816DF9-A3CE-4F88-B9B1-03FC35B9CA7C}" type="pres">
      <dgm:prSet presAssocID="{38FDB4B2-5141-4664-B726-3A2A281D6054}" presName="desTx" presStyleLbl="revTx" presStyleIdx="1" presStyleCnt="4">
        <dgm:presLayoutVars/>
      </dgm:prSet>
      <dgm:spPr/>
    </dgm:pt>
    <dgm:pt modelId="{1D2FC0A3-716A-475D-B288-17F012741D7A}" type="pres">
      <dgm:prSet presAssocID="{7427C06A-7D90-4A1A-A0DC-D51E9A9379C1}" presName="sibTrans" presStyleCnt="0"/>
      <dgm:spPr/>
    </dgm:pt>
    <dgm:pt modelId="{26E129AC-5C72-4BAC-8EB0-CEE1023721B9}" type="pres">
      <dgm:prSet presAssocID="{A3FF9B01-EAF9-4F67-8B42-1395B5BF7DB8}" presName="compNode" presStyleCnt="0"/>
      <dgm:spPr/>
    </dgm:pt>
    <dgm:pt modelId="{F9068A93-AA7F-4245-817E-75243240DA9D}" type="pres">
      <dgm:prSet presAssocID="{A3FF9B01-EAF9-4F67-8B42-1395B5BF7D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95671A11-115B-48FB-B2BA-4AA3CC523EE8}" type="pres">
      <dgm:prSet presAssocID="{A3FF9B01-EAF9-4F67-8B42-1395B5BF7DB8}" presName="iconSpace" presStyleCnt="0"/>
      <dgm:spPr/>
    </dgm:pt>
    <dgm:pt modelId="{64D766C3-D92D-4E58-8D3E-F1800229C89F}" type="pres">
      <dgm:prSet presAssocID="{A3FF9B01-EAF9-4F67-8B42-1395B5BF7DB8}" presName="parTx" presStyleLbl="revTx" presStyleIdx="2" presStyleCnt="4">
        <dgm:presLayoutVars>
          <dgm:chMax val="0"/>
          <dgm:chPref val="0"/>
        </dgm:presLayoutVars>
      </dgm:prSet>
      <dgm:spPr/>
    </dgm:pt>
    <dgm:pt modelId="{ECDDACF7-3D9C-4594-A39A-8461DF3A1799}" type="pres">
      <dgm:prSet presAssocID="{A3FF9B01-EAF9-4F67-8B42-1395B5BF7DB8}" presName="txSpace" presStyleCnt="0"/>
      <dgm:spPr/>
    </dgm:pt>
    <dgm:pt modelId="{69041658-AE4D-4CDF-BAF5-6A65476F2ACF}" type="pres">
      <dgm:prSet presAssocID="{A3FF9B01-EAF9-4F67-8B42-1395B5BF7DB8}" presName="desTx" presStyleLbl="revTx" presStyleIdx="3" presStyleCnt="4" custLinFactNeighborX="0" custLinFactNeighborY="-16885">
        <dgm:presLayoutVars/>
      </dgm:prSet>
      <dgm:spPr/>
    </dgm:pt>
  </dgm:ptLst>
  <dgm:cxnLst>
    <dgm:cxn modelId="{D2F7CC00-20E5-4D9B-A777-1FC31A73C830}" type="presOf" srcId="{737BE0C0-2FA9-425D-A452-4B5BD4683F42}" destId="{69041658-AE4D-4CDF-BAF5-6A65476F2ACF}" srcOrd="0" destOrd="1" presId="urn:microsoft.com/office/officeart/2018/2/layout/IconLabelDescriptionList"/>
    <dgm:cxn modelId="{17099806-D8B1-4BCD-856D-B82B3AF95704}" srcId="{A3FF9B01-EAF9-4F67-8B42-1395B5BF7DB8}" destId="{737BE0C0-2FA9-425D-A452-4B5BD4683F42}" srcOrd="1" destOrd="0" parTransId="{635C1E83-75F8-4381-A022-DAA6A5B41D3B}" sibTransId="{83B147AB-9DD3-4066-8074-4B19A3DA27CD}"/>
    <dgm:cxn modelId="{D435CC26-59C9-49EB-8F87-243DE045C08A}" srcId="{A3FF9B01-EAF9-4F67-8B42-1395B5BF7DB8}" destId="{B860EBA7-E635-4EC9-B187-412B9206D4D8}" srcOrd="0" destOrd="0" parTransId="{789D170E-D52B-4DEF-9E67-174110815130}" sibTransId="{7753E542-37C6-4DCF-AA6C-B201B8EEF553}"/>
    <dgm:cxn modelId="{C23D3C36-B32F-4C0A-B1AD-4D506CAA4218}" type="presOf" srcId="{DA927177-698E-49A7-BC37-92EA09027790}" destId="{69041658-AE4D-4CDF-BAF5-6A65476F2ACF}" srcOrd="0" destOrd="2" presId="urn:microsoft.com/office/officeart/2018/2/layout/IconLabelDescriptionList"/>
    <dgm:cxn modelId="{D92A4237-9714-4201-921C-70B1518EE046}" srcId="{AD0B0326-E524-4F2D-ADD2-E5AD743C4E6E}" destId="{A3FF9B01-EAF9-4F67-8B42-1395B5BF7DB8}" srcOrd="1" destOrd="0" parTransId="{A850BDBB-2D94-4AF0-B3FB-4E5661FD2358}" sibTransId="{6F0CC367-160A-449A-8D51-84D312349422}"/>
    <dgm:cxn modelId="{A392103C-EA09-4C99-A55E-DBFB966F6A50}" type="presOf" srcId="{B860EBA7-E635-4EC9-B187-412B9206D4D8}" destId="{69041658-AE4D-4CDF-BAF5-6A65476F2ACF}" srcOrd="0" destOrd="0" presId="urn:microsoft.com/office/officeart/2018/2/layout/IconLabelDescriptionList"/>
    <dgm:cxn modelId="{E009C461-3B4F-408D-840B-4C10336532C9}" srcId="{A3FF9B01-EAF9-4F67-8B42-1395B5BF7DB8}" destId="{DA927177-698E-49A7-BC37-92EA09027790}" srcOrd="2" destOrd="0" parTransId="{E5D49482-1EFE-4D85-9345-8C3D2894BB25}" sibTransId="{707D91CD-199D-4A72-96EF-A5D696CA7B19}"/>
    <dgm:cxn modelId="{DABBA676-4D6E-4230-B0D7-3E229EC28145}" type="presOf" srcId="{AD0B0326-E524-4F2D-ADD2-E5AD743C4E6E}" destId="{D92187D5-56E0-4935-BB3B-CDB6B44E5526}" srcOrd="0" destOrd="0" presId="urn:microsoft.com/office/officeart/2018/2/layout/IconLabelDescriptionList"/>
    <dgm:cxn modelId="{E9194C7A-EF37-465A-8E34-9779B34F8B88}" type="presOf" srcId="{38FDB4B2-5141-4664-B726-3A2A281D6054}" destId="{C0223273-DEA1-47BE-A889-47636B1E25BB}" srcOrd="0" destOrd="0" presId="urn:microsoft.com/office/officeart/2018/2/layout/IconLabelDescriptionList"/>
    <dgm:cxn modelId="{A8EAC3B6-773D-4AE1-A1D9-DB57A0954E38}" srcId="{AD0B0326-E524-4F2D-ADD2-E5AD743C4E6E}" destId="{38FDB4B2-5141-4664-B726-3A2A281D6054}" srcOrd="0" destOrd="0" parTransId="{BF47AB39-9324-4318-823D-24D9034D1F35}" sibTransId="{7427C06A-7D90-4A1A-A0DC-D51E9A9379C1}"/>
    <dgm:cxn modelId="{BCF387F3-AC11-4E57-8ED7-1FE83D4048F7}" type="presOf" srcId="{A3FF9B01-EAF9-4F67-8B42-1395B5BF7DB8}" destId="{64D766C3-D92D-4E58-8D3E-F1800229C89F}" srcOrd="0" destOrd="0" presId="urn:microsoft.com/office/officeart/2018/2/layout/IconLabelDescriptionList"/>
    <dgm:cxn modelId="{A168C58E-C8CB-4F37-AE2D-8735B2BA1F7B}" type="presParOf" srcId="{D92187D5-56E0-4935-BB3B-CDB6B44E5526}" destId="{6539BED8-1811-4397-9C3B-B924F28826B2}" srcOrd="0" destOrd="0" presId="urn:microsoft.com/office/officeart/2018/2/layout/IconLabelDescriptionList"/>
    <dgm:cxn modelId="{7D0832A5-D8E8-486A-BF93-49CAB70A1FFB}" type="presParOf" srcId="{6539BED8-1811-4397-9C3B-B924F28826B2}" destId="{68B0CB27-BA21-4927-B2FC-A07628D0EE2E}" srcOrd="0" destOrd="0" presId="urn:microsoft.com/office/officeart/2018/2/layout/IconLabelDescriptionList"/>
    <dgm:cxn modelId="{B2B86C60-969A-4D7E-8DF2-AB904F1FE5B2}" type="presParOf" srcId="{6539BED8-1811-4397-9C3B-B924F28826B2}" destId="{9E1F752E-0579-4CC6-9962-73765E47EFD5}" srcOrd="1" destOrd="0" presId="urn:microsoft.com/office/officeart/2018/2/layout/IconLabelDescriptionList"/>
    <dgm:cxn modelId="{BC45E15C-FF06-4BCA-8FA3-FBE4C27C82D4}" type="presParOf" srcId="{6539BED8-1811-4397-9C3B-B924F28826B2}" destId="{C0223273-DEA1-47BE-A889-47636B1E25BB}" srcOrd="2" destOrd="0" presId="urn:microsoft.com/office/officeart/2018/2/layout/IconLabelDescriptionList"/>
    <dgm:cxn modelId="{3C6134F9-607C-4C66-8328-A45A2E9F786A}" type="presParOf" srcId="{6539BED8-1811-4397-9C3B-B924F28826B2}" destId="{0C9EE955-0025-4E5B-B700-F2FA141122EC}" srcOrd="3" destOrd="0" presId="urn:microsoft.com/office/officeart/2018/2/layout/IconLabelDescriptionList"/>
    <dgm:cxn modelId="{4C58659A-3211-426B-B9AD-E4D405FADA37}" type="presParOf" srcId="{6539BED8-1811-4397-9C3B-B924F28826B2}" destId="{BE816DF9-A3CE-4F88-B9B1-03FC35B9CA7C}" srcOrd="4" destOrd="0" presId="urn:microsoft.com/office/officeart/2018/2/layout/IconLabelDescriptionList"/>
    <dgm:cxn modelId="{7554CD8F-361A-437D-9F70-8455F25DDA58}" type="presParOf" srcId="{D92187D5-56E0-4935-BB3B-CDB6B44E5526}" destId="{1D2FC0A3-716A-475D-B288-17F012741D7A}" srcOrd="1" destOrd="0" presId="urn:microsoft.com/office/officeart/2018/2/layout/IconLabelDescriptionList"/>
    <dgm:cxn modelId="{0B85A227-9677-445C-AB7A-730163EC465F}" type="presParOf" srcId="{D92187D5-56E0-4935-BB3B-CDB6B44E5526}" destId="{26E129AC-5C72-4BAC-8EB0-CEE1023721B9}" srcOrd="2" destOrd="0" presId="urn:microsoft.com/office/officeart/2018/2/layout/IconLabelDescriptionList"/>
    <dgm:cxn modelId="{0BDB334D-EF14-4605-8D65-1D10CF2E36DF}" type="presParOf" srcId="{26E129AC-5C72-4BAC-8EB0-CEE1023721B9}" destId="{F9068A93-AA7F-4245-817E-75243240DA9D}" srcOrd="0" destOrd="0" presId="urn:microsoft.com/office/officeart/2018/2/layout/IconLabelDescriptionList"/>
    <dgm:cxn modelId="{280FE42E-83D3-4B1C-8113-B4B371695D06}" type="presParOf" srcId="{26E129AC-5C72-4BAC-8EB0-CEE1023721B9}" destId="{95671A11-115B-48FB-B2BA-4AA3CC523EE8}" srcOrd="1" destOrd="0" presId="urn:microsoft.com/office/officeart/2018/2/layout/IconLabelDescriptionList"/>
    <dgm:cxn modelId="{4F83AC7D-FC94-421D-A69A-C7AF693FCB29}" type="presParOf" srcId="{26E129AC-5C72-4BAC-8EB0-CEE1023721B9}" destId="{64D766C3-D92D-4E58-8D3E-F1800229C89F}" srcOrd="2" destOrd="0" presId="urn:microsoft.com/office/officeart/2018/2/layout/IconLabelDescriptionList"/>
    <dgm:cxn modelId="{0FD3BFDA-6AAD-4729-95B7-0EEC3D099A2C}" type="presParOf" srcId="{26E129AC-5C72-4BAC-8EB0-CEE1023721B9}" destId="{ECDDACF7-3D9C-4594-A39A-8461DF3A1799}" srcOrd="3" destOrd="0" presId="urn:microsoft.com/office/officeart/2018/2/layout/IconLabelDescriptionList"/>
    <dgm:cxn modelId="{A09FC2FF-6040-4630-A190-A116EA66CF65}" type="presParOf" srcId="{26E129AC-5C72-4BAC-8EB0-CEE1023721B9}" destId="{69041658-AE4D-4CDF-BAF5-6A65476F2A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BED19E-E8A0-4C0C-B60E-9C23F4AEAF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51E82-BAC2-4560-AB7F-611391AB12F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Number of nodes:  85</a:t>
          </a:r>
          <a:endParaRPr lang="en-US"/>
        </a:p>
      </dgm:t>
    </dgm:pt>
    <dgm:pt modelId="{B2EA70F2-0155-4684-98E9-DA75185F9279}" type="parTrans" cxnId="{FC935593-7C24-4043-90B5-327F650D7AC3}">
      <dgm:prSet/>
      <dgm:spPr/>
      <dgm:t>
        <a:bodyPr/>
        <a:lstStyle/>
        <a:p>
          <a:endParaRPr lang="en-US"/>
        </a:p>
      </dgm:t>
    </dgm:pt>
    <dgm:pt modelId="{395335D1-F9BC-4131-A048-320B429C5CE6}" type="sibTrans" cxnId="{FC935593-7C24-4043-90B5-327F650D7AC3}">
      <dgm:prSet/>
      <dgm:spPr/>
      <dgm:t>
        <a:bodyPr/>
        <a:lstStyle/>
        <a:p>
          <a:endParaRPr lang="en-US"/>
        </a:p>
      </dgm:t>
    </dgm:pt>
    <dgm:pt modelId="{31EC403E-5728-44A8-B0DB-4E921DA7229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Number of edges: 102</a:t>
          </a:r>
          <a:endParaRPr lang="en-US"/>
        </a:p>
      </dgm:t>
    </dgm:pt>
    <dgm:pt modelId="{BB0343F9-A03D-4353-B684-C4F862C04BF4}" type="parTrans" cxnId="{865CDB45-2D15-46CC-BB23-019B8ED2CAF7}">
      <dgm:prSet/>
      <dgm:spPr/>
      <dgm:t>
        <a:bodyPr/>
        <a:lstStyle/>
        <a:p>
          <a:endParaRPr lang="en-US"/>
        </a:p>
      </dgm:t>
    </dgm:pt>
    <dgm:pt modelId="{AF8F569A-DE13-4D2B-BE72-592674B8CB61}" type="sibTrans" cxnId="{865CDB45-2D15-46CC-BB23-019B8ED2CAF7}">
      <dgm:prSet/>
      <dgm:spPr/>
      <dgm:t>
        <a:bodyPr/>
        <a:lstStyle/>
        <a:p>
          <a:endParaRPr lang="en-US"/>
        </a:p>
      </dgm:t>
    </dgm:pt>
    <dgm:pt modelId="{E8EB6FCD-B915-4553-A18E-1D6157C9B9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Top 5 hub genes: </a:t>
          </a:r>
        </a:p>
        <a:p>
          <a:pPr>
            <a:lnSpc>
              <a:spcPct val="100000"/>
            </a:lnSpc>
          </a:pPr>
          <a:r>
            <a:rPr lang="it-IT" dirty="0" err="1"/>
            <a:t>ycgX</a:t>
          </a:r>
          <a:r>
            <a:rPr lang="it-IT" dirty="0"/>
            <a:t> </a:t>
          </a:r>
          <a:r>
            <a:rPr lang="it-IT" dirty="0" err="1"/>
            <a:t>ilvC</a:t>
          </a:r>
          <a:r>
            <a:rPr lang="it-IT" dirty="0"/>
            <a:t> </a:t>
          </a:r>
          <a:r>
            <a:rPr lang="it-IT" dirty="0" err="1"/>
            <a:t>hupB</a:t>
          </a:r>
          <a:r>
            <a:rPr lang="it-IT" dirty="0"/>
            <a:t> </a:t>
          </a:r>
          <a:r>
            <a:rPr lang="it-IT" dirty="0" err="1"/>
            <a:t>nuoL</a:t>
          </a:r>
          <a:r>
            <a:rPr lang="it-IT" dirty="0"/>
            <a:t> </a:t>
          </a:r>
          <a:r>
            <a:rPr lang="it-IT" dirty="0" err="1"/>
            <a:t>yjcH</a:t>
          </a:r>
          <a:r>
            <a:rPr lang="it-IT" dirty="0"/>
            <a:t> </a:t>
          </a:r>
          <a:endParaRPr lang="en-US" dirty="0"/>
        </a:p>
      </dgm:t>
    </dgm:pt>
    <dgm:pt modelId="{0F4D01B2-A662-498B-BAB0-156C2411958A}" type="parTrans" cxnId="{1039B250-7FEF-433D-A293-6CA4672223AF}">
      <dgm:prSet/>
      <dgm:spPr/>
      <dgm:t>
        <a:bodyPr/>
        <a:lstStyle/>
        <a:p>
          <a:endParaRPr lang="en-US"/>
        </a:p>
      </dgm:t>
    </dgm:pt>
    <dgm:pt modelId="{2043A8A1-DA44-468F-B844-F31BAB90A083}" type="sibTrans" cxnId="{1039B250-7FEF-433D-A293-6CA4672223AF}">
      <dgm:prSet/>
      <dgm:spPr/>
      <dgm:t>
        <a:bodyPr/>
        <a:lstStyle/>
        <a:p>
          <a:endParaRPr lang="en-US"/>
        </a:p>
      </dgm:t>
    </dgm:pt>
    <dgm:pt modelId="{F7A282A7-C433-4190-93D2-C0563514D67C}" type="pres">
      <dgm:prSet presAssocID="{A5BED19E-E8A0-4C0C-B60E-9C23F4AEAF6E}" presName="root" presStyleCnt="0">
        <dgm:presLayoutVars>
          <dgm:dir/>
          <dgm:resizeHandles val="exact"/>
        </dgm:presLayoutVars>
      </dgm:prSet>
      <dgm:spPr/>
    </dgm:pt>
    <dgm:pt modelId="{33C7D44E-A4C8-4521-A44F-9F8C2395A200}" type="pres">
      <dgm:prSet presAssocID="{C9B51E82-BAC2-4560-AB7F-611391AB12FB}" presName="compNode" presStyleCnt="0"/>
      <dgm:spPr/>
    </dgm:pt>
    <dgm:pt modelId="{24AD6F2C-3B45-4226-970F-317F18E7EF37}" type="pres">
      <dgm:prSet presAssocID="{C9B51E82-BAC2-4560-AB7F-611391AB12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F931585-D75A-4BD2-A639-466909FD757D}" type="pres">
      <dgm:prSet presAssocID="{C9B51E82-BAC2-4560-AB7F-611391AB12FB}" presName="spaceRect" presStyleCnt="0"/>
      <dgm:spPr/>
    </dgm:pt>
    <dgm:pt modelId="{6BCFB7A3-1FF4-46E9-859C-31B3AE4EC8D3}" type="pres">
      <dgm:prSet presAssocID="{C9B51E82-BAC2-4560-AB7F-611391AB12FB}" presName="textRect" presStyleLbl="revTx" presStyleIdx="0" presStyleCnt="3">
        <dgm:presLayoutVars>
          <dgm:chMax val="1"/>
          <dgm:chPref val="1"/>
        </dgm:presLayoutVars>
      </dgm:prSet>
      <dgm:spPr/>
    </dgm:pt>
    <dgm:pt modelId="{E13A3B4C-7B87-423B-BC35-B92A7B74D622}" type="pres">
      <dgm:prSet presAssocID="{395335D1-F9BC-4131-A048-320B429C5CE6}" presName="sibTrans" presStyleCnt="0"/>
      <dgm:spPr/>
    </dgm:pt>
    <dgm:pt modelId="{BC4BDAA9-A176-44BB-B328-AEF01CABD472}" type="pres">
      <dgm:prSet presAssocID="{31EC403E-5728-44A8-B0DB-4E921DA72298}" presName="compNode" presStyleCnt="0"/>
      <dgm:spPr/>
    </dgm:pt>
    <dgm:pt modelId="{7AC25C50-E359-42F6-A52A-9D814A5D6928}" type="pres">
      <dgm:prSet presAssocID="{31EC403E-5728-44A8-B0DB-4E921DA722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70D63D9-F61A-4BB3-A93A-A95288442E26}" type="pres">
      <dgm:prSet presAssocID="{31EC403E-5728-44A8-B0DB-4E921DA72298}" presName="spaceRect" presStyleCnt="0"/>
      <dgm:spPr/>
    </dgm:pt>
    <dgm:pt modelId="{4A646D04-5488-44B8-A60C-0C8612954B6F}" type="pres">
      <dgm:prSet presAssocID="{31EC403E-5728-44A8-B0DB-4E921DA72298}" presName="textRect" presStyleLbl="revTx" presStyleIdx="1" presStyleCnt="3">
        <dgm:presLayoutVars>
          <dgm:chMax val="1"/>
          <dgm:chPref val="1"/>
        </dgm:presLayoutVars>
      </dgm:prSet>
      <dgm:spPr/>
    </dgm:pt>
    <dgm:pt modelId="{ACE961E3-C208-4B29-81DC-60310C7177EA}" type="pres">
      <dgm:prSet presAssocID="{AF8F569A-DE13-4D2B-BE72-592674B8CB61}" presName="sibTrans" presStyleCnt="0"/>
      <dgm:spPr/>
    </dgm:pt>
    <dgm:pt modelId="{20760950-D76B-4B22-A7EC-33594F2F02A9}" type="pres">
      <dgm:prSet presAssocID="{E8EB6FCD-B915-4553-A18E-1D6157C9B9FA}" presName="compNode" presStyleCnt="0"/>
      <dgm:spPr/>
    </dgm:pt>
    <dgm:pt modelId="{3212CFD9-6637-4550-A085-B650EC631883}" type="pres">
      <dgm:prSet presAssocID="{E8EB6FCD-B915-4553-A18E-1D6157C9B9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C431DEAE-9DC5-44CF-A0A5-B306B3C4C0BC}" type="pres">
      <dgm:prSet presAssocID="{E8EB6FCD-B915-4553-A18E-1D6157C9B9FA}" presName="spaceRect" presStyleCnt="0"/>
      <dgm:spPr/>
    </dgm:pt>
    <dgm:pt modelId="{63DC92EB-8F0B-430C-9AFC-787E5E036F3F}" type="pres">
      <dgm:prSet presAssocID="{E8EB6FCD-B915-4553-A18E-1D6157C9B9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27135D-C9B0-4C6F-9A9D-95AFBA45F8CA}" type="presOf" srcId="{E8EB6FCD-B915-4553-A18E-1D6157C9B9FA}" destId="{63DC92EB-8F0B-430C-9AFC-787E5E036F3F}" srcOrd="0" destOrd="0" presId="urn:microsoft.com/office/officeart/2018/2/layout/IconLabelList"/>
    <dgm:cxn modelId="{865CDB45-2D15-46CC-BB23-019B8ED2CAF7}" srcId="{A5BED19E-E8A0-4C0C-B60E-9C23F4AEAF6E}" destId="{31EC403E-5728-44A8-B0DB-4E921DA72298}" srcOrd="1" destOrd="0" parTransId="{BB0343F9-A03D-4353-B684-C4F862C04BF4}" sibTransId="{AF8F569A-DE13-4D2B-BE72-592674B8CB61}"/>
    <dgm:cxn modelId="{1039B250-7FEF-433D-A293-6CA4672223AF}" srcId="{A5BED19E-E8A0-4C0C-B60E-9C23F4AEAF6E}" destId="{E8EB6FCD-B915-4553-A18E-1D6157C9B9FA}" srcOrd="2" destOrd="0" parTransId="{0F4D01B2-A662-498B-BAB0-156C2411958A}" sibTransId="{2043A8A1-DA44-468F-B844-F31BAB90A083}"/>
    <dgm:cxn modelId="{3CF19672-3BA0-47AF-B616-5EF5D84977C2}" type="presOf" srcId="{A5BED19E-E8A0-4C0C-B60E-9C23F4AEAF6E}" destId="{F7A282A7-C433-4190-93D2-C0563514D67C}" srcOrd="0" destOrd="0" presId="urn:microsoft.com/office/officeart/2018/2/layout/IconLabelList"/>
    <dgm:cxn modelId="{FC935593-7C24-4043-90B5-327F650D7AC3}" srcId="{A5BED19E-E8A0-4C0C-B60E-9C23F4AEAF6E}" destId="{C9B51E82-BAC2-4560-AB7F-611391AB12FB}" srcOrd="0" destOrd="0" parTransId="{B2EA70F2-0155-4684-98E9-DA75185F9279}" sibTransId="{395335D1-F9BC-4131-A048-320B429C5CE6}"/>
    <dgm:cxn modelId="{482440AD-5AEB-44ED-8F4B-E1FC7386A1D8}" type="presOf" srcId="{C9B51E82-BAC2-4560-AB7F-611391AB12FB}" destId="{6BCFB7A3-1FF4-46E9-859C-31B3AE4EC8D3}" srcOrd="0" destOrd="0" presId="urn:microsoft.com/office/officeart/2018/2/layout/IconLabelList"/>
    <dgm:cxn modelId="{96C428D0-2CF7-49E2-B071-8A4DFE53E19D}" type="presOf" srcId="{31EC403E-5728-44A8-B0DB-4E921DA72298}" destId="{4A646D04-5488-44B8-A60C-0C8612954B6F}" srcOrd="0" destOrd="0" presId="urn:microsoft.com/office/officeart/2018/2/layout/IconLabelList"/>
    <dgm:cxn modelId="{C5C6B0DF-D127-4908-A089-E8655C7EC0D5}" type="presParOf" srcId="{F7A282A7-C433-4190-93D2-C0563514D67C}" destId="{33C7D44E-A4C8-4521-A44F-9F8C2395A200}" srcOrd="0" destOrd="0" presId="urn:microsoft.com/office/officeart/2018/2/layout/IconLabelList"/>
    <dgm:cxn modelId="{07FE9F8B-06B8-493E-84FE-21BDBAAAD8EA}" type="presParOf" srcId="{33C7D44E-A4C8-4521-A44F-9F8C2395A200}" destId="{24AD6F2C-3B45-4226-970F-317F18E7EF37}" srcOrd="0" destOrd="0" presId="urn:microsoft.com/office/officeart/2018/2/layout/IconLabelList"/>
    <dgm:cxn modelId="{A224FD33-DE38-4F2C-BA61-581CC20A5698}" type="presParOf" srcId="{33C7D44E-A4C8-4521-A44F-9F8C2395A200}" destId="{8F931585-D75A-4BD2-A639-466909FD757D}" srcOrd="1" destOrd="0" presId="urn:microsoft.com/office/officeart/2018/2/layout/IconLabelList"/>
    <dgm:cxn modelId="{DC71C752-CCA8-4164-9370-F2998E38B4E3}" type="presParOf" srcId="{33C7D44E-A4C8-4521-A44F-9F8C2395A200}" destId="{6BCFB7A3-1FF4-46E9-859C-31B3AE4EC8D3}" srcOrd="2" destOrd="0" presId="urn:microsoft.com/office/officeart/2018/2/layout/IconLabelList"/>
    <dgm:cxn modelId="{06A0DC84-7BD8-4A38-B8C1-05E8DD7DF769}" type="presParOf" srcId="{F7A282A7-C433-4190-93D2-C0563514D67C}" destId="{E13A3B4C-7B87-423B-BC35-B92A7B74D622}" srcOrd="1" destOrd="0" presId="urn:microsoft.com/office/officeart/2018/2/layout/IconLabelList"/>
    <dgm:cxn modelId="{F35EE614-FD48-4063-87C5-3931B19FBA67}" type="presParOf" srcId="{F7A282A7-C433-4190-93D2-C0563514D67C}" destId="{BC4BDAA9-A176-44BB-B328-AEF01CABD472}" srcOrd="2" destOrd="0" presId="urn:microsoft.com/office/officeart/2018/2/layout/IconLabelList"/>
    <dgm:cxn modelId="{D0AAE457-8CDC-4F07-A704-B51609CB6162}" type="presParOf" srcId="{BC4BDAA9-A176-44BB-B328-AEF01CABD472}" destId="{7AC25C50-E359-42F6-A52A-9D814A5D6928}" srcOrd="0" destOrd="0" presId="urn:microsoft.com/office/officeart/2018/2/layout/IconLabelList"/>
    <dgm:cxn modelId="{2E5313BB-3539-4D21-A4E0-F9720BA0C8BC}" type="presParOf" srcId="{BC4BDAA9-A176-44BB-B328-AEF01CABD472}" destId="{D70D63D9-F61A-4BB3-A93A-A95288442E26}" srcOrd="1" destOrd="0" presId="urn:microsoft.com/office/officeart/2018/2/layout/IconLabelList"/>
    <dgm:cxn modelId="{6755A29F-2002-4EC0-9DB3-C02FF0569A9A}" type="presParOf" srcId="{BC4BDAA9-A176-44BB-B328-AEF01CABD472}" destId="{4A646D04-5488-44B8-A60C-0C8612954B6F}" srcOrd="2" destOrd="0" presId="urn:microsoft.com/office/officeart/2018/2/layout/IconLabelList"/>
    <dgm:cxn modelId="{E381620E-30CE-4365-85E5-773638E17FF2}" type="presParOf" srcId="{F7A282A7-C433-4190-93D2-C0563514D67C}" destId="{ACE961E3-C208-4B29-81DC-60310C7177EA}" srcOrd="3" destOrd="0" presId="urn:microsoft.com/office/officeart/2018/2/layout/IconLabelList"/>
    <dgm:cxn modelId="{EBB4C7CA-A5B9-4330-AA76-77E10F55E63F}" type="presParOf" srcId="{F7A282A7-C433-4190-93D2-C0563514D67C}" destId="{20760950-D76B-4B22-A7EC-33594F2F02A9}" srcOrd="4" destOrd="0" presId="urn:microsoft.com/office/officeart/2018/2/layout/IconLabelList"/>
    <dgm:cxn modelId="{135B6CA9-FD53-4332-BD72-8D553813F278}" type="presParOf" srcId="{20760950-D76B-4B22-A7EC-33594F2F02A9}" destId="{3212CFD9-6637-4550-A085-B650EC631883}" srcOrd="0" destOrd="0" presId="urn:microsoft.com/office/officeart/2018/2/layout/IconLabelList"/>
    <dgm:cxn modelId="{23191301-63B5-4D44-9309-5BE81C5E6A10}" type="presParOf" srcId="{20760950-D76B-4B22-A7EC-33594F2F02A9}" destId="{C431DEAE-9DC5-44CF-A0A5-B306B3C4C0BC}" srcOrd="1" destOrd="0" presId="urn:microsoft.com/office/officeart/2018/2/layout/IconLabelList"/>
    <dgm:cxn modelId="{C0250CFC-58E6-46F5-8805-B56548BF393D}" type="presParOf" srcId="{20760950-D76B-4B22-A7EC-33594F2F02A9}" destId="{63DC92EB-8F0B-430C-9AFC-787E5E036F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28B47-F597-46C3-9AC3-E2195F1FDCCE}">
      <dsp:nvSpPr>
        <dsp:cNvPr id="0" name=""/>
        <dsp:cNvSpPr/>
      </dsp:nvSpPr>
      <dsp:spPr>
        <a:xfrm>
          <a:off x="0" y="27626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Shannon Entropy</a:t>
          </a:r>
          <a:endParaRPr lang="en-US" sz="1900" kern="1200" dirty="0"/>
        </a:p>
      </dsp:txBody>
      <dsp:txXfrm>
        <a:off x="22789" y="50415"/>
        <a:ext cx="10470022" cy="421252"/>
      </dsp:txXfrm>
    </dsp:sp>
    <dsp:sp modelId="{ED4925FA-63AC-4E6D-830A-7A89D5E87769}">
      <dsp:nvSpPr>
        <dsp:cNvPr id="0" name=""/>
        <dsp:cNvSpPr/>
      </dsp:nvSpPr>
      <dsp:spPr>
        <a:xfrm>
          <a:off x="0" y="549176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Maximum Likelihood Estimator</a:t>
          </a:r>
          <a:endParaRPr lang="en-US" sz="1900" kern="1200" dirty="0"/>
        </a:p>
      </dsp:txBody>
      <dsp:txXfrm>
        <a:off x="22789" y="571965"/>
        <a:ext cx="10470022" cy="421252"/>
      </dsp:txXfrm>
    </dsp:sp>
    <dsp:sp modelId="{1F21DFC4-F450-4CBA-812F-E5D2A168858D}">
      <dsp:nvSpPr>
        <dsp:cNvPr id="0" name=""/>
        <dsp:cNvSpPr/>
      </dsp:nvSpPr>
      <dsp:spPr>
        <a:xfrm>
          <a:off x="0" y="1070726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Miller-Madow Estimator</a:t>
          </a:r>
          <a:endParaRPr lang="en-US" sz="1900" kern="1200"/>
        </a:p>
      </dsp:txBody>
      <dsp:txXfrm>
        <a:off x="22789" y="1093515"/>
        <a:ext cx="10470022" cy="421252"/>
      </dsp:txXfrm>
    </dsp:sp>
    <dsp:sp modelId="{CA80943F-8BAD-4222-A396-8CA7547D2042}">
      <dsp:nvSpPr>
        <dsp:cNvPr id="0" name=""/>
        <dsp:cNvSpPr/>
      </dsp:nvSpPr>
      <dsp:spPr>
        <a:xfrm>
          <a:off x="0" y="1592276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Bayesian Estimators</a:t>
          </a:r>
          <a:endParaRPr lang="en-US" sz="1900" kern="1200"/>
        </a:p>
      </dsp:txBody>
      <dsp:txXfrm>
        <a:off x="22789" y="1615065"/>
        <a:ext cx="10470022" cy="421252"/>
      </dsp:txXfrm>
    </dsp:sp>
    <dsp:sp modelId="{E1BD2789-C035-4FB1-AE2E-4A9D94A56948}">
      <dsp:nvSpPr>
        <dsp:cNvPr id="0" name=""/>
        <dsp:cNvSpPr/>
      </dsp:nvSpPr>
      <dsp:spPr>
        <a:xfrm>
          <a:off x="0" y="2113826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Chao-Shen Estimator</a:t>
          </a:r>
          <a:endParaRPr lang="en-US" sz="1900" kern="1200"/>
        </a:p>
      </dsp:txBody>
      <dsp:txXfrm>
        <a:off x="22789" y="2136615"/>
        <a:ext cx="10470022" cy="421252"/>
      </dsp:txXfrm>
    </dsp:sp>
    <dsp:sp modelId="{CF02027C-82BD-4EF1-A3D7-619466E49F0F}">
      <dsp:nvSpPr>
        <dsp:cNvPr id="0" name=""/>
        <dsp:cNvSpPr/>
      </dsp:nvSpPr>
      <dsp:spPr>
        <a:xfrm>
          <a:off x="0" y="2635376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Shrinkage Estimator</a:t>
          </a:r>
          <a:endParaRPr lang="en-US" sz="1900" kern="1200"/>
        </a:p>
      </dsp:txBody>
      <dsp:txXfrm>
        <a:off x="22789" y="2658165"/>
        <a:ext cx="10470022" cy="421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FF4A-8E74-48B7-82E5-567B76F217B4}">
      <dsp:nvSpPr>
        <dsp:cNvPr id="0" name=""/>
        <dsp:cNvSpPr/>
      </dsp:nvSpPr>
      <dsp:spPr>
        <a:xfrm>
          <a:off x="0" y="6826"/>
          <a:ext cx="10515600" cy="8108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Four scenarios tested:</a:t>
          </a:r>
          <a:endParaRPr lang="en-US" sz="3300" kern="1200"/>
        </a:p>
      </dsp:txBody>
      <dsp:txXfrm>
        <a:off x="39580" y="46406"/>
        <a:ext cx="10436440" cy="731650"/>
      </dsp:txXfrm>
    </dsp:sp>
    <dsp:sp modelId="{677292CB-F415-44DD-9AC1-6EB2F616DC35}">
      <dsp:nvSpPr>
        <dsp:cNvPr id="0" name=""/>
        <dsp:cNvSpPr/>
      </dsp:nvSpPr>
      <dsp:spPr>
        <a:xfrm>
          <a:off x="0" y="817636"/>
          <a:ext cx="10515600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Dirichlet with alpha = 0.0007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Dirichlet with alpha = 1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Dirichlet with half zeros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 err="1"/>
            <a:t>Zipf</a:t>
          </a:r>
          <a:r>
            <a:rPr lang="it-IT" sz="2600" kern="1200" dirty="0"/>
            <a:t> </a:t>
          </a:r>
          <a:r>
            <a:rPr lang="it-IT" sz="2600" kern="1200" dirty="0" err="1"/>
            <a:t>distribution</a:t>
          </a:r>
          <a:endParaRPr lang="en-US" sz="2600" kern="1200" dirty="0"/>
        </a:p>
      </dsp:txBody>
      <dsp:txXfrm>
        <a:off x="0" y="817636"/>
        <a:ext cx="10515600" cy="1810215"/>
      </dsp:txXfrm>
    </dsp:sp>
    <dsp:sp modelId="{947AEDB2-3C84-4A16-A877-FBA9366C611A}">
      <dsp:nvSpPr>
        <dsp:cNvPr id="0" name=""/>
        <dsp:cNvSpPr/>
      </dsp:nvSpPr>
      <dsp:spPr>
        <a:xfrm>
          <a:off x="0" y="2627851"/>
          <a:ext cx="10515600" cy="8108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Metrics: MSE and Bias</a:t>
          </a:r>
          <a:endParaRPr lang="en-US" sz="3300" kern="1200" dirty="0"/>
        </a:p>
      </dsp:txBody>
      <dsp:txXfrm>
        <a:off x="39580" y="2667431"/>
        <a:ext cx="10436440" cy="731650"/>
      </dsp:txXfrm>
    </dsp:sp>
    <dsp:sp modelId="{4446BDE1-2AE1-46B9-9374-A321EEC04DE1}">
      <dsp:nvSpPr>
        <dsp:cNvPr id="0" name=""/>
        <dsp:cNvSpPr/>
      </dsp:nvSpPr>
      <dsp:spPr>
        <a:xfrm>
          <a:off x="0" y="3533701"/>
          <a:ext cx="10515600" cy="8108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Sample sizes: 10 to 10.000</a:t>
          </a:r>
        </a:p>
      </dsp:txBody>
      <dsp:txXfrm>
        <a:off x="39580" y="3573281"/>
        <a:ext cx="10436440" cy="731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542EF-D4C4-4981-B4BE-C97C3F48C85C}">
      <dsp:nvSpPr>
        <dsp:cNvPr id="0" name=""/>
        <dsp:cNvSpPr/>
      </dsp:nvSpPr>
      <dsp:spPr>
        <a:xfrm>
          <a:off x="0" y="439901"/>
          <a:ext cx="10506456" cy="11302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/>
            <a:t>Shrinkage </a:t>
          </a:r>
          <a:r>
            <a:rPr lang="it-IT" sz="4600" kern="1200" dirty="0" err="1"/>
            <a:t>entropy</a:t>
          </a:r>
          <a:r>
            <a:rPr lang="it-IT" sz="4600" kern="1200" dirty="0"/>
            <a:t> </a:t>
          </a:r>
          <a:r>
            <a:rPr lang="it-IT" sz="4600" kern="1200" dirty="0" err="1"/>
            <a:t>estimation</a:t>
          </a:r>
          <a:endParaRPr lang="en-US" sz="4600" kern="1200" dirty="0"/>
        </a:p>
      </dsp:txBody>
      <dsp:txXfrm>
        <a:off x="55173" y="495074"/>
        <a:ext cx="10396110" cy="1019874"/>
      </dsp:txXfrm>
    </dsp:sp>
    <dsp:sp modelId="{3AB3FE1F-4DA2-4FEE-9FFF-A945F324E07D}">
      <dsp:nvSpPr>
        <dsp:cNvPr id="0" name=""/>
        <dsp:cNvSpPr/>
      </dsp:nvSpPr>
      <dsp:spPr>
        <a:xfrm>
          <a:off x="0" y="1702602"/>
          <a:ext cx="10506456" cy="11302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Discretization of data</a:t>
          </a:r>
          <a:endParaRPr lang="en-US" sz="4600" kern="1200"/>
        </a:p>
      </dsp:txBody>
      <dsp:txXfrm>
        <a:off x="55173" y="1757775"/>
        <a:ext cx="10396110" cy="1019874"/>
      </dsp:txXfrm>
    </dsp:sp>
    <dsp:sp modelId="{FA37D53C-C6AB-47C7-89C4-1E49EDBC6EA8}">
      <dsp:nvSpPr>
        <dsp:cNvPr id="0" name=""/>
        <dsp:cNvSpPr/>
      </dsp:nvSpPr>
      <dsp:spPr>
        <a:xfrm>
          <a:off x="0" y="2965302"/>
          <a:ext cx="10506456" cy="11302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Pairwise mutual information calculation</a:t>
          </a:r>
          <a:endParaRPr lang="en-US" sz="4600" kern="1200"/>
        </a:p>
      </dsp:txBody>
      <dsp:txXfrm>
        <a:off x="55173" y="3020475"/>
        <a:ext cx="10396110" cy="1019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0CB27-BA21-4927-B2FC-A07628D0EE2E}">
      <dsp:nvSpPr>
        <dsp:cNvPr id="0" name=""/>
        <dsp:cNvSpPr/>
      </dsp:nvSpPr>
      <dsp:spPr>
        <a:xfrm>
          <a:off x="559800" y="22086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23273-DEA1-47BE-A889-47636B1E25BB}">
      <dsp:nvSpPr>
        <dsp:cNvPr id="0" name=""/>
        <dsp:cNvSpPr/>
      </dsp:nvSpPr>
      <dsp:spPr>
        <a:xfrm>
          <a:off x="549993" y="1976324"/>
          <a:ext cx="4320000" cy="126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Purpose: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kern="1200" dirty="0"/>
            <a:t>Infer gene regulatory networks</a:t>
          </a:r>
        </a:p>
      </dsp:txBody>
      <dsp:txXfrm>
        <a:off x="549993" y="1976324"/>
        <a:ext cx="4320000" cy="1264235"/>
      </dsp:txXfrm>
    </dsp:sp>
    <dsp:sp modelId="{BE816DF9-A3CE-4F88-B9B1-03FC35B9CA7C}">
      <dsp:nvSpPr>
        <dsp:cNvPr id="0" name=""/>
        <dsp:cNvSpPr/>
      </dsp:nvSpPr>
      <dsp:spPr>
        <a:xfrm>
          <a:off x="559800" y="2627173"/>
          <a:ext cx="4320000" cy="150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68A93-AA7F-4245-817E-75243240DA9D}">
      <dsp:nvSpPr>
        <dsp:cNvPr id="0" name=""/>
        <dsp:cNvSpPr/>
      </dsp:nvSpPr>
      <dsp:spPr>
        <a:xfrm>
          <a:off x="5635800" y="22086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766C3-D92D-4E58-8D3E-F1800229C89F}">
      <dsp:nvSpPr>
        <dsp:cNvPr id="0" name=""/>
        <dsp:cNvSpPr/>
      </dsp:nvSpPr>
      <dsp:spPr>
        <a:xfrm>
          <a:off x="5635800" y="19009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300" kern="1200"/>
            <a:t>Key steps:</a:t>
          </a:r>
          <a:endParaRPr lang="en-US" sz="2300" kern="1200"/>
        </a:p>
      </dsp:txBody>
      <dsp:txXfrm>
        <a:off x="5635800" y="1900981"/>
        <a:ext cx="4320000" cy="648000"/>
      </dsp:txXfrm>
    </dsp:sp>
    <dsp:sp modelId="{69041658-AE4D-4CDF-BAF5-6A65476F2ACF}">
      <dsp:nvSpPr>
        <dsp:cNvPr id="0" name=""/>
        <dsp:cNvSpPr/>
      </dsp:nvSpPr>
      <dsp:spPr>
        <a:xfrm>
          <a:off x="5635800" y="2373341"/>
          <a:ext cx="4320000" cy="150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1) Calculate mutual information for all gene pairs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2) Apply Data Processing Inequality to remove indirect interactions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3) Threshold to remove weak connections</a:t>
          </a:r>
        </a:p>
      </dsp:txBody>
      <dsp:txXfrm>
        <a:off x="5635800" y="2373341"/>
        <a:ext cx="4320000" cy="1503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D6F2C-3B45-4226-970F-317F18E7EF37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FB7A3-1FF4-46E9-859C-31B3AE4EC8D3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Number of nodes:  85</a:t>
          </a:r>
          <a:endParaRPr lang="en-US" sz="1900" kern="1200"/>
        </a:p>
      </dsp:txBody>
      <dsp:txXfrm>
        <a:off x="417971" y="2644140"/>
        <a:ext cx="2889450" cy="720000"/>
      </dsp:txXfrm>
    </dsp:sp>
    <dsp:sp modelId="{7AC25C50-E359-42F6-A52A-9D814A5D6928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46D04-5488-44B8-A60C-0C8612954B6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Number of edges: 102</a:t>
          </a:r>
          <a:endParaRPr lang="en-US" sz="1900" kern="1200"/>
        </a:p>
      </dsp:txBody>
      <dsp:txXfrm>
        <a:off x="3813075" y="2644140"/>
        <a:ext cx="2889450" cy="720000"/>
      </dsp:txXfrm>
    </dsp:sp>
    <dsp:sp modelId="{3212CFD9-6637-4550-A085-B650EC631883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C92EB-8F0B-430C-9AFC-787E5E036F3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Top 5 hub genes: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ycgX</a:t>
          </a:r>
          <a:r>
            <a:rPr lang="it-IT" sz="1900" kern="1200" dirty="0"/>
            <a:t> </a:t>
          </a:r>
          <a:r>
            <a:rPr lang="it-IT" sz="1900" kern="1200" dirty="0" err="1"/>
            <a:t>ilvC</a:t>
          </a:r>
          <a:r>
            <a:rPr lang="it-IT" sz="1900" kern="1200" dirty="0"/>
            <a:t> </a:t>
          </a:r>
          <a:r>
            <a:rPr lang="it-IT" sz="1900" kern="1200" dirty="0" err="1"/>
            <a:t>hupB</a:t>
          </a:r>
          <a:r>
            <a:rPr lang="it-IT" sz="1900" kern="1200" dirty="0"/>
            <a:t> </a:t>
          </a:r>
          <a:r>
            <a:rPr lang="it-IT" sz="1900" kern="1200" dirty="0" err="1"/>
            <a:t>nuoL</a:t>
          </a:r>
          <a:r>
            <a:rPr lang="it-IT" sz="1900" kern="1200" dirty="0"/>
            <a:t> </a:t>
          </a:r>
          <a:r>
            <a:rPr lang="it-IT" sz="1900" kern="1200" dirty="0" err="1"/>
            <a:t>yjcH</a:t>
          </a:r>
          <a:r>
            <a:rPr lang="it-IT" sz="1900" kern="1200" dirty="0"/>
            <a:t> </a:t>
          </a:r>
          <a:endParaRPr lang="en-US" sz="1900" kern="1200" dirty="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7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26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24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77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00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48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132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2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57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83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8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74B8C-A167-4964-8BB1-323EA4160301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CB3BE-2BD2-4BA5-A937-9DFB9CDB7C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C5299-4EED-29F6-EC64-84BC18696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9398" y="2004376"/>
            <a:ext cx="4765093" cy="2387600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/>
              <a:t>Entropy Inference and the James-Stein Estimator, </a:t>
            </a:r>
            <a:br>
              <a:rPr lang="en-US" sz="3200" dirty="0"/>
            </a:br>
            <a:r>
              <a:rPr lang="en-US" sz="3200" dirty="0"/>
              <a:t>with Application to</a:t>
            </a:r>
            <a:br>
              <a:rPr lang="en-US" sz="3200" dirty="0"/>
            </a:br>
            <a:r>
              <a:rPr lang="en-US" sz="3200" dirty="0"/>
              <a:t>Nonlinear Gene Association Networks</a:t>
            </a:r>
            <a:endParaRPr lang="it-IT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F656DA1D-D41C-1062-0185-D34781C2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54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B244-E0C3-A6EF-525D-3D218C9D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ARACNE Algorithm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BD6723-F04E-831D-D6E8-50ED39206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800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1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D329-DD40-0D20-E8F9-B866D345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E. coli Gene Network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77FD04-9A1F-AEEA-E835-6B469CB7F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411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2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EFCB4-0947-328D-DC62-94D9E54E35B4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E. COLI GENE NETWORK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78B2B238-46E6-635B-424D-AE44D26A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13708" r="15155" b="12162"/>
          <a:stretch/>
        </p:blipFill>
        <p:spPr>
          <a:xfrm>
            <a:off x="4724240" y="171162"/>
            <a:ext cx="6327218" cy="658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B727-8A81-0553-5B8D-7585C44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Entropy </a:t>
            </a:r>
            <a:r>
              <a:rPr lang="it-IT" dirty="0" err="1"/>
              <a:t>Estimation</a:t>
            </a:r>
            <a:r>
              <a:rPr lang="it-IT" dirty="0"/>
              <a:t>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ED0AB8-B40E-0C78-99B7-4E73BA1C3E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12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54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E3E6CF-4D04-2C41-516C-6B1590D86F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10310"/>
              </a:clrFrom>
              <a:clrTo>
                <a:srgbClr val="01031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</a:blip>
          <a:srcRect t="16736" r="9091" b="66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0B3D8-8ABA-5D73-B5ED-4AEC66CC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Simulation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778CCC-ED36-CB9A-6883-B6AF1E5F9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5931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296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3D5-0049-4701-A5CA-F93A2071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Simulation Results – Scenario 1      </a:t>
            </a:r>
            <a:r>
              <a:rPr lang="el-GR" dirty="0"/>
              <a:t>α</a:t>
            </a:r>
            <a:r>
              <a:rPr lang="it-IT" dirty="0"/>
              <a:t> = 0.0007</a:t>
            </a:r>
          </a:p>
        </p:txBody>
      </p:sp>
      <p:pic>
        <p:nvPicPr>
          <p:cNvPr id="5" name="Content Placeholder 4" descr="A collage of graphs&#10;&#10;Description automatically generated">
            <a:extLst>
              <a:ext uri="{FF2B5EF4-FFF2-40B4-BE49-F238E27FC236}">
                <a16:creationId xmlns:a16="http://schemas.microsoft.com/office/drawing/2014/main" id="{E8897EC0-6D82-B301-C0A0-84EF947A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62" y="1448271"/>
            <a:ext cx="8627478" cy="522189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7CF78C-ED72-7E66-50A3-CE03DBF678E9}"/>
              </a:ext>
            </a:extLst>
          </p:cNvPr>
          <p:cNvCxnSpPr/>
          <p:nvPr/>
        </p:nvCxnSpPr>
        <p:spPr>
          <a:xfrm>
            <a:off x="8209937" y="1032388"/>
            <a:ext cx="2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16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3D5-0049-4701-A5CA-F93A2071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Simulation Results – Scenario 2      </a:t>
            </a:r>
            <a:r>
              <a:rPr lang="el-GR" dirty="0"/>
              <a:t>α</a:t>
            </a:r>
            <a:r>
              <a:rPr lang="it-IT" dirty="0"/>
              <a:t> = 1</a:t>
            </a:r>
          </a:p>
        </p:txBody>
      </p:sp>
      <p:pic>
        <p:nvPicPr>
          <p:cNvPr id="6" name="Content Placeholder 5" descr="A collage of graphs&#10;&#10;Description automatically generated">
            <a:extLst>
              <a:ext uri="{FF2B5EF4-FFF2-40B4-BE49-F238E27FC236}">
                <a16:creationId xmlns:a16="http://schemas.microsoft.com/office/drawing/2014/main" id="{4D8C083D-8A52-4EE5-AF07-341E05011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2" y="1394711"/>
            <a:ext cx="8726128" cy="5281604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75E5E9-3439-BDCC-3F51-08B7B9EB6F0A}"/>
              </a:ext>
            </a:extLst>
          </p:cNvPr>
          <p:cNvCxnSpPr/>
          <p:nvPr/>
        </p:nvCxnSpPr>
        <p:spPr>
          <a:xfrm>
            <a:off x="8209937" y="1032388"/>
            <a:ext cx="2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0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3D5-0049-4701-A5CA-F93A2071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Simulation Results – Scenario 3      500 zeros</a:t>
            </a:r>
          </a:p>
        </p:txBody>
      </p:sp>
      <p:pic>
        <p:nvPicPr>
          <p:cNvPr id="6" name="Content Placeholder 5" descr="A collage of graphs&#10;&#10;Description automatically generated">
            <a:extLst>
              <a:ext uri="{FF2B5EF4-FFF2-40B4-BE49-F238E27FC236}">
                <a16:creationId xmlns:a16="http://schemas.microsoft.com/office/drawing/2014/main" id="{B8A1AD03-4714-0133-6B62-BA0DCBA0F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76" y="1366690"/>
            <a:ext cx="8921524" cy="5399870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340008-BAFB-2828-173B-46BC6BB6761F}"/>
              </a:ext>
            </a:extLst>
          </p:cNvPr>
          <p:cNvCxnSpPr/>
          <p:nvPr/>
        </p:nvCxnSpPr>
        <p:spPr>
          <a:xfrm>
            <a:off x="8209937" y="1032388"/>
            <a:ext cx="2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62DC-A180-0375-E5E9-7398116F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Simulation Results – </a:t>
            </a:r>
            <a:r>
              <a:rPr lang="it-IT"/>
              <a:t>Scenario 4      </a:t>
            </a:r>
            <a:r>
              <a:rPr lang="it-IT" dirty="0" err="1"/>
              <a:t>Zipf</a:t>
            </a:r>
            <a:endParaRPr lang="it-IT" dirty="0"/>
          </a:p>
        </p:txBody>
      </p:sp>
      <p:pic>
        <p:nvPicPr>
          <p:cNvPr id="6" name="Content Placeholder 5" descr="A collage of graphs&#10;&#10;Description automatically generated">
            <a:extLst>
              <a:ext uri="{FF2B5EF4-FFF2-40B4-BE49-F238E27FC236}">
                <a16:creationId xmlns:a16="http://schemas.microsoft.com/office/drawing/2014/main" id="{8BF01C3F-7A2B-EEC4-CA80-5C424E820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46" y="1353052"/>
            <a:ext cx="8845754" cy="5354009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8F11B0-BE34-C41F-08F5-12A3950E12F7}"/>
              </a:ext>
            </a:extLst>
          </p:cNvPr>
          <p:cNvCxnSpPr/>
          <p:nvPr/>
        </p:nvCxnSpPr>
        <p:spPr>
          <a:xfrm>
            <a:off x="8209937" y="1032388"/>
            <a:ext cx="2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EF21-20B8-30F4-EFFF-817EC16A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788"/>
          </a:xfrm>
        </p:spPr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of the paper: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B13EE-FA00-0FA6-3E6D-4926D41B2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76" r="2160"/>
          <a:stretch/>
        </p:blipFill>
        <p:spPr>
          <a:xfrm>
            <a:off x="4935977" y="1060772"/>
            <a:ext cx="6923367" cy="15270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A5FA6-2D15-D9E8-1E12-734ED5BF83CE}"/>
              </a:ext>
            </a:extLst>
          </p:cNvPr>
          <p:cNvSpPr txBox="1"/>
          <p:nvPr/>
        </p:nvSpPr>
        <p:spPr>
          <a:xfrm>
            <a:off x="1210625" y="2071203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SCENARIO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09DD3-6892-E68D-0E31-D478E666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79" y="2715070"/>
            <a:ext cx="6980525" cy="1272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1B1D6-9FE9-FEB0-BC41-956323AD6FE0}"/>
              </a:ext>
            </a:extLst>
          </p:cNvPr>
          <p:cNvSpPr txBox="1"/>
          <p:nvPr/>
        </p:nvSpPr>
        <p:spPr>
          <a:xfrm>
            <a:off x="1210625" y="3244334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SCENARIO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3E0C7-7191-1F0E-8438-EA2D91C6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31" y="4064347"/>
            <a:ext cx="6866215" cy="127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8B339-7D77-86FF-CBC3-3B56818DF234}"/>
              </a:ext>
            </a:extLst>
          </p:cNvPr>
          <p:cNvSpPr txBox="1"/>
          <p:nvPr/>
        </p:nvSpPr>
        <p:spPr>
          <a:xfrm>
            <a:off x="1210625" y="4516006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SCENARIO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CADA91-D38C-E9E7-1170-58B561DD5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992" y="5413624"/>
            <a:ext cx="6820491" cy="11964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D19D7-BFF4-1A25-7F15-384B62C7E4A3}"/>
              </a:ext>
            </a:extLst>
          </p:cNvPr>
          <p:cNvSpPr txBox="1"/>
          <p:nvPr/>
        </p:nvSpPr>
        <p:spPr>
          <a:xfrm>
            <a:off x="1210625" y="5689137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SCENARIO 4</a:t>
            </a:r>
          </a:p>
        </p:txBody>
      </p:sp>
    </p:spTree>
    <p:extLst>
      <p:ext uri="{BB962C8B-B14F-4D97-AF65-F5344CB8AC3E}">
        <p14:creationId xmlns:p14="http://schemas.microsoft.com/office/powerpoint/2010/main" val="14887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6007-A0F9-792A-E0AC-B4CD005B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it-IT" sz="4000" dirty="0" err="1"/>
              <a:t>Mutual</a:t>
            </a:r>
            <a:r>
              <a:rPr lang="it-IT" sz="4000" dirty="0"/>
              <a:t> Information </a:t>
            </a:r>
            <a:r>
              <a:rPr lang="it-IT" sz="4000" dirty="0" err="1"/>
              <a:t>Calculation</a:t>
            </a:r>
            <a:endParaRPr lang="it-IT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280CF3-FAD3-3650-6254-15EA8AE88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69381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0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AE9A975BD7A44A9C986284A70A2F13" ma:contentTypeVersion="13" ma:contentTypeDescription="Create a new document." ma:contentTypeScope="" ma:versionID="edd42fb513dc06e6cfc06385dd59bf23">
  <xsd:schema xmlns:xsd="http://www.w3.org/2001/XMLSchema" xmlns:xs="http://www.w3.org/2001/XMLSchema" xmlns:p="http://schemas.microsoft.com/office/2006/metadata/properties" xmlns:ns3="ce6e060f-4cf2-4854-addc-dc04755883c0" xmlns:ns4="f46e5613-00ff-4e1e-9e0b-4afb67496ab8" targetNamespace="http://schemas.microsoft.com/office/2006/metadata/properties" ma:root="true" ma:fieldsID="97d4d48b8dd63502c00c4ad4deb8019a" ns3:_="" ns4:_="">
    <xsd:import namespace="ce6e060f-4cf2-4854-addc-dc04755883c0"/>
    <xsd:import namespace="f46e5613-00ff-4e1e-9e0b-4afb67496a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6e060f-4cf2-4854-addc-dc04755883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e5613-00ff-4e1e-9e0b-4afb67496ab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e6e060f-4cf2-4854-addc-dc04755883c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1ABB4C-F6CA-45B3-AA98-5092394E7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6e060f-4cf2-4854-addc-dc04755883c0"/>
    <ds:schemaRef ds:uri="f46e5613-00ff-4e1e-9e0b-4afb67496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69B690-086F-4BBB-AD47-31A275F521CC}">
  <ds:schemaRefs>
    <ds:schemaRef ds:uri="f46e5613-00ff-4e1e-9e0b-4afb67496ab8"/>
    <ds:schemaRef ds:uri="http://purl.org/dc/elements/1.1/"/>
    <ds:schemaRef ds:uri="ce6e060f-4cf2-4854-addc-dc04755883c0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A57E65F-1838-441E-A178-9F7E08AF5E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187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Entropy Inference and the James-Stein Estimator,  with Application to Nonlinear Gene Association Networks</vt:lpstr>
      <vt:lpstr>Entropy Estimation Methods</vt:lpstr>
      <vt:lpstr>Simulation Results</vt:lpstr>
      <vt:lpstr>Simulation Results – Scenario 1      α = 0.0007</vt:lpstr>
      <vt:lpstr>Simulation Results – Scenario 2      α = 1</vt:lpstr>
      <vt:lpstr>Simulation Results – Scenario 3      500 zeros</vt:lpstr>
      <vt:lpstr>Simulation Results – Scenario 4      Zipf</vt:lpstr>
      <vt:lpstr>Simulations of the paper:</vt:lpstr>
      <vt:lpstr>Mutual Information Calculation</vt:lpstr>
      <vt:lpstr>ARACNE Algorithm</vt:lpstr>
      <vt:lpstr>E. coli Gene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Miccoli</dc:creator>
  <cp:lastModifiedBy>Martin Miccoli</cp:lastModifiedBy>
  <cp:revision>12</cp:revision>
  <dcterms:created xsi:type="dcterms:W3CDTF">2024-09-05T16:43:46Z</dcterms:created>
  <dcterms:modified xsi:type="dcterms:W3CDTF">2024-09-10T09:27:28Z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0x010100CAAE9A975BD7A44A9C986284A70A2F13</vt:lpwstr>
  </property>
</Properties>
</file>