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9DBD-D8D9-43F7-8DAA-8F58852B4D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A7C8A7-B5E6-4219-925B-F23F9973A798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nffgs</a:t>
          </a:r>
          <a:endParaRPr lang="it-IT" dirty="0"/>
        </a:p>
      </dgm:t>
    </dgm:pt>
    <dgm:pt modelId="{DEDC8AE8-263F-4E8B-81FB-920ECFC55997}" type="parTrans" cxnId="{10873220-B40D-4133-A16F-C36CEF8B0AE5}">
      <dgm:prSet/>
      <dgm:spPr/>
      <dgm:t>
        <a:bodyPr/>
        <a:lstStyle/>
        <a:p>
          <a:endParaRPr lang="it-IT"/>
        </a:p>
      </dgm:t>
    </dgm:pt>
    <dgm:pt modelId="{52D90D00-5CDF-4D7C-8D43-09C656268B6E}" type="sibTrans" cxnId="{10873220-B40D-4133-A16F-C36CEF8B0AE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6EBE8197-6F44-498E-8B1E-F30DCD49EADA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policy</a:t>
          </a:r>
        </a:p>
      </dgm:t>
    </dgm:pt>
    <dgm:pt modelId="{8A1C657D-0D64-496F-B8B9-F3DA9AE45910}" type="parTrans" cxnId="{B79CA4DE-9EF6-4A53-901A-2B9630E37D1A}">
      <dgm:prSet/>
      <dgm:spPr/>
      <dgm:t>
        <a:bodyPr/>
        <a:lstStyle/>
        <a:p>
          <a:endParaRPr lang="it-IT"/>
        </a:p>
      </dgm:t>
    </dgm:pt>
    <dgm:pt modelId="{43E059A8-5F87-43D7-A563-DB60F6038514}" type="sibTrans" cxnId="{B79CA4DE-9EF6-4A53-901A-2B9630E37D1A}">
      <dgm:prSet/>
      <dgm:spPr/>
      <dgm:t>
        <a:bodyPr/>
        <a:lstStyle/>
        <a:p>
          <a:r>
            <a:rPr lang="it-IT" dirty="0"/>
            <a:t>GET, PUT, DELETE</a:t>
          </a:r>
        </a:p>
      </dgm:t>
    </dgm:pt>
    <dgm:pt modelId="{19C43F83-94A9-4FDC-8994-A37E14C2D33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result</a:t>
          </a:r>
          <a:endParaRPr lang="it-IT" dirty="0"/>
        </a:p>
      </dgm:t>
    </dgm:pt>
    <dgm:pt modelId="{1210DA21-6E78-4576-BDDB-574D19B0F001}" type="parTrans" cxnId="{8D7FEFA7-5BD6-4C40-AA3E-58603EB2DEA5}">
      <dgm:prSet/>
      <dgm:spPr/>
      <dgm:t>
        <a:bodyPr/>
        <a:lstStyle/>
        <a:p>
          <a:endParaRPr lang="it-IT"/>
        </a:p>
      </dgm:t>
    </dgm:pt>
    <dgm:pt modelId="{2C0E0545-3E7E-4773-8ADB-02A3F51542FA}" type="sibTrans" cxnId="{8D7FEFA7-5BD6-4C40-AA3E-58603EB2DEA5}">
      <dgm:prSet/>
      <dgm:spPr/>
      <dgm:t>
        <a:bodyPr/>
        <a:lstStyle/>
        <a:p>
          <a:r>
            <a:rPr lang="it-IT"/>
            <a:t>POST</a:t>
          </a:r>
          <a:endParaRPr lang="it-IT" dirty="0"/>
        </a:p>
      </dgm:t>
    </dgm:pt>
    <dgm:pt modelId="{33E7B4BB-B5C0-43FD-B5C3-9D90894B8B0C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7B25232A-0405-4D1F-A16E-8C119A2E553E}" type="parTrans" cxnId="{059A1E4D-7EAD-47D6-A611-EAB61E4042B0}">
      <dgm:prSet/>
      <dgm:spPr/>
      <dgm:t>
        <a:bodyPr/>
        <a:lstStyle/>
        <a:p>
          <a:endParaRPr lang="it-IT"/>
        </a:p>
      </dgm:t>
    </dgm:pt>
    <dgm:pt modelId="{A150E33C-B14A-4D6E-83D8-5E1C4706E782}" type="sibTrans" cxnId="{059A1E4D-7EAD-47D6-A611-EAB61E4042B0}">
      <dgm:prSet/>
      <dgm:spPr/>
      <dgm:t>
        <a:bodyPr/>
        <a:lstStyle/>
        <a:p>
          <a:r>
            <a:rPr lang="it-IT" dirty="0"/>
            <a:t>GET, DELETE</a:t>
          </a:r>
        </a:p>
      </dgm:t>
    </dgm:pt>
    <dgm:pt modelId="{C0052AC6-21A6-4330-ABDE-AFC777B9703D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online_result</a:t>
          </a:r>
          <a:endParaRPr lang="it-IT" dirty="0"/>
        </a:p>
      </dgm:t>
    </dgm:pt>
    <dgm:pt modelId="{9126BD08-977A-4580-9F9F-6BB6B75A9E5D}" type="parTrans" cxnId="{3ABB7CC6-A934-4AC8-BED6-0B2B206F2331}">
      <dgm:prSet/>
      <dgm:spPr/>
      <dgm:t>
        <a:bodyPr/>
        <a:lstStyle/>
        <a:p>
          <a:endParaRPr lang="it-IT"/>
        </a:p>
      </dgm:t>
    </dgm:pt>
    <dgm:pt modelId="{66E156F9-3A70-4AB4-886C-A2EDF41E55CA}" type="sibTrans" cxnId="{3ABB7CC6-A934-4AC8-BED6-0B2B206F2331}">
      <dgm:prSet/>
      <dgm:spPr/>
      <dgm:t>
        <a:bodyPr/>
        <a:lstStyle/>
        <a:p>
          <a:r>
            <a:rPr lang="it-IT" dirty="0"/>
            <a:t>POST</a:t>
          </a:r>
        </a:p>
      </dgm:t>
    </dgm:pt>
    <dgm:pt modelId="{B815BEC9-E963-4D39-A5F2-F7E8B29F626D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root</a:t>
          </a:r>
        </a:p>
      </dgm:t>
    </dgm:pt>
    <dgm:pt modelId="{F5AFBE36-64B2-4CFA-ABF9-9045BD10BAF0}" type="parTrans" cxnId="{FF02936D-BA9A-45BA-B2B7-1D145723C034}">
      <dgm:prSet/>
      <dgm:spPr/>
      <dgm:t>
        <a:bodyPr/>
        <a:lstStyle/>
        <a:p>
          <a:endParaRPr lang="it-IT"/>
        </a:p>
      </dgm:t>
    </dgm:pt>
    <dgm:pt modelId="{CCBA5F16-C564-4395-BA72-644B752D85B7}" type="sibTrans" cxnId="{FF02936D-BA9A-45BA-B2B7-1D145723C034}">
      <dgm:prSet/>
      <dgm:spPr/>
      <dgm:t>
        <a:bodyPr/>
        <a:lstStyle/>
        <a:p>
          <a:endParaRPr lang="it-IT"/>
        </a:p>
      </dgm:t>
    </dgm:pt>
    <dgm:pt modelId="{B5D010C6-1226-4794-A947-07A3807A60E2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B2087D31-971F-4F30-9EAB-24B065FDDE03}" type="parTrans" cxnId="{BA91D9FC-0AF7-4EA8-B251-CBDAF515EC25}">
      <dgm:prSet/>
      <dgm:spPr/>
      <dgm:t>
        <a:bodyPr/>
        <a:lstStyle/>
        <a:p>
          <a:endParaRPr lang="it-IT"/>
        </a:p>
      </dgm:t>
    </dgm:pt>
    <dgm:pt modelId="{32690319-2518-4ED5-92D3-0F5DF2935192}" type="sibTrans" cxnId="{BA91D9FC-0AF7-4EA8-B251-CBDAF515EC25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BD7F036-4CD0-4C3D-9B22-373446E15479}" type="pres">
      <dgm:prSet presAssocID="{CA309DBD-D8D9-43F7-8DAA-8F58852B4D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539A7-A8F6-4CA6-9472-E2825B222148}" type="pres">
      <dgm:prSet presAssocID="{B815BEC9-E963-4D39-A5F2-F7E8B29F626D}" presName="hierRoot1" presStyleCnt="0">
        <dgm:presLayoutVars>
          <dgm:hierBranch val="init"/>
        </dgm:presLayoutVars>
      </dgm:prSet>
      <dgm:spPr/>
    </dgm:pt>
    <dgm:pt modelId="{CFA43684-DBAD-42E9-A044-2309B92C7737}" type="pres">
      <dgm:prSet presAssocID="{B815BEC9-E963-4D39-A5F2-F7E8B29F626D}" presName="rootComposite1" presStyleCnt="0"/>
      <dgm:spPr/>
    </dgm:pt>
    <dgm:pt modelId="{AF5E153C-C39F-4A93-B18A-7BA95B8D4A7A}" type="pres">
      <dgm:prSet presAssocID="{B815BEC9-E963-4D39-A5F2-F7E8B29F626D}" presName="rootText1" presStyleLbl="node0" presStyleIdx="0" presStyleCnt="1">
        <dgm:presLayoutVars>
          <dgm:chMax/>
          <dgm:chPref val="3"/>
        </dgm:presLayoutVars>
      </dgm:prSet>
      <dgm:spPr/>
    </dgm:pt>
    <dgm:pt modelId="{36D6C9DF-D32E-40AE-8017-E86ADDD4EC1B}" type="pres">
      <dgm:prSet presAssocID="{B815BEC9-E963-4D39-A5F2-F7E8B29F626D}" presName="titleText1" presStyleLbl="fgAcc0" presStyleIdx="0" presStyleCnt="1">
        <dgm:presLayoutVars>
          <dgm:chMax val="0"/>
          <dgm:chPref val="0"/>
        </dgm:presLayoutVars>
      </dgm:prSet>
      <dgm:spPr/>
    </dgm:pt>
    <dgm:pt modelId="{54AFF764-1CB1-4E2A-ACE6-6FCB610FC7CB}" type="pres">
      <dgm:prSet presAssocID="{B815BEC9-E963-4D39-A5F2-F7E8B29F626D}" presName="rootConnector1" presStyleLbl="node1" presStyleIdx="0" presStyleCnt="6"/>
      <dgm:spPr/>
    </dgm:pt>
    <dgm:pt modelId="{97B7233B-E4DF-4A94-800C-8CEA339C5451}" type="pres">
      <dgm:prSet presAssocID="{B815BEC9-E963-4D39-A5F2-F7E8B29F626D}" presName="hierChild2" presStyleCnt="0"/>
      <dgm:spPr/>
    </dgm:pt>
    <dgm:pt modelId="{64E41951-862B-43D0-B818-5FF209AB4096}" type="pres">
      <dgm:prSet presAssocID="{DEDC8AE8-263F-4E8B-81FB-920ECFC55997}" presName="Name37" presStyleLbl="parChTrans1D2" presStyleIdx="0" presStyleCnt="2"/>
      <dgm:spPr/>
    </dgm:pt>
    <dgm:pt modelId="{58AED8A3-BA2A-44C2-884B-7AFE0DD6F087}" type="pres">
      <dgm:prSet presAssocID="{E7A7C8A7-B5E6-4219-925B-F23F9973A798}" presName="hierRoot2" presStyleCnt="0">
        <dgm:presLayoutVars>
          <dgm:hierBranch val="init"/>
        </dgm:presLayoutVars>
      </dgm:prSet>
      <dgm:spPr/>
    </dgm:pt>
    <dgm:pt modelId="{92B81161-E179-4471-B5DC-8C5DEE5C650F}" type="pres">
      <dgm:prSet presAssocID="{E7A7C8A7-B5E6-4219-925B-F23F9973A798}" presName="rootComposite" presStyleCnt="0"/>
      <dgm:spPr/>
    </dgm:pt>
    <dgm:pt modelId="{F8C2E044-A998-4274-83CE-7B1B1B122CEB}" type="pres">
      <dgm:prSet presAssocID="{E7A7C8A7-B5E6-4219-925B-F23F9973A798}" presName="rootText" presStyleLbl="node1" presStyleIdx="0" presStyleCnt="6">
        <dgm:presLayoutVars>
          <dgm:chMax/>
          <dgm:chPref val="3"/>
        </dgm:presLayoutVars>
      </dgm:prSet>
      <dgm:spPr/>
    </dgm:pt>
    <dgm:pt modelId="{539DA2A7-4D5F-4F72-BA20-F86332801338}" type="pres">
      <dgm:prSet presAssocID="{E7A7C8A7-B5E6-4219-925B-F23F9973A798}" presName="titleText2" presStyleLbl="fgAcc1" presStyleIdx="0" presStyleCnt="6">
        <dgm:presLayoutVars>
          <dgm:chMax val="0"/>
          <dgm:chPref val="0"/>
        </dgm:presLayoutVars>
      </dgm:prSet>
      <dgm:spPr/>
    </dgm:pt>
    <dgm:pt modelId="{4F6A4EEA-668B-4FDD-ADA9-2CFF3FAB84AF}" type="pres">
      <dgm:prSet presAssocID="{E7A7C8A7-B5E6-4219-925B-F23F9973A798}" presName="rootConnector" presStyleLbl="node2" presStyleIdx="0" presStyleCnt="0"/>
      <dgm:spPr/>
    </dgm:pt>
    <dgm:pt modelId="{B7EBFBDB-6C92-4713-A3F2-A8125C817FAB}" type="pres">
      <dgm:prSet presAssocID="{E7A7C8A7-B5E6-4219-925B-F23F9973A798}" presName="hierChild4" presStyleCnt="0"/>
      <dgm:spPr/>
    </dgm:pt>
    <dgm:pt modelId="{8B91B2AF-2D85-4F7B-895F-C3077122445D}" type="pres">
      <dgm:prSet presAssocID="{7B25232A-0405-4D1F-A16E-8C119A2E553E}" presName="Name37" presStyleLbl="parChTrans1D3" presStyleIdx="0" presStyleCnt="2"/>
      <dgm:spPr/>
    </dgm:pt>
    <dgm:pt modelId="{2A165203-3B32-4632-8793-1F8D7BCF3EE4}" type="pres">
      <dgm:prSet presAssocID="{33E7B4BB-B5C0-43FD-B5C3-9D90894B8B0C}" presName="hierRoot2" presStyleCnt="0">
        <dgm:presLayoutVars>
          <dgm:hierBranch val="init"/>
        </dgm:presLayoutVars>
      </dgm:prSet>
      <dgm:spPr/>
    </dgm:pt>
    <dgm:pt modelId="{76932275-8100-4803-9F9A-49292EDDB5C8}" type="pres">
      <dgm:prSet presAssocID="{33E7B4BB-B5C0-43FD-B5C3-9D90894B8B0C}" presName="rootComposite" presStyleCnt="0"/>
      <dgm:spPr/>
    </dgm:pt>
    <dgm:pt modelId="{BA1EEF07-AB09-4024-AC8E-2D4BD50C8019}" type="pres">
      <dgm:prSet presAssocID="{33E7B4BB-B5C0-43FD-B5C3-9D90894B8B0C}" presName="rootText" presStyleLbl="node1" presStyleIdx="1" presStyleCnt="6">
        <dgm:presLayoutVars>
          <dgm:chMax/>
          <dgm:chPref val="3"/>
        </dgm:presLayoutVars>
      </dgm:prSet>
      <dgm:spPr/>
    </dgm:pt>
    <dgm:pt modelId="{B132EDAE-F923-4AEC-AEAF-2317E585DB23}" type="pres">
      <dgm:prSet presAssocID="{33E7B4BB-B5C0-43FD-B5C3-9D90894B8B0C}" presName="titleText2" presStyleLbl="fgAcc1" presStyleIdx="1" presStyleCnt="6">
        <dgm:presLayoutVars>
          <dgm:chMax val="0"/>
          <dgm:chPref val="0"/>
        </dgm:presLayoutVars>
      </dgm:prSet>
      <dgm:spPr/>
    </dgm:pt>
    <dgm:pt modelId="{55549EBB-C664-48FC-A403-6B58FF5792FF}" type="pres">
      <dgm:prSet presAssocID="{33E7B4BB-B5C0-43FD-B5C3-9D90894B8B0C}" presName="rootConnector" presStyleLbl="node3" presStyleIdx="0" presStyleCnt="0"/>
      <dgm:spPr/>
    </dgm:pt>
    <dgm:pt modelId="{ABEF3458-0605-48F3-86C8-B549EC88BF57}" type="pres">
      <dgm:prSet presAssocID="{33E7B4BB-B5C0-43FD-B5C3-9D90894B8B0C}" presName="hierChild4" presStyleCnt="0"/>
      <dgm:spPr/>
    </dgm:pt>
    <dgm:pt modelId="{7E477039-D784-4E9C-BFB2-1B3B1D614085}" type="pres">
      <dgm:prSet presAssocID="{9126BD08-977A-4580-9F9F-6BB6B75A9E5D}" presName="Name37" presStyleLbl="parChTrans1D4" presStyleIdx="0" presStyleCnt="2"/>
      <dgm:spPr/>
    </dgm:pt>
    <dgm:pt modelId="{57113E97-DBA7-4B1C-93FB-FC38B96BCFB9}" type="pres">
      <dgm:prSet presAssocID="{C0052AC6-21A6-4330-ABDE-AFC777B9703D}" presName="hierRoot2" presStyleCnt="0">
        <dgm:presLayoutVars>
          <dgm:hierBranch val="init"/>
        </dgm:presLayoutVars>
      </dgm:prSet>
      <dgm:spPr/>
    </dgm:pt>
    <dgm:pt modelId="{74E548F0-913B-4317-B025-7DB5998A5016}" type="pres">
      <dgm:prSet presAssocID="{C0052AC6-21A6-4330-ABDE-AFC777B9703D}" presName="rootComposite" presStyleCnt="0"/>
      <dgm:spPr/>
    </dgm:pt>
    <dgm:pt modelId="{8608C4E3-4EBA-4A9A-88AA-81CFCFC7F795}" type="pres">
      <dgm:prSet presAssocID="{C0052AC6-21A6-4330-ABDE-AFC777B9703D}" presName="rootText" presStyleLbl="node1" presStyleIdx="2" presStyleCnt="6">
        <dgm:presLayoutVars>
          <dgm:chMax/>
          <dgm:chPref val="3"/>
        </dgm:presLayoutVars>
      </dgm:prSet>
      <dgm:spPr/>
    </dgm:pt>
    <dgm:pt modelId="{157A56EA-1BBB-47BF-ABCE-88B699BEA9EF}" type="pres">
      <dgm:prSet presAssocID="{C0052AC6-21A6-4330-ABDE-AFC777B9703D}" presName="titleText2" presStyleLbl="fgAcc1" presStyleIdx="2" presStyleCnt="6">
        <dgm:presLayoutVars>
          <dgm:chMax val="0"/>
          <dgm:chPref val="0"/>
        </dgm:presLayoutVars>
      </dgm:prSet>
      <dgm:spPr/>
    </dgm:pt>
    <dgm:pt modelId="{6FC246C3-4F0C-4B1A-8972-3F49B6387FE9}" type="pres">
      <dgm:prSet presAssocID="{C0052AC6-21A6-4330-ABDE-AFC777B9703D}" presName="rootConnector" presStyleLbl="node4" presStyleIdx="0" presStyleCnt="0"/>
      <dgm:spPr/>
    </dgm:pt>
    <dgm:pt modelId="{06F96C81-3663-4D3F-8087-9F0EAFDD492C}" type="pres">
      <dgm:prSet presAssocID="{C0052AC6-21A6-4330-ABDE-AFC777B9703D}" presName="hierChild4" presStyleCnt="0"/>
      <dgm:spPr/>
    </dgm:pt>
    <dgm:pt modelId="{A2540033-87D0-4EE8-AEC4-F7BC2B1425AC}" type="pres">
      <dgm:prSet presAssocID="{C0052AC6-21A6-4330-ABDE-AFC777B9703D}" presName="hierChild5" presStyleCnt="0"/>
      <dgm:spPr/>
    </dgm:pt>
    <dgm:pt modelId="{041C1633-B5AC-4905-9B7B-03DCD56EE49C}" type="pres">
      <dgm:prSet presAssocID="{33E7B4BB-B5C0-43FD-B5C3-9D90894B8B0C}" presName="hierChild5" presStyleCnt="0"/>
      <dgm:spPr/>
    </dgm:pt>
    <dgm:pt modelId="{2039023F-DD4B-49D7-A12F-DF7239272F48}" type="pres">
      <dgm:prSet presAssocID="{E7A7C8A7-B5E6-4219-925B-F23F9973A798}" presName="hierChild5" presStyleCnt="0"/>
      <dgm:spPr/>
    </dgm:pt>
    <dgm:pt modelId="{CC589009-F857-4B3F-A3D0-5CCCABC1240A}" type="pres">
      <dgm:prSet presAssocID="{B2087D31-971F-4F30-9EAB-24B065FDDE03}" presName="Name37" presStyleLbl="parChTrans1D2" presStyleIdx="1" presStyleCnt="2"/>
      <dgm:spPr/>
    </dgm:pt>
    <dgm:pt modelId="{3490E1E1-3512-46B3-9684-A52A78584649}" type="pres">
      <dgm:prSet presAssocID="{B5D010C6-1226-4794-A947-07A3807A60E2}" presName="hierRoot2" presStyleCnt="0">
        <dgm:presLayoutVars>
          <dgm:hierBranch val="init"/>
        </dgm:presLayoutVars>
      </dgm:prSet>
      <dgm:spPr/>
    </dgm:pt>
    <dgm:pt modelId="{17150462-B688-4A6C-BCF9-803EC08EF795}" type="pres">
      <dgm:prSet presAssocID="{B5D010C6-1226-4794-A947-07A3807A60E2}" presName="rootComposite" presStyleCnt="0"/>
      <dgm:spPr/>
    </dgm:pt>
    <dgm:pt modelId="{EB3B0784-D265-4B9F-A878-923BDFFA37F7}" type="pres">
      <dgm:prSet presAssocID="{B5D010C6-1226-4794-A947-07A3807A60E2}" presName="rootText" presStyleLbl="node1" presStyleIdx="3" presStyleCnt="6">
        <dgm:presLayoutVars>
          <dgm:chMax/>
          <dgm:chPref val="3"/>
        </dgm:presLayoutVars>
      </dgm:prSet>
      <dgm:spPr/>
    </dgm:pt>
    <dgm:pt modelId="{0612207D-3C64-4AF4-958C-A573D03D669B}" type="pres">
      <dgm:prSet presAssocID="{B5D010C6-1226-4794-A947-07A3807A60E2}" presName="titleText2" presStyleLbl="fgAcc1" presStyleIdx="3" presStyleCnt="6">
        <dgm:presLayoutVars>
          <dgm:chMax val="0"/>
          <dgm:chPref val="0"/>
        </dgm:presLayoutVars>
      </dgm:prSet>
      <dgm:spPr/>
    </dgm:pt>
    <dgm:pt modelId="{6EEBDB96-C7B1-4F92-99EC-7ED3294FDC4B}" type="pres">
      <dgm:prSet presAssocID="{B5D010C6-1226-4794-A947-07A3807A60E2}" presName="rootConnector" presStyleLbl="node2" presStyleIdx="0" presStyleCnt="0"/>
      <dgm:spPr/>
    </dgm:pt>
    <dgm:pt modelId="{81E5D5FD-6AA8-4F4C-8DE3-F6D5518326B5}" type="pres">
      <dgm:prSet presAssocID="{B5D010C6-1226-4794-A947-07A3807A60E2}" presName="hierChild4" presStyleCnt="0"/>
      <dgm:spPr/>
    </dgm:pt>
    <dgm:pt modelId="{8FDDC3F3-27BF-4E5A-8E13-74F616CA2CC1}" type="pres">
      <dgm:prSet presAssocID="{8A1C657D-0D64-496F-B8B9-F3DA9AE45910}" presName="Name37" presStyleLbl="parChTrans1D3" presStyleIdx="1" presStyleCnt="2"/>
      <dgm:spPr/>
    </dgm:pt>
    <dgm:pt modelId="{73CC338E-B91F-4A06-9FAA-F7B0BF3F58E1}" type="pres">
      <dgm:prSet presAssocID="{6EBE8197-6F44-498E-8B1E-F30DCD49EADA}" presName="hierRoot2" presStyleCnt="0">
        <dgm:presLayoutVars>
          <dgm:hierBranch val="init"/>
        </dgm:presLayoutVars>
      </dgm:prSet>
      <dgm:spPr/>
    </dgm:pt>
    <dgm:pt modelId="{FD7B1BC0-CDCC-4375-A9A3-B569FE02916D}" type="pres">
      <dgm:prSet presAssocID="{6EBE8197-6F44-498E-8B1E-F30DCD49EADA}" presName="rootComposite" presStyleCnt="0"/>
      <dgm:spPr/>
    </dgm:pt>
    <dgm:pt modelId="{FAB2329D-2EDA-4461-8FD0-66DACBDC0D22}" type="pres">
      <dgm:prSet presAssocID="{6EBE8197-6F44-498E-8B1E-F30DCD49EADA}" presName="rootText" presStyleLbl="node1" presStyleIdx="4" presStyleCnt="6">
        <dgm:presLayoutVars>
          <dgm:chMax/>
          <dgm:chPref val="3"/>
        </dgm:presLayoutVars>
      </dgm:prSet>
      <dgm:spPr/>
    </dgm:pt>
    <dgm:pt modelId="{47F71D51-1A57-48A9-8FB7-56561ADF2B80}" type="pres">
      <dgm:prSet presAssocID="{6EBE8197-6F44-498E-8B1E-F30DCD49EADA}" presName="titleText2" presStyleLbl="fgAcc1" presStyleIdx="4" presStyleCnt="6">
        <dgm:presLayoutVars>
          <dgm:chMax val="0"/>
          <dgm:chPref val="0"/>
        </dgm:presLayoutVars>
      </dgm:prSet>
      <dgm:spPr/>
    </dgm:pt>
    <dgm:pt modelId="{303DFE0D-8C45-4367-B374-DD8D50EE9384}" type="pres">
      <dgm:prSet presAssocID="{6EBE8197-6F44-498E-8B1E-F30DCD49EADA}" presName="rootConnector" presStyleLbl="node3" presStyleIdx="0" presStyleCnt="0"/>
      <dgm:spPr/>
    </dgm:pt>
    <dgm:pt modelId="{A162B0D7-67A8-47D9-8EDA-3D204E2A1715}" type="pres">
      <dgm:prSet presAssocID="{6EBE8197-6F44-498E-8B1E-F30DCD49EADA}" presName="hierChild4" presStyleCnt="0"/>
      <dgm:spPr/>
    </dgm:pt>
    <dgm:pt modelId="{874F5538-CF29-4F26-AACE-96704BAFA3F5}" type="pres">
      <dgm:prSet presAssocID="{1210DA21-6E78-4576-BDDB-574D19B0F001}" presName="Name37" presStyleLbl="parChTrans1D4" presStyleIdx="1" presStyleCnt="2"/>
      <dgm:spPr/>
    </dgm:pt>
    <dgm:pt modelId="{9C57CB75-6CD4-4D43-B484-ADE7E3D4F5D7}" type="pres">
      <dgm:prSet presAssocID="{19C43F83-94A9-4FDC-8994-A37E14C2D33B}" presName="hierRoot2" presStyleCnt="0">
        <dgm:presLayoutVars>
          <dgm:hierBranch val="init"/>
        </dgm:presLayoutVars>
      </dgm:prSet>
      <dgm:spPr/>
    </dgm:pt>
    <dgm:pt modelId="{D6098977-B78F-4040-8770-5D080467D2C6}" type="pres">
      <dgm:prSet presAssocID="{19C43F83-94A9-4FDC-8994-A37E14C2D33B}" presName="rootComposite" presStyleCnt="0"/>
      <dgm:spPr/>
    </dgm:pt>
    <dgm:pt modelId="{FFC25D80-884B-4CE3-8743-954F20E828B4}" type="pres">
      <dgm:prSet presAssocID="{19C43F83-94A9-4FDC-8994-A37E14C2D33B}" presName="rootText" presStyleLbl="node1" presStyleIdx="5" presStyleCnt="6">
        <dgm:presLayoutVars>
          <dgm:chMax/>
          <dgm:chPref val="3"/>
        </dgm:presLayoutVars>
      </dgm:prSet>
      <dgm:spPr/>
    </dgm:pt>
    <dgm:pt modelId="{FF198809-91E7-4DB2-8BD1-85A1A1F03073}" type="pres">
      <dgm:prSet presAssocID="{19C43F83-94A9-4FDC-8994-A37E14C2D33B}" presName="titleText2" presStyleLbl="fgAcc1" presStyleIdx="5" presStyleCnt="6">
        <dgm:presLayoutVars>
          <dgm:chMax val="0"/>
          <dgm:chPref val="0"/>
        </dgm:presLayoutVars>
      </dgm:prSet>
      <dgm:spPr/>
    </dgm:pt>
    <dgm:pt modelId="{BC4EB78A-E739-4BC2-81F1-5B0D95283B9B}" type="pres">
      <dgm:prSet presAssocID="{19C43F83-94A9-4FDC-8994-A37E14C2D33B}" presName="rootConnector" presStyleLbl="node4" presStyleIdx="0" presStyleCnt="0"/>
      <dgm:spPr/>
    </dgm:pt>
    <dgm:pt modelId="{7DB01DE0-AA67-448D-9155-DB0BE5CB0E61}" type="pres">
      <dgm:prSet presAssocID="{19C43F83-94A9-4FDC-8994-A37E14C2D33B}" presName="hierChild4" presStyleCnt="0"/>
      <dgm:spPr/>
    </dgm:pt>
    <dgm:pt modelId="{8A11E10A-8034-4EAC-BB9C-CAC4C75F606F}" type="pres">
      <dgm:prSet presAssocID="{19C43F83-94A9-4FDC-8994-A37E14C2D33B}" presName="hierChild5" presStyleCnt="0"/>
      <dgm:spPr/>
    </dgm:pt>
    <dgm:pt modelId="{DAF24A6E-A5C3-4D4D-9E2F-D11ED8CDE925}" type="pres">
      <dgm:prSet presAssocID="{6EBE8197-6F44-498E-8B1E-F30DCD49EADA}" presName="hierChild5" presStyleCnt="0"/>
      <dgm:spPr/>
    </dgm:pt>
    <dgm:pt modelId="{0FFBC4D1-65FB-4C14-8287-CDE8DCF6C558}" type="pres">
      <dgm:prSet presAssocID="{B5D010C6-1226-4794-A947-07A3807A60E2}" presName="hierChild5" presStyleCnt="0"/>
      <dgm:spPr/>
    </dgm:pt>
    <dgm:pt modelId="{BCC83993-A75A-4053-B1E5-BB44798FF4F0}" type="pres">
      <dgm:prSet presAssocID="{B815BEC9-E963-4D39-A5F2-F7E8B29F626D}" presName="hierChild3" presStyleCnt="0"/>
      <dgm:spPr/>
    </dgm:pt>
  </dgm:ptLst>
  <dgm:cxnLst>
    <dgm:cxn modelId="{CDC72EB4-A703-48EE-80DA-F5975BC59923}" type="presOf" srcId="{CA309DBD-D8D9-43F7-8DAA-8F58852B4D0E}" destId="{EBD7F036-4CD0-4C3D-9B22-373446E15479}" srcOrd="0" destOrd="0" presId="urn:microsoft.com/office/officeart/2008/layout/NameandTitleOrganizationalChart"/>
    <dgm:cxn modelId="{FF02936D-BA9A-45BA-B2B7-1D145723C034}" srcId="{CA309DBD-D8D9-43F7-8DAA-8F58852B4D0E}" destId="{B815BEC9-E963-4D39-A5F2-F7E8B29F626D}" srcOrd="0" destOrd="0" parTransId="{F5AFBE36-64B2-4CFA-ABF9-9045BD10BAF0}" sibTransId="{CCBA5F16-C564-4395-BA72-644B752D85B7}"/>
    <dgm:cxn modelId="{059A1E4D-7EAD-47D6-A611-EAB61E4042B0}" srcId="{E7A7C8A7-B5E6-4219-925B-F23F9973A798}" destId="{33E7B4BB-B5C0-43FD-B5C3-9D90894B8B0C}" srcOrd="0" destOrd="0" parTransId="{7B25232A-0405-4D1F-A16E-8C119A2E553E}" sibTransId="{A150E33C-B14A-4D6E-83D8-5E1C4706E782}"/>
    <dgm:cxn modelId="{71BFEF73-4325-411A-B3A9-43A1C69FFA5A}" type="presOf" srcId="{19C43F83-94A9-4FDC-8994-A37E14C2D33B}" destId="{FFC25D80-884B-4CE3-8743-954F20E828B4}" srcOrd="0" destOrd="0" presId="urn:microsoft.com/office/officeart/2008/layout/NameandTitleOrganizationalChart"/>
    <dgm:cxn modelId="{8AEEAE87-F8A9-4E91-976D-AA652856C419}" type="presOf" srcId="{66E156F9-3A70-4AB4-886C-A2EDF41E55CA}" destId="{157A56EA-1BBB-47BF-ABCE-88B699BEA9EF}" srcOrd="0" destOrd="0" presId="urn:microsoft.com/office/officeart/2008/layout/NameandTitleOrganizationalChart"/>
    <dgm:cxn modelId="{EE8236B0-3571-476E-B423-961B31DB0C35}" type="presOf" srcId="{33E7B4BB-B5C0-43FD-B5C3-9D90894B8B0C}" destId="{BA1EEF07-AB09-4024-AC8E-2D4BD50C8019}" srcOrd="0" destOrd="0" presId="urn:microsoft.com/office/officeart/2008/layout/NameandTitleOrganizationalChart"/>
    <dgm:cxn modelId="{6F6C0BFD-A471-4000-AC24-0E152443C0A7}" type="presOf" srcId="{A150E33C-B14A-4D6E-83D8-5E1C4706E782}" destId="{B132EDAE-F923-4AEC-AEAF-2317E585DB23}" srcOrd="0" destOrd="0" presId="urn:microsoft.com/office/officeart/2008/layout/NameandTitleOrganizationalChart"/>
    <dgm:cxn modelId="{B79CA4DE-9EF6-4A53-901A-2B9630E37D1A}" srcId="{B5D010C6-1226-4794-A947-07A3807A60E2}" destId="{6EBE8197-6F44-498E-8B1E-F30DCD49EADA}" srcOrd="0" destOrd="0" parTransId="{8A1C657D-0D64-496F-B8B9-F3DA9AE45910}" sibTransId="{43E059A8-5F87-43D7-A563-DB60F6038514}"/>
    <dgm:cxn modelId="{8D7FEFA7-5BD6-4C40-AA3E-58603EB2DEA5}" srcId="{6EBE8197-6F44-498E-8B1E-F30DCD49EADA}" destId="{19C43F83-94A9-4FDC-8994-A37E14C2D33B}" srcOrd="0" destOrd="0" parTransId="{1210DA21-6E78-4576-BDDB-574D19B0F001}" sibTransId="{2C0E0545-3E7E-4773-8ADB-02A3F51542FA}"/>
    <dgm:cxn modelId="{FD2A28FF-2AC1-4716-9800-B3B7364C4ADD}" type="presOf" srcId="{CCBA5F16-C564-4395-BA72-644B752D85B7}" destId="{36D6C9DF-D32E-40AE-8017-E86ADDD4EC1B}" srcOrd="0" destOrd="0" presId="urn:microsoft.com/office/officeart/2008/layout/NameandTitleOrganizationalChart"/>
    <dgm:cxn modelId="{BA4D698D-6373-4E19-981F-997A952B7902}" type="presOf" srcId="{E7A7C8A7-B5E6-4219-925B-F23F9973A798}" destId="{4F6A4EEA-668B-4FDD-ADA9-2CFF3FAB84AF}" srcOrd="1" destOrd="0" presId="urn:microsoft.com/office/officeart/2008/layout/NameandTitleOrganizationalChart"/>
    <dgm:cxn modelId="{DA6CC540-6E9F-469F-AF21-5BC651E7358B}" type="presOf" srcId="{C0052AC6-21A6-4330-ABDE-AFC777B9703D}" destId="{8608C4E3-4EBA-4A9A-88AA-81CFCFC7F795}" srcOrd="0" destOrd="0" presId="urn:microsoft.com/office/officeart/2008/layout/NameandTitleOrganizationalChart"/>
    <dgm:cxn modelId="{E98EF18D-3111-4C07-BB68-C272CF02D777}" type="presOf" srcId="{43E059A8-5F87-43D7-A563-DB60F6038514}" destId="{47F71D51-1A57-48A9-8FB7-56561ADF2B80}" srcOrd="0" destOrd="0" presId="urn:microsoft.com/office/officeart/2008/layout/NameandTitleOrganizationalChart"/>
    <dgm:cxn modelId="{6B064056-C15E-4678-91A8-CC44C5A2D2DA}" type="presOf" srcId="{B815BEC9-E963-4D39-A5F2-F7E8B29F626D}" destId="{54AFF764-1CB1-4E2A-ACE6-6FCB610FC7CB}" srcOrd="1" destOrd="0" presId="urn:microsoft.com/office/officeart/2008/layout/NameandTitleOrganizationalChart"/>
    <dgm:cxn modelId="{D059CDD8-0B28-459B-8F65-0C7D8E4B6CE1}" type="presOf" srcId="{33E7B4BB-B5C0-43FD-B5C3-9D90894B8B0C}" destId="{55549EBB-C664-48FC-A403-6B58FF5792FF}" srcOrd="1" destOrd="0" presId="urn:microsoft.com/office/officeart/2008/layout/NameandTitleOrganizationalChart"/>
    <dgm:cxn modelId="{FBC3DC80-CB6F-471E-8952-60F80E71C30B}" type="presOf" srcId="{32690319-2518-4ED5-92D3-0F5DF2935192}" destId="{0612207D-3C64-4AF4-958C-A573D03D669B}" srcOrd="0" destOrd="0" presId="urn:microsoft.com/office/officeart/2008/layout/NameandTitleOrganizationalChart"/>
    <dgm:cxn modelId="{BA91D9FC-0AF7-4EA8-B251-CBDAF515EC25}" srcId="{B815BEC9-E963-4D39-A5F2-F7E8B29F626D}" destId="{B5D010C6-1226-4794-A947-07A3807A60E2}" srcOrd="1" destOrd="0" parTransId="{B2087D31-971F-4F30-9EAB-24B065FDDE03}" sibTransId="{32690319-2518-4ED5-92D3-0F5DF2935192}"/>
    <dgm:cxn modelId="{F016512D-800E-4A54-9CC8-5C10F5056C8F}" type="presOf" srcId="{DEDC8AE8-263F-4E8B-81FB-920ECFC55997}" destId="{64E41951-862B-43D0-B818-5FF209AB4096}" srcOrd="0" destOrd="0" presId="urn:microsoft.com/office/officeart/2008/layout/NameandTitleOrganizationalChart"/>
    <dgm:cxn modelId="{9BFD94DB-CD6B-4692-A80E-6FC11FB1EC56}" type="presOf" srcId="{B5D010C6-1226-4794-A947-07A3807A60E2}" destId="{EB3B0784-D265-4B9F-A878-923BDFFA37F7}" srcOrd="0" destOrd="0" presId="urn:microsoft.com/office/officeart/2008/layout/NameandTitleOrganizationalChart"/>
    <dgm:cxn modelId="{42B4518C-B6A5-4DFF-8175-FAE808688C47}" type="presOf" srcId="{B5D010C6-1226-4794-A947-07A3807A60E2}" destId="{6EEBDB96-C7B1-4F92-99EC-7ED3294FDC4B}" srcOrd="1" destOrd="0" presId="urn:microsoft.com/office/officeart/2008/layout/NameandTitleOrganizationalChart"/>
    <dgm:cxn modelId="{10873220-B40D-4133-A16F-C36CEF8B0AE5}" srcId="{B815BEC9-E963-4D39-A5F2-F7E8B29F626D}" destId="{E7A7C8A7-B5E6-4219-925B-F23F9973A798}" srcOrd="0" destOrd="0" parTransId="{DEDC8AE8-263F-4E8B-81FB-920ECFC55997}" sibTransId="{52D90D00-5CDF-4D7C-8D43-09C656268B6E}"/>
    <dgm:cxn modelId="{3ABB7CC6-A934-4AC8-BED6-0B2B206F2331}" srcId="{33E7B4BB-B5C0-43FD-B5C3-9D90894B8B0C}" destId="{C0052AC6-21A6-4330-ABDE-AFC777B9703D}" srcOrd="0" destOrd="0" parTransId="{9126BD08-977A-4580-9F9F-6BB6B75A9E5D}" sibTransId="{66E156F9-3A70-4AB4-886C-A2EDF41E55CA}"/>
    <dgm:cxn modelId="{0513D180-014D-4288-9599-78E73CE70F5B}" type="presOf" srcId="{6EBE8197-6F44-498E-8B1E-F30DCD49EADA}" destId="{FAB2329D-2EDA-4461-8FD0-66DACBDC0D22}" srcOrd="0" destOrd="0" presId="urn:microsoft.com/office/officeart/2008/layout/NameandTitleOrganizationalChart"/>
    <dgm:cxn modelId="{FB0B3419-5577-4E69-ABEE-0B17A602760F}" type="presOf" srcId="{1210DA21-6E78-4576-BDDB-574D19B0F001}" destId="{874F5538-CF29-4F26-AACE-96704BAFA3F5}" srcOrd="0" destOrd="0" presId="urn:microsoft.com/office/officeart/2008/layout/NameandTitleOrganizationalChart"/>
    <dgm:cxn modelId="{92751041-D595-40E4-9839-717CEA946DA3}" type="presOf" srcId="{B815BEC9-E963-4D39-A5F2-F7E8B29F626D}" destId="{AF5E153C-C39F-4A93-B18A-7BA95B8D4A7A}" srcOrd="0" destOrd="0" presId="urn:microsoft.com/office/officeart/2008/layout/NameandTitleOrganizationalChart"/>
    <dgm:cxn modelId="{29E38E99-2F40-46E6-A5DB-47BC89D66EF5}" type="presOf" srcId="{52D90D00-5CDF-4D7C-8D43-09C656268B6E}" destId="{539DA2A7-4D5F-4F72-BA20-F86332801338}" srcOrd="0" destOrd="0" presId="urn:microsoft.com/office/officeart/2008/layout/NameandTitleOrganizationalChart"/>
    <dgm:cxn modelId="{CDCAE75C-2586-4E7C-A378-848F15089727}" type="presOf" srcId="{2C0E0545-3E7E-4773-8ADB-02A3F51542FA}" destId="{FF198809-91E7-4DB2-8BD1-85A1A1F03073}" srcOrd="0" destOrd="0" presId="urn:microsoft.com/office/officeart/2008/layout/NameandTitleOrganizationalChart"/>
    <dgm:cxn modelId="{E175AEEA-7BDC-43CE-A9EE-D9D230E8A464}" type="presOf" srcId="{B2087D31-971F-4F30-9EAB-24B065FDDE03}" destId="{CC589009-F857-4B3F-A3D0-5CCCABC1240A}" srcOrd="0" destOrd="0" presId="urn:microsoft.com/office/officeart/2008/layout/NameandTitleOrganizationalChart"/>
    <dgm:cxn modelId="{940C23D0-AD67-4DD2-B0FD-4C4ECBC72A0F}" type="presOf" srcId="{19C43F83-94A9-4FDC-8994-A37E14C2D33B}" destId="{BC4EB78A-E739-4BC2-81F1-5B0D95283B9B}" srcOrd="1" destOrd="0" presId="urn:microsoft.com/office/officeart/2008/layout/NameandTitleOrganizationalChart"/>
    <dgm:cxn modelId="{89B9E2E6-3364-4474-BF07-E6E7F36BECDF}" type="presOf" srcId="{E7A7C8A7-B5E6-4219-925B-F23F9973A798}" destId="{F8C2E044-A998-4274-83CE-7B1B1B122CEB}" srcOrd="0" destOrd="0" presId="urn:microsoft.com/office/officeart/2008/layout/NameandTitleOrganizationalChart"/>
    <dgm:cxn modelId="{1BA68D67-11E5-4412-B36D-E5FD37263EC9}" type="presOf" srcId="{C0052AC6-21A6-4330-ABDE-AFC777B9703D}" destId="{6FC246C3-4F0C-4B1A-8972-3F49B6387FE9}" srcOrd="1" destOrd="0" presId="urn:microsoft.com/office/officeart/2008/layout/NameandTitleOrganizationalChart"/>
    <dgm:cxn modelId="{0CA77431-6AE2-455F-AD2C-A80D3886BC0D}" type="presOf" srcId="{7B25232A-0405-4D1F-A16E-8C119A2E553E}" destId="{8B91B2AF-2D85-4F7B-895F-C3077122445D}" srcOrd="0" destOrd="0" presId="urn:microsoft.com/office/officeart/2008/layout/NameandTitleOrganizationalChart"/>
    <dgm:cxn modelId="{1035E163-7D57-41E5-A2D3-AFD71CBD93BB}" type="presOf" srcId="{8A1C657D-0D64-496F-B8B9-F3DA9AE45910}" destId="{8FDDC3F3-27BF-4E5A-8E13-74F616CA2CC1}" srcOrd="0" destOrd="0" presId="urn:microsoft.com/office/officeart/2008/layout/NameandTitleOrganizationalChart"/>
    <dgm:cxn modelId="{74A44A4B-561B-45DB-90DC-D8BADE58D705}" type="presOf" srcId="{6EBE8197-6F44-498E-8B1E-F30DCD49EADA}" destId="{303DFE0D-8C45-4367-B374-DD8D50EE9384}" srcOrd="1" destOrd="0" presId="urn:microsoft.com/office/officeart/2008/layout/NameandTitleOrganizationalChart"/>
    <dgm:cxn modelId="{DDB2E354-23FF-4DB6-8F3B-AE6EE6D8E08B}" type="presOf" srcId="{9126BD08-977A-4580-9F9F-6BB6B75A9E5D}" destId="{7E477039-D784-4E9C-BFB2-1B3B1D614085}" srcOrd="0" destOrd="0" presId="urn:microsoft.com/office/officeart/2008/layout/NameandTitleOrganizationalChart"/>
    <dgm:cxn modelId="{5D611003-DC19-4ACE-9121-AD1C94861104}" type="presParOf" srcId="{EBD7F036-4CD0-4C3D-9B22-373446E15479}" destId="{D81539A7-A8F6-4CA6-9472-E2825B222148}" srcOrd="0" destOrd="0" presId="urn:microsoft.com/office/officeart/2008/layout/NameandTitleOrganizationalChart"/>
    <dgm:cxn modelId="{A760B235-7E0A-4E2E-8D12-66724BB4EEB2}" type="presParOf" srcId="{D81539A7-A8F6-4CA6-9472-E2825B222148}" destId="{CFA43684-DBAD-42E9-A044-2309B92C7737}" srcOrd="0" destOrd="0" presId="urn:microsoft.com/office/officeart/2008/layout/NameandTitleOrganizationalChart"/>
    <dgm:cxn modelId="{64FB8D84-FB8D-45EE-9FD7-211314939170}" type="presParOf" srcId="{CFA43684-DBAD-42E9-A044-2309B92C7737}" destId="{AF5E153C-C39F-4A93-B18A-7BA95B8D4A7A}" srcOrd="0" destOrd="0" presId="urn:microsoft.com/office/officeart/2008/layout/NameandTitleOrganizationalChart"/>
    <dgm:cxn modelId="{049BC63A-D93D-478C-8311-10A8C9B131E1}" type="presParOf" srcId="{CFA43684-DBAD-42E9-A044-2309B92C7737}" destId="{36D6C9DF-D32E-40AE-8017-E86ADDD4EC1B}" srcOrd="1" destOrd="0" presId="urn:microsoft.com/office/officeart/2008/layout/NameandTitleOrganizationalChart"/>
    <dgm:cxn modelId="{814D7F4A-9278-4731-8856-F0D63B7BEF0C}" type="presParOf" srcId="{CFA43684-DBAD-42E9-A044-2309B92C7737}" destId="{54AFF764-1CB1-4E2A-ACE6-6FCB610FC7CB}" srcOrd="2" destOrd="0" presId="urn:microsoft.com/office/officeart/2008/layout/NameandTitleOrganizationalChart"/>
    <dgm:cxn modelId="{3190E3B3-5F06-4870-9035-39C9B99E3F19}" type="presParOf" srcId="{D81539A7-A8F6-4CA6-9472-E2825B222148}" destId="{97B7233B-E4DF-4A94-800C-8CEA339C5451}" srcOrd="1" destOrd="0" presId="urn:microsoft.com/office/officeart/2008/layout/NameandTitleOrganizationalChart"/>
    <dgm:cxn modelId="{948F7288-1FD2-42A2-A772-FC9046E7366C}" type="presParOf" srcId="{97B7233B-E4DF-4A94-800C-8CEA339C5451}" destId="{64E41951-862B-43D0-B818-5FF209AB4096}" srcOrd="0" destOrd="0" presId="urn:microsoft.com/office/officeart/2008/layout/NameandTitleOrganizationalChart"/>
    <dgm:cxn modelId="{7823AC2D-B514-4B49-A895-B4BAA705395D}" type="presParOf" srcId="{97B7233B-E4DF-4A94-800C-8CEA339C5451}" destId="{58AED8A3-BA2A-44C2-884B-7AFE0DD6F087}" srcOrd="1" destOrd="0" presId="urn:microsoft.com/office/officeart/2008/layout/NameandTitleOrganizationalChart"/>
    <dgm:cxn modelId="{48B0CF09-1A16-4974-9E98-D52DAF660B28}" type="presParOf" srcId="{58AED8A3-BA2A-44C2-884B-7AFE0DD6F087}" destId="{92B81161-E179-4471-B5DC-8C5DEE5C650F}" srcOrd="0" destOrd="0" presId="urn:microsoft.com/office/officeart/2008/layout/NameandTitleOrganizationalChart"/>
    <dgm:cxn modelId="{81614725-3163-4A24-A50A-A07B17124152}" type="presParOf" srcId="{92B81161-E179-4471-B5DC-8C5DEE5C650F}" destId="{F8C2E044-A998-4274-83CE-7B1B1B122CEB}" srcOrd="0" destOrd="0" presId="urn:microsoft.com/office/officeart/2008/layout/NameandTitleOrganizationalChart"/>
    <dgm:cxn modelId="{CE9AE2B2-E060-4E43-B436-13A6585A6DC6}" type="presParOf" srcId="{92B81161-E179-4471-B5DC-8C5DEE5C650F}" destId="{539DA2A7-4D5F-4F72-BA20-F86332801338}" srcOrd="1" destOrd="0" presId="urn:microsoft.com/office/officeart/2008/layout/NameandTitleOrganizationalChart"/>
    <dgm:cxn modelId="{54C9ECF8-433D-4172-A330-1545D3C946AF}" type="presParOf" srcId="{92B81161-E179-4471-B5DC-8C5DEE5C650F}" destId="{4F6A4EEA-668B-4FDD-ADA9-2CFF3FAB84AF}" srcOrd="2" destOrd="0" presId="urn:microsoft.com/office/officeart/2008/layout/NameandTitleOrganizationalChart"/>
    <dgm:cxn modelId="{D6F1709F-5582-463E-A5CD-5B2F6C800A54}" type="presParOf" srcId="{58AED8A3-BA2A-44C2-884B-7AFE0DD6F087}" destId="{B7EBFBDB-6C92-4713-A3F2-A8125C817FAB}" srcOrd="1" destOrd="0" presId="urn:microsoft.com/office/officeart/2008/layout/NameandTitleOrganizationalChart"/>
    <dgm:cxn modelId="{C661657C-AB56-4067-BF98-A7C5EA690FF8}" type="presParOf" srcId="{B7EBFBDB-6C92-4713-A3F2-A8125C817FAB}" destId="{8B91B2AF-2D85-4F7B-895F-C3077122445D}" srcOrd="0" destOrd="0" presId="urn:microsoft.com/office/officeart/2008/layout/NameandTitleOrganizationalChart"/>
    <dgm:cxn modelId="{9908DC23-E5FB-40BB-AA20-3302AB7CC286}" type="presParOf" srcId="{B7EBFBDB-6C92-4713-A3F2-A8125C817FAB}" destId="{2A165203-3B32-4632-8793-1F8D7BCF3EE4}" srcOrd="1" destOrd="0" presId="urn:microsoft.com/office/officeart/2008/layout/NameandTitleOrganizationalChart"/>
    <dgm:cxn modelId="{B57633A2-01D9-4316-BD87-CD914238AC26}" type="presParOf" srcId="{2A165203-3B32-4632-8793-1F8D7BCF3EE4}" destId="{76932275-8100-4803-9F9A-49292EDDB5C8}" srcOrd="0" destOrd="0" presId="urn:microsoft.com/office/officeart/2008/layout/NameandTitleOrganizationalChart"/>
    <dgm:cxn modelId="{661DBD0C-3B3B-4E64-8CA7-7D5A1A32372C}" type="presParOf" srcId="{76932275-8100-4803-9F9A-49292EDDB5C8}" destId="{BA1EEF07-AB09-4024-AC8E-2D4BD50C8019}" srcOrd="0" destOrd="0" presId="urn:microsoft.com/office/officeart/2008/layout/NameandTitleOrganizationalChart"/>
    <dgm:cxn modelId="{DBBAB035-62CA-4B60-8E58-E777D978E127}" type="presParOf" srcId="{76932275-8100-4803-9F9A-49292EDDB5C8}" destId="{B132EDAE-F923-4AEC-AEAF-2317E585DB23}" srcOrd="1" destOrd="0" presId="urn:microsoft.com/office/officeart/2008/layout/NameandTitleOrganizationalChart"/>
    <dgm:cxn modelId="{A5AA4367-EC7C-46D0-976A-570DC27A8EE8}" type="presParOf" srcId="{76932275-8100-4803-9F9A-49292EDDB5C8}" destId="{55549EBB-C664-48FC-A403-6B58FF5792FF}" srcOrd="2" destOrd="0" presId="urn:microsoft.com/office/officeart/2008/layout/NameandTitleOrganizationalChart"/>
    <dgm:cxn modelId="{8C67288C-FE09-4F3A-82BA-F22AC800ABE2}" type="presParOf" srcId="{2A165203-3B32-4632-8793-1F8D7BCF3EE4}" destId="{ABEF3458-0605-48F3-86C8-B549EC88BF57}" srcOrd="1" destOrd="0" presId="urn:microsoft.com/office/officeart/2008/layout/NameandTitleOrganizationalChart"/>
    <dgm:cxn modelId="{18944079-C611-422E-A89C-65553DEF4744}" type="presParOf" srcId="{ABEF3458-0605-48F3-86C8-B549EC88BF57}" destId="{7E477039-D784-4E9C-BFB2-1B3B1D614085}" srcOrd="0" destOrd="0" presId="urn:microsoft.com/office/officeart/2008/layout/NameandTitleOrganizationalChart"/>
    <dgm:cxn modelId="{604C8E12-7D17-45E9-9ACE-84E100EBF8A7}" type="presParOf" srcId="{ABEF3458-0605-48F3-86C8-B549EC88BF57}" destId="{57113E97-DBA7-4B1C-93FB-FC38B96BCFB9}" srcOrd="1" destOrd="0" presId="urn:microsoft.com/office/officeart/2008/layout/NameandTitleOrganizationalChart"/>
    <dgm:cxn modelId="{7D8FB39F-99B6-45AC-99C0-59307CF50893}" type="presParOf" srcId="{57113E97-DBA7-4B1C-93FB-FC38B96BCFB9}" destId="{74E548F0-913B-4317-B025-7DB5998A5016}" srcOrd="0" destOrd="0" presId="urn:microsoft.com/office/officeart/2008/layout/NameandTitleOrganizationalChart"/>
    <dgm:cxn modelId="{4A193ABA-FE53-4527-9587-C37BEC1394E8}" type="presParOf" srcId="{74E548F0-913B-4317-B025-7DB5998A5016}" destId="{8608C4E3-4EBA-4A9A-88AA-81CFCFC7F795}" srcOrd="0" destOrd="0" presId="urn:microsoft.com/office/officeart/2008/layout/NameandTitleOrganizationalChart"/>
    <dgm:cxn modelId="{AB30EF59-28A3-45FC-B1BA-4DFD19CC296A}" type="presParOf" srcId="{74E548F0-913B-4317-B025-7DB5998A5016}" destId="{157A56EA-1BBB-47BF-ABCE-88B699BEA9EF}" srcOrd="1" destOrd="0" presId="urn:microsoft.com/office/officeart/2008/layout/NameandTitleOrganizationalChart"/>
    <dgm:cxn modelId="{3EA35054-0845-46C6-9CFD-C8F6932B0643}" type="presParOf" srcId="{74E548F0-913B-4317-B025-7DB5998A5016}" destId="{6FC246C3-4F0C-4B1A-8972-3F49B6387FE9}" srcOrd="2" destOrd="0" presId="urn:microsoft.com/office/officeart/2008/layout/NameandTitleOrganizationalChart"/>
    <dgm:cxn modelId="{4674C2A3-D925-48D7-9F1D-6C9D13C8EC88}" type="presParOf" srcId="{57113E97-DBA7-4B1C-93FB-FC38B96BCFB9}" destId="{06F96C81-3663-4D3F-8087-9F0EAFDD492C}" srcOrd="1" destOrd="0" presId="urn:microsoft.com/office/officeart/2008/layout/NameandTitleOrganizationalChart"/>
    <dgm:cxn modelId="{8C28667A-80FE-4B60-BCC9-A2D6AEAB2859}" type="presParOf" srcId="{57113E97-DBA7-4B1C-93FB-FC38B96BCFB9}" destId="{A2540033-87D0-4EE8-AEC4-F7BC2B1425AC}" srcOrd="2" destOrd="0" presId="urn:microsoft.com/office/officeart/2008/layout/NameandTitleOrganizationalChart"/>
    <dgm:cxn modelId="{A9716CF9-0CDA-4FD8-B86A-2EA2316D3865}" type="presParOf" srcId="{2A165203-3B32-4632-8793-1F8D7BCF3EE4}" destId="{041C1633-B5AC-4905-9B7B-03DCD56EE49C}" srcOrd="2" destOrd="0" presId="urn:microsoft.com/office/officeart/2008/layout/NameandTitleOrganizationalChart"/>
    <dgm:cxn modelId="{48FBE8BE-C267-41E2-A582-ACDE68DAA2C3}" type="presParOf" srcId="{58AED8A3-BA2A-44C2-884B-7AFE0DD6F087}" destId="{2039023F-DD4B-49D7-A12F-DF7239272F48}" srcOrd="2" destOrd="0" presId="urn:microsoft.com/office/officeart/2008/layout/NameandTitleOrganizationalChart"/>
    <dgm:cxn modelId="{B89D9B7C-D1FB-4445-9053-0B7EB63132F1}" type="presParOf" srcId="{97B7233B-E4DF-4A94-800C-8CEA339C5451}" destId="{CC589009-F857-4B3F-A3D0-5CCCABC1240A}" srcOrd="2" destOrd="0" presId="urn:microsoft.com/office/officeart/2008/layout/NameandTitleOrganizationalChart"/>
    <dgm:cxn modelId="{6E1D4D37-3C21-428B-9759-718EECCED74A}" type="presParOf" srcId="{97B7233B-E4DF-4A94-800C-8CEA339C5451}" destId="{3490E1E1-3512-46B3-9684-A52A78584649}" srcOrd="3" destOrd="0" presId="urn:microsoft.com/office/officeart/2008/layout/NameandTitleOrganizationalChart"/>
    <dgm:cxn modelId="{B8DBF0E1-1487-4FEA-8338-373B03A10706}" type="presParOf" srcId="{3490E1E1-3512-46B3-9684-A52A78584649}" destId="{17150462-B688-4A6C-BCF9-803EC08EF795}" srcOrd="0" destOrd="0" presId="urn:microsoft.com/office/officeart/2008/layout/NameandTitleOrganizationalChart"/>
    <dgm:cxn modelId="{0C9EDCC7-3E91-4B08-9AE0-A8FC45DC2CA8}" type="presParOf" srcId="{17150462-B688-4A6C-BCF9-803EC08EF795}" destId="{EB3B0784-D265-4B9F-A878-923BDFFA37F7}" srcOrd="0" destOrd="0" presId="urn:microsoft.com/office/officeart/2008/layout/NameandTitleOrganizationalChart"/>
    <dgm:cxn modelId="{2F23B44A-EB24-47B9-8DF0-A8FE7FEF3EF4}" type="presParOf" srcId="{17150462-B688-4A6C-BCF9-803EC08EF795}" destId="{0612207D-3C64-4AF4-958C-A573D03D669B}" srcOrd="1" destOrd="0" presId="urn:microsoft.com/office/officeart/2008/layout/NameandTitleOrganizationalChart"/>
    <dgm:cxn modelId="{8FB9A6B4-18AD-4A6A-8834-E9E3797F152A}" type="presParOf" srcId="{17150462-B688-4A6C-BCF9-803EC08EF795}" destId="{6EEBDB96-C7B1-4F92-99EC-7ED3294FDC4B}" srcOrd="2" destOrd="0" presId="urn:microsoft.com/office/officeart/2008/layout/NameandTitleOrganizationalChart"/>
    <dgm:cxn modelId="{C60EA01C-1AE0-4C2B-9A0E-5D29390023F7}" type="presParOf" srcId="{3490E1E1-3512-46B3-9684-A52A78584649}" destId="{81E5D5FD-6AA8-4F4C-8DE3-F6D5518326B5}" srcOrd="1" destOrd="0" presId="urn:microsoft.com/office/officeart/2008/layout/NameandTitleOrganizationalChart"/>
    <dgm:cxn modelId="{1BCBADAC-C7FA-47FE-84DA-54BCF61A76B4}" type="presParOf" srcId="{81E5D5FD-6AA8-4F4C-8DE3-F6D5518326B5}" destId="{8FDDC3F3-27BF-4E5A-8E13-74F616CA2CC1}" srcOrd="0" destOrd="0" presId="urn:microsoft.com/office/officeart/2008/layout/NameandTitleOrganizationalChart"/>
    <dgm:cxn modelId="{9F031502-63BC-4EB1-A2AE-698AF3E0603F}" type="presParOf" srcId="{81E5D5FD-6AA8-4F4C-8DE3-F6D5518326B5}" destId="{73CC338E-B91F-4A06-9FAA-F7B0BF3F58E1}" srcOrd="1" destOrd="0" presId="urn:microsoft.com/office/officeart/2008/layout/NameandTitleOrganizationalChart"/>
    <dgm:cxn modelId="{302D4551-6C18-400B-BE47-59C991879521}" type="presParOf" srcId="{73CC338E-B91F-4A06-9FAA-F7B0BF3F58E1}" destId="{FD7B1BC0-CDCC-4375-A9A3-B569FE02916D}" srcOrd="0" destOrd="0" presId="urn:microsoft.com/office/officeart/2008/layout/NameandTitleOrganizationalChart"/>
    <dgm:cxn modelId="{E6657AC0-B35F-40F2-93A0-6CC744FC9353}" type="presParOf" srcId="{FD7B1BC0-CDCC-4375-A9A3-B569FE02916D}" destId="{FAB2329D-2EDA-4461-8FD0-66DACBDC0D22}" srcOrd="0" destOrd="0" presId="urn:microsoft.com/office/officeart/2008/layout/NameandTitleOrganizationalChart"/>
    <dgm:cxn modelId="{19B01C5D-5368-4FAE-B0F7-77962A6AFE99}" type="presParOf" srcId="{FD7B1BC0-CDCC-4375-A9A3-B569FE02916D}" destId="{47F71D51-1A57-48A9-8FB7-56561ADF2B80}" srcOrd="1" destOrd="0" presId="urn:microsoft.com/office/officeart/2008/layout/NameandTitleOrganizationalChart"/>
    <dgm:cxn modelId="{BCACC514-D2C6-4912-8E6F-2A4AD8F44E9E}" type="presParOf" srcId="{FD7B1BC0-CDCC-4375-A9A3-B569FE02916D}" destId="{303DFE0D-8C45-4367-B374-DD8D50EE9384}" srcOrd="2" destOrd="0" presId="urn:microsoft.com/office/officeart/2008/layout/NameandTitleOrganizationalChart"/>
    <dgm:cxn modelId="{A8FA1F05-B39B-473C-9910-6545A66EA5E1}" type="presParOf" srcId="{73CC338E-B91F-4A06-9FAA-F7B0BF3F58E1}" destId="{A162B0D7-67A8-47D9-8EDA-3D204E2A1715}" srcOrd="1" destOrd="0" presId="urn:microsoft.com/office/officeart/2008/layout/NameandTitleOrganizationalChart"/>
    <dgm:cxn modelId="{23F0E24E-ED2A-4A73-B423-924DFEE0D830}" type="presParOf" srcId="{A162B0D7-67A8-47D9-8EDA-3D204E2A1715}" destId="{874F5538-CF29-4F26-AACE-96704BAFA3F5}" srcOrd="0" destOrd="0" presId="urn:microsoft.com/office/officeart/2008/layout/NameandTitleOrganizationalChart"/>
    <dgm:cxn modelId="{060175DB-6BC7-4696-8CC0-B8D67CF4288F}" type="presParOf" srcId="{A162B0D7-67A8-47D9-8EDA-3D204E2A1715}" destId="{9C57CB75-6CD4-4D43-B484-ADE7E3D4F5D7}" srcOrd="1" destOrd="0" presId="urn:microsoft.com/office/officeart/2008/layout/NameandTitleOrganizationalChart"/>
    <dgm:cxn modelId="{C81703D9-972E-40CC-AF87-7659FE54FD82}" type="presParOf" srcId="{9C57CB75-6CD4-4D43-B484-ADE7E3D4F5D7}" destId="{D6098977-B78F-4040-8770-5D080467D2C6}" srcOrd="0" destOrd="0" presId="urn:microsoft.com/office/officeart/2008/layout/NameandTitleOrganizationalChart"/>
    <dgm:cxn modelId="{436C7ACC-635B-475B-9318-24F269F64AB5}" type="presParOf" srcId="{D6098977-B78F-4040-8770-5D080467D2C6}" destId="{FFC25D80-884B-4CE3-8743-954F20E828B4}" srcOrd="0" destOrd="0" presId="urn:microsoft.com/office/officeart/2008/layout/NameandTitleOrganizationalChart"/>
    <dgm:cxn modelId="{DDA2E198-0D0D-48FC-97E5-E9A264196178}" type="presParOf" srcId="{D6098977-B78F-4040-8770-5D080467D2C6}" destId="{FF198809-91E7-4DB2-8BD1-85A1A1F03073}" srcOrd="1" destOrd="0" presId="urn:microsoft.com/office/officeart/2008/layout/NameandTitleOrganizationalChart"/>
    <dgm:cxn modelId="{BA4272B5-A929-454B-8ED2-09AAF9C167DB}" type="presParOf" srcId="{D6098977-B78F-4040-8770-5D080467D2C6}" destId="{BC4EB78A-E739-4BC2-81F1-5B0D95283B9B}" srcOrd="2" destOrd="0" presId="urn:microsoft.com/office/officeart/2008/layout/NameandTitleOrganizationalChart"/>
    <dgm:cxn modelId="{69492763-D5DD-46A9-80BF-3CC233F7D4CD}" type="presParOf" srcId="{9C57CB75-6CD4-4D43-B484-ADE7E3D4F5D7}" destId="{7DB01DE0-AA67-448D-9155-DB0BE5CB0E61}" srcOrd="1" destOrd="0" presId="urn:microsoft.com/office/officeart/2008/layout/NameandTitleOrganizationalChart"/>
    <dgm:cxn modelId="{34CC84A6-EDE3-4C67-AB1D-79EB2ED2312E}" type="presParOf" srcId="{9C57CB75-6CD4-4D43-B484-ADE7E3D4F5D7}" destId="{8A11E10A-8034-4EAC-BB9C-CAC4C75F606F}" srcOrd="2" destOrd="0" presId="urn:microsoft.com/office/officeart/2008/layout/NameandTitleOrganizationalChart"/>
    <dgm:cxn modelId="{D60505C9-5CD7-415E-9200-0A0778E88DF4}" type="presParOf" srcId="{73CC338E-B91F-4A06-9FAA-F7B0BF3F58E1}" destId="{DAF24A6E-A5C3-4D4D-9E2F-D11ED8CDE925}" srcOrd="2" destOrd="0" presId="urn:microsoft.com/office/officeart/2008/layout/NameandTitleOrganizationalChart"/>
    <dgm:cxn modelId="{32A74FDF-9B95-419B-95B8-5AEF474F5AF9}" type="presParOf" srcId="{3490E1E1-3512-46B3-9684-A52A78584649}" destId="{0FFBC4D1-65FB-4C14-8287-CDE8DCF6C558}" srcOrd="2" destOrd="0" presId="urn:microsoft.com/office/officeart/2008/layout/NameandTitleOrganizationalChart"/>
    <dgm:cxn modelId="{0E787EF6-F372-4A93-8145-1B4F055503C1}" type="presParOf" srcId="{D81539A7-A8F6-4CA6-9472-E2825B222148}" destId="{BCC83993-A75A-4053-B1E5-BB44798FF4F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9153F-77F8-434A-B0E7-90533469A4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65C453-0BAB-4B8C-BF04-B2A613C78133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Core</a:t>
          </a:r>
        </a:p>
      </dgm:t>
    </dgm:pt>
    <dgm:pt modelId="{A079AC08-CB56-411A-8C16-9EB7A47DD921}" type="parTrans" cxnId="{CD0358FF-BED4-4DF5-A579-33D4C058A27C}">
      <dgm:prSet/>
      <dgm:spPr/>
      <dgm:t>
        <a:bodyPr/>
        <a:lstStyle/>
        <a:p>
          <a:endParaRPr lang="it-IT"/>
        </a:p>
      </dgm:t>
    </dgm:pt>
    <dgm:pt modelId="{290863F9-FD3C-4E4E-A842-42495F4E04B7}" type="sibTrans" cxnId="{CD0358FF-BED4-4DF5-A579-33D4C058A27C}">
      <dgm:prSet/>
      <dgm:spPr/>
      <dgm:t>
        <a:bodyPr/>
        <a:lstStyle/>
        <a:p>
          <a:endParaRPr lang="it-IT"/>
        </a:p>
      </dgm:t>
    </dgm:pt>
    <dgm:pt modelId="{026A9113-9A90-4B98-83AF-8F1F32E14C84}">
      <dgm:prSet phldrT="[Testo]"/>
      <dgm:spPr>
        <a:solidFill>
          <a:schemeClr val="accent1"/>
        </a:solidFill>
      </dgm:spPr>
      <dgm:t>
        <a:bodyPr/>
        <a:lstStyle/>
        <a:p>
          <a:r>
            <a:rPr lang="it-IT" dirty="0"/>
            <a:t>Extra</a:t>
          </a:r>
        </a:p>
      </dgm:t>
    </dgm:pt>
    <dgm:pt modelId="{71D0E026-F2B6-4D89-9168-AAFF73A08A32}" type="parTrans" cxnId="{EE741EF3-A01C-4749-80A9-5BA440EFD252}">
      <dgm:prSet/>
      <dgm:spPr/>
      <dgm:t>
        <a:bodyPr/>
        <a:lstStyle/>
        <a:p>
          <a:endParaRPr lang="it-IT"/>
        </a:p>
      </dgm:t>
    </dgm:pt>
    <dgm:pt modelId="{4460776C-7E83-4CDC-95ED-3911D28964FF}" type="sibTrans" cxnId="{EE741EF3-A01C-4749-80A9-5BA440EFD252}">
      <dgm:prSet/>
      <dgm:spPr/>
      <dgm:t>
        <a:bodyPr/>
        <a:lstStyle/>
        <a:p>
          <a:endParaRPr lang="it-IT"/>
        </a:p>
      </dgm:t>
    </dgm:pt>
    <dgm:pt modelId="{CAAB7725-1645-4E27-B645-013A207B5911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used</a:t>
          </a:r>
          <a:endParaRPr lang="it-IT" dirty="0"/>
        </a:p>
      </dgm:t>
    </dgm:pt>
    <dgm:pt modelId="{DBC6C961-1367-48CE-8EA2-4AFB85E22856}" type="parTrans" cxnId="{A77E2BC2-E5B9-495B-AD5B-8928568D6F2F}">
      <dgm:prSet/>
      <dgm:spPr/>
      <dgm:t>
        <a:bodyPr/>
        <a:lstStyle/>
        <a:p>
          <a:endParaRPr lang="it-IT"/>
        </a:p>
      </dgm:t>
    </dgm:pt>
    <dgm:pt modelId="{254F5ABC-B4B7-4FA6-AEFB-D0E0107FBB52}" type="sibTrans" cxnId="{A77E2BC2-E5B9-495B-AD5B-8928568D6F2F}">
      <dgm:prSet/>
      <dgm:spPr/>
      <dgm:t>
        <a:bodyPr/>
        <a:lstStyle/>
        <a:p>
          <a:endParaRPr lang="it-IT"/>
        </a:p>
      </dgm:t>
    </dgm:pt>
    <dgm:pt modelId="{56B0F4A6-77A6-4E9A-AA91-90FE2D5E9D8B}" type="pres">
      <dgm:prSet presAssocID="{8E79153F-77F8-434A-B0E7-90533469A46E}" presName="diagram" presStyleCnt="0">
        <dgm:presLayoutVars>
          <dgm:dir/>
          <dgm:resizeHandles val="exact"/>
        </dgm:presLayoutVars>
      </dgm:prSet>
      <dgm:spPr/>
    </dgm:pt>
    <dgm:pt modelId="{8DA23AD6-3C9C-4C45-8F49-E5583C8C5463}" type="pres">
      <dgm:prSet presAssocID="{2E65C453-0BAB-4B8C-BF04-B2A613C78133}" presName="node" presStyleLbl="node1" presStyleIdx="0" presStyleCnt="3">
        <dgm:presLayoutVars>
          <dgm:bulletEnabled val="1"/>
        </dgm:presLayoutVars>
      </dgm:prSet>
      <dgm:spPr/>
    </dgm:pt>
    <dgm:pt modelId="{7B56EBCC-A5B3-4B4C-976B-32846FCACA35}" type="pres">
      <dgm:prSet presAssocID="{290863F9-FD3C-4E4E-A842-42495F4E04B7}" presName="sibTrans" presStyleCnt="0"/>
      <dgm:spPr/>
    </dgm:pt>
    <dgm:pt modelId="{540724F0-1C3B-44BB-A44A-6900666773E9}" type="pres">
      <dgm:prSet presAssocID="{026A9113-9A90-4B98-83AF-8F1F32E14C84}" presName="node" presStyleLbl="node1" presStyleIdx="1" presStyleCnt="3">
        <dgm:presLayoutVars>
          <dgm:bulletEnabled val="1"/>
        </dgm:presLayoutVars>
      </dgm:prSet>
      <dgm:spPr/>
    </dgm:pt>
    <dgm:pt modelId="{2A4A28FC-F32C-4D34-A052-7BA530DB81F7}" type="pres">
      <dgm:prSet presAssocID="{4460776C-7E83-4CDC-95ED-3911D28964FF}" presName="sibTrans" presStyleCnt="0"/>
      <dgm:spPr/>
    </dgm:pt>
    <dgm:pt modelId="{DC95B787-81A2-4F33-8323-6B9D6F7EB0A0}" type="pres">
      <dgm:prSet presAssocID="{CAAB7725-1645-4E27-B645-013A207B5911}" presName="node" presStyleLbl="node1" presStyleIdx="2" presStyleCnt="3">
        <dgm:presLayoutVars>
          <dgm:bulletEnabled val="1"/>
        </dgm:presLayoutVars>
      </dgm:prSet>
      <dgm:spPr/>
    </dgm:pt>
  </dgm:ptLst>
  <dgm:cxnLst>
    <dgm:cxn modelId="{BE70B3B7-FF54-4639-9112-C471E80ADAEC}" type="presOf" srcId="{CAAB7725-1645-4E27-B645-013A207B5911}" destId="{DC95B787-81A2-4F33-8323-6B9D6F7EB0A0}" srcOrd="0" destOrd="0" presId="urn:microsoft.com/office/officeart/2005/8/layout/default"/>
    <dgm:cxn modelId="{A77E2BC2-E5B9-495B-AD5B-8928568D6F2F}" srcId="{8E79153F-77F8-434A-B0E7-90533469A46E}" destId="{CAAB7725-1645-4E27-B645-013A207B5911}" srcOrd="2" destOrd="0" parTransId="{DBC6C961-1367-48CE-8EA2-4AFB85E22856}" sibTransId="{254F5ABC-B4B7-4FA6-AEFB-D0E0107FBB52}"/>
    <dgm:cxn modelId="{4CFAF5F5-8F8B-4A68-9220-490D3291784A}" type="presOf" srcId="{026A9113-9A90-4B98-83AF-8F1F32E14C84}" destId="{540724F0-1C3B-44BB-A44A-6900666773E9}" srcOrd="0" destOrd="0" presId="urn:microsoft.com/office/officeart/2005/8/layout/default"/>
    <dgm:cxn modelId="{EE741EF3-A01C-4749-80A9-5BA440EFD252}" srcId="{8E79153F-77F8-434A-B0E7-90533469A46E}" destId="{026A9113-9A90-4B98-83AF-8F1F32E14C84}" srcOrd="1" destOrd="0" parTransId="{71D0E026-F2B6-4D89-9168-AAFF73A08A32}" sibTransId="{4460776C-7E83-4CDC-95ED-3911D28964FF}"/>
    <dgm:cxn modelId="{39EB2C5C-F0FD-40CD-96C5-AAE76B217BD9}" type="presOf" srcId="{8E79153F-77F8-434A-B0E7-90533469A46E}" destId="{56B0F4A6-77A6-4E9A-AA91-90FE2D5E9D8B}" srcOrd="0" destOrd="0" presId="urn:microsoft.com/office/officeart/2005/8/layout/default"/>
    <dgm:cxn modelId="{CD0358FF-BED4-4DF5-A579-33D4C058A27C}" srcId="{8E79153F-77F8-434A-B0E7-90533469A46E}" destId="{2E65C453-0BAB-4B8C-BF04-B2A613C78133}" srcOrd="0" destOrd="0" parTransId="{A079AC08-CB56-411A-8C16-9EB7A47DD921}" sibTransId="{290863F9-FD3C-4E4E-A842-42495F4E04B7}"/>
    <dgm:cxn modelId="{89447A31-3E43-4F85-80ED-CF3B059F09BC}" type="presOf" srcId="{2E65C453-0BAB-4B8C-BF04-B2A613C78133}" destId="{8DA23AD6-3C9C-4C45-8F49-E5583C8C5463}" srcOrd="0" destOrd="0" presId="urn:microsoft.com/office/officeart/2005/8/layout/default"/>
    <dgm:cxn modelId="{2B5729D5-CEC9-4323-8D4C-598B9370D58A}" type="presParOf" srcId="{56B0F4A6-77A6-4E9A-AA91-90FE2D5E9D8B}" destId="{8DA23AD6-3C9C-4C45-8F49-E5583C8C5463}" srcOrd="0" destOrd="0" presId="urn:microsoft.com/office/officeart/2005/8/layout/default"/>
    <dgm:cxn modelId="{D95A02F8-3058-4F3E-B5FC-6695293357F3}" type="presParOf" srcId="{56B0F4A6-77A6-4E9A-AA91-90FE2D5E9D8B}" destId="{7B56EBCC-A5B3-4B4C-976B-32846FCACA35}" srcOrd="1" destOrd="0" presId="urn:microsoft.com/office/officeart/2005/8/layout/default"/>
    <dgm:cxn modelId="{8FEE8198-5C0E-499C-903B-102A26C0389B}" type="presParOf" srcId="{56B0F4A6-77A6-4E9A-AA91-90FE2D5E9D8B}" destId="{540724F0-1C3B-44BB-A44A-6900666773E9}" srcOrd="2" destOrd="0" presId="urn:microsoft.com/office/officeart/2005/8/layout/default"/>
    <dgm:cxn modelId="{FF569D4A-7D74-41B2-AAF2-A1347FB7F9FD}" type="presParOf" srcId="{56B0F4A6-77A6-4E9A-AA91-90FE2D5E9D8B}" destId="{2A4A28FC-F32C-4D34-A052-7BA530DB81F7}" srcOrd="3" destOrd="0" presId="urn:microsoft.com/office/officeart/2005/8/layout/default"/>
    <dgm:cxn modelId="{07955BF1-3336-435C-8E0D-DA7A98D62E32}" type="presParOf" srcId="{56B0F4A6-77A6-4E9A-AA91-90FE2D5E9D8B}" destId="{DC95B787-81A2-4F33-8323-6B9D6F7EB0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F5538-CF29-4F26-AACE-96704BAFA3F5}">
      <dsp:nvSpPr>
        <dsp:cNvPr id="0" name=""/>
        <dsp:cNvSpPr/>
      </dsp:nvSpPr>
      <dsp:spPr>
        <a:xfrm>
          <a:off x="6994829" y="4875663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DC3F3-27BF-4E5A-8E13-74F616CA2CC1}">
      <dsp:nvSpPr>
        <dsp:cNvPr id="0" name=""/>
        <dsp:cNvSpPr/>
      </dsp:nvSpPr>
      <dsp:spPr>
        <a:xfrm>
          <a:off x="6994829" y="3024976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89009-F857-4B3F-A3D0-5CCCABC1240A}">
      <dsp:nvSpPr>
        <dsp:cNvPr id="0" name=""/>
        <dsp:cNvSpPr/>
      </dsp:nvSpPr>
      <dsp:spPr>
        <a:xfrm>
          <a:off x="5520836" y="1174289"/>
          <a:ext cx="1519713" cy="677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23"/>
              </a:lnTo>
              <a:lnTo>
                <a:pt x="1519713" y="404023"/>
              </a:lnTo>
              <a:lnTo>
                <a:pt x="1519713" y="677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77039-D784-4E9C-BFB2-1B3B1D614085}">
      <dsp:nvSpPr>
        <dsp:cNvPr id="0" name=""/>
        <dsp:cNvSpPr/>
      </dsp:nvSpPr>
      <dsp:spPr>
        <a:xfrm>
          <a:off x="3955403" y="4875663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B2AF-2D85-4F7B-895F-C3077122445D}">
      <dsp:nvSpPr>
        <dsp:cNvPr id="0" name=""/>
        <dsp:cNvSpPr/>
      </dsp:nvSpPr>
      <dsp:spPr>
        <a:xfrm>
          <a:off x="3955403" y="3024976"/>
          <a:ext cx="91440" cy="677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41951-862B-43D0-B818-5FF209AB4096}">
      <dsp:nvSpPr>
        <dsp:cNvPr id="0" name=""/>
        <dsp:cNvSpPr/>
      </dsp:nvSpPr>
      <dsp:spPr>
        <a:xfrm>
          <a:off x="4001123" y="1174289"/>
          <a:ext cx="1519713" cy="677716"/>
        </a:xfrm>
        <a:custGeom>
          <a:avLst/>
          <a:gdLst/>
          <a:ahLst/>
          <a:cxnLst/>
          <a:rect l="0" t="0" r="0" b="0"/>
          <a:pathLst>
            <a:path>
              <a:moveTo>
                <a:pt x="1519713" y="0"/>
              </a:moveTo>
              <a:lnTo>
                <a:pt x="1519713" y="404023"/>
              </a:lnTo>
              <a:lnTo>
                <a:pt x="0" y="404023"/>
              </a:lnTo>
              <a:lnTo>
                <a:pt x="0" y="677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153C-C39F-4A93-B18A-7BA95B8D4A7A}">
      <dsp:nvSpPr>
        <dsp:cNvPr id="0" name=""/>
        <dsp:cNvSpPr/>
      </dsp:nvSpPr>
      <dsp:spPr>
        <a:xfrm>
          <a:off x="4388091" y="1318"/>
          <a:ext cx="2265490" cy="117297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root</a:t>
          </a:r>
        </a:p>
      </dsp:txBody>
      <dsp:txXfrm>
        <a:off x="4388091" y="1318"/>
        <a:ext cx="2265490" cy="1172970"/>
      </dsp:txXfrm>
    </dsp:sp>
    <dsp:sp modelId="{36D6C9DF-D32E-40AE-8017-E86ADDD4EC1B}">
      <dsp:nvSpPr>
        <dsp:cNvPr id="0" name=""/>
        <dsp:cNvSpPr/>
      </dsp:nvSpPr>
      <dsp:spPr>
        <a:xfrm>
          <a:off x="4841189" y="913629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4841189" y="913629"/>
        <a:ext cx="2038941" cy="390990"/>
      </dsp:txXfrm>
    </dsp:sp>
    <dsp:sp modelId="{F8C2E044-A998-4274-83CE-7B1B1B122CEB}">
      <dsp:nvSpPr>
        <dsp:cNvPr id="0" name=""/>
        <dsp:cNvSpPr/>
      </dsp:nvSpPr>
      <dsp:spPr>
        <a:xfrm>
          <a:off x="2868377" y="1852006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nffgs</a:t>
          </a:r>
          <a:endParaRPr lang="it-IT" sz="3200" kern="1200" dirty="0"/>
        </a:p>
      </dsp:txBody>
      <dsp:txXfrm>
        <a:off x="2868377" y="1852006"/>
        <a:ext cx="2265490" cy="1172970"/>
      </dsp:txXfrm>
    </dsp:sp>
    <dsp:sp modelId="{539DA2A7-4D5F-4F72-BA20-F86332801338}">
      <dsp:nvSpPr>
        <dsp:cNvPr id="0" name=""/>
        <dsp:cNvSpPr/>
      </dsp:nvSpPr>
      <dsp:spPr>
        <a:xfrm>
          <a:off x="3321476" y="2764316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GET, POST</a:t>
          </a:r>
        </a:p>
      </dsp:txBody>
      <dsp:txXfrm>
        <a:off x="3321476" y="2764316"/>
        <a:ext cx="2038941" cy="390990"/>
      </dsp:txXfrm>
    </dsp:sp>
    <dsp:sp modelId="{BA1EEF07-AB09-4024-AC8E-2D4BD50C8019}">
      <dsp:nvSpPr>
        <dsp:cNvPr id="0" name=""/>
        <dsp:cNvSpPr/>
      </dsp:nvSpPr>
      <dsp:spPr>
        <a:xfrm>
          <a:off x="2868377" y="3702693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nffg</a:t>
          </a:r>
          <a:endParaRPr lang="it-IT" sz="3200" kern="1200" dirty="0"/>
        </a:p>
      </dsp:txBody>
      <dsp:txXfrm>
        <a:off x="2868377" y="3702693"/>
        <a:ext cx="2265490" cy="1172970"/>
      </dsp:txXfrm>
    </dsp:sp>
    <dsp:sp modelId="{B132EDAE-F923-4AEC-AEAF-2317E585DB23}">
      <dsp:nvSpPr>
        <dsp:cNvPr id="0" name=""/>
        <dsp:cNvSpPr/>
      </dsp:nvSpPr>
      <dsp:spPr>
        <a:xfrm>
          <a:off x="3321476" y="4615003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GET, DELETE</a:t>
          </a:r>
        </a:p>
      </dsp:txBody>
      <dsp:txXfrm>
        <a:off x="3321476" y="4615003"/>
        <a:ext cx="2038941" cy="390990"/>
      </dsp:txXfrm>
    </dsp:sp>
    <dsp:sp modelId="{8608C4E3-4EBA-4A9A-88AA-81CFCFC7F795}">
      <dsp:nvSpPr>
        <dsp:cNvPr id="0" name=""/>
        <dsp:cNvSpPr/>
      </dsp:nvSpPr>
      <dsp:spPr>
        <a:xfrm>
          <a:off x="2868377" y="5553380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online_result</a:t>
          </a:r>
          <a:endParaRPr lang="it-IT" sz="3200" kern="1200" dirty="0"/>
        </a:p>
      </dsp:txBody>
      <dsp:txXfrm>
        <a:off x="2868377" y="5553380"/>
        <a:ext cx="2265490" cy="1172970"/>
      </dsp:txXfrm>
    </dsp:sp>
    <dsp:sp modelId="{157A56EA-1BBB-47BF-ABCE-88B699BEA9EF}">
      <dsp:nvSpPr>
        <dsp:cNvPr id="0" name=""/>
        <dsp:cNvSpPr/>
      </dsp:nvSpPr>
      <dsp:spPr>
        <a:xfrm>
          <a:off x="3321476" y="6465690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POST</a:t>
          </a:r>
        </a:p>
      </dsp:txBody>
      <dsp:txXfrm>
        <a:off x="3321476" y="6465690"/>
        <a:ext cx="2038941" cy="390990"/>
      </dsp:txXfrm>
    </dsp:sp>
    <dsp:sp modelId="{EB3B0784-D265-4B9F-A878-923BDFFA37F7}">
      <dsp:nvSpPr>
        <dsp:cNvPr id="0" name=""/>
        <dsp:cNvSpPr/>
      </dsp:nvSpPr>
      <dsp:spPr>
        <a:xfrm>
          <a:off x="5907804" y="1852006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policies</a:t>
          </a:r>
          <a:endParaRPr lang="it-IT" sz="3200" kern="1200" dirty="0"/>
        </a:p>
      </dsp:txBody>
      <dsp:txXfrm>
        <a:off x="5907804" y="1852006"/>
        <a:ext cx="2265490" cy="1172970"/>
      </dsp:txXfrm>
    </dsp:sp>
    <dsp:sp modelId="{0612207D-3C64-4AF4-958C-A573D03D669B}">
      <dsp:nvSpPr>
        <dsp:cNvPr id="0" name=""/>
        <dsp:cNvSpPr/>
      </dsp:nvSpPr>
      <dsp:spPr>
        <a:xfrm>
          <a:off x="6360902" y="2764316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GET</a:t>
          </a:r>
        </a:p>
      </dsp:txBody>
      <dsp:txXfrm>
        <a:off x="6360902" y="2764316"/>
        <a:ext cx="2038941" cy="390990"/>
      </dsp:txXfrm>
    </dsp:sp>
    <dsp:sp modelId="{FAB2329D-2EDA-4461-8FD0-66DACBDC0D22}">
      <dsp:nvSpPr>
        <dsp:cNvPr id="0" name=""/>
        <dsp:cNvSpPr/>
      </dsp:nvSpPr>
      <dsp:spPr>
        <a:xfrm>
          <a:off x="5907804" y="3702693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policy</a:t>
          </a:r>
        </a:p>
      </dsp:txBody>
      <dsp:txXfrm>
        <a:off x="5907804" y="3702693"/>
        <a:ext cx="2265490" cy="1172970"/>
      </dsp:txXfrm>
    </dsp:sp>
    <dsp:sp modelId="{47F71D51-1A57-48A9-8FB7-56561ADF2B80}">
      <dsp:nvSpPr>
        <dsp:cNvPr id="0" name=""/>
        <dsp:cNvSpPr/>
      </dsp:nvSpPr>
      <dsp:spPr>
        <a:xfrm>
          <a:off x="6360902" y="4615003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GET, PUT, DELETE</a:t>
          </a:r>
        </a:p>
      </dsp:txBody>
      <dsp:txXfrm>
        <a:off x="6360902" y="4615003"/>
        <a:ext cx="2038941" cy="390990"/>
      </dsp:txXfrm>
    </dsp:sp>
    <dsp:sp modelId="{FFC25D80-884B-4CE3-8743-954F20E828B4}">
      <dsp:nvSpPr>
        <dsp:cNvPr id="0" name=""/>
        <dsp:cNvSpPr/>
      </dsp:nvSpPr>
      <dsp:spPr>
        <a:xfrm>
          <a:off x="5907804" y="5553380"/>
          <a:ext cx="2265490" cy="117297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551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result</a:t>
          </a:r>
          <a:endParaRPr lang="it-IT" sz="3200" kern="1200" dirty="0"/>
        </a:p>
      </dsp:txBody>
      <dsp:txXfrm>
        <a:off x="5907804" y="5553380"/>
        <a:ext cx="2265490" cy="1172970"/>
      </dsp:txXfrm>
    </dsp:sp>
    <dsp:sp modelId="{FF198809-91E7-4DB2-8BD1-85A1A1F03073}">
      <dsp:nvSpPr>
        <dsp:cNvPr id="0" name=""/>
        <dsp:cNvSpPr/>
      </dsp:nvSpPr>
      <dsp:spPr>
        <a:xfrm>
          <a:off x="6360902" y="6465690"/>
          <a:ext cx="2038941" cy="390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POST</a:t>
          </a:r>
          <a:endParaRPr lang="it-IT" sz="2500" kern="1200" dirty="0"/>
        </a:p>
      </dsp:txBody>
      <dsp:txXfrm>
        <a:off x="6360902" y="6465690"/>
        <a:ext cx="2038941" cy="39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23AD6-3C9C-4C45-8F49-E5583C8C5463}">
      <dsp:nvSpPr>
        <dsp:cNvPr id="0" name=""/>
        <dsp:cNvSpPr/>
      </dsp:nvSpPr>
      <dsp:spPr>
        <a:xfrm>
          <a:off x="0" y="273707"/>
          <a:ext cx="891158" cy="5346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Core</a:t>
          </a:r>
        </a:p>
      </dsp:txBody>
      <dsp:txXfrm>
        <a:off x="0" y="273707"/>
        <a:ext cx="891158" cy="534694"/>
      </dsp:txXfrm>
    </dsp:sp>
    <dsp:sp modelId="{540724F0-1C3B-44BB-A44A-6900666773E9}">
      <dsp:nvSpPr>
        <dsp:cNvPr id="0" name=""/>
        <dsp:cNvSpPr/>
      </dsp:nvSpPr>
      <dsp:spPr>
        <a:xfrm>
          <a:off x="0" y="897518"/>
          <a:ext cx="891158" cy="5346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Extra</a:t>
          </a:r>
        </a:p>
      </dsp:txBody>
      <dsp:txXfrm>
        <a:off x="0" y="897518"/>
        <a:ext cx="891158" cy="534694"/>
      </dsp:txXfrm>
    </dsp:sp>
    <dsp:sp modelId="{DC95B787-81A2-4F33-8323-6B9D6F7EB0A0}">
      <dsp:nvSpPr>
        <dsp:cNvPr id="0" name=""/>
        <dsp:cNvSpPr/>
      </dsp:nvSpPr>
      <dsp:spPr>
        <a:xfrm>
          <a:off x="0" y="1521329"/>
          <a:ext cx="891158" cy="5346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Not</a:t>
          </a:r>
          <a:r>
            <a:rPr lang="it-IT" sz="1600" kern="1200" dirty="0"/>
            <a:t> </a:t>
          </a:r>
          <a:r>
            <a:rPr lang="it-IT" sz="1600" kern="1200" dirty="0" err="1"/>
            <a:t>used</a:t>
          </a:r>
          <a:endParaRPr lang="it-IT" sz="1600" kern="1200" dirty="0"/>
        </a:p>
      </dsp:txBody>
      <dsp:txXfrm>
        <a:off x="0" y="1521329"/>
        <a:ext cx="891158" cy="53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7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0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3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6048-D2AB-4E61-A93B-749FDB24D3A5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Diagramma 180"/>
          <p:cNvGraphicFramePr/>
          <p:nvPr>
            <p:extLst>
              <p:ext uri="{D42A27DB-BD31-4B8C-83A1-F6EECF244321}">
                <p14:modId xmlns:p14="http://schemas.microsoft.com/office/powerpoint/2010/main" val="1035043687"/>
              </p:ext>
            </p:extLst>
          </p:nvPr>
        </p:nvGraphicFramePr>
        <p:xfrm>
          <a:off x="1" y="0"/>
          <a:ext cx="1126822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2" name="Diagramma 181"/>
          <p:cNvGraphicFramePr/>
          <p:nvPr>
            <p:extLst>
              <p:ext uri="{D42A27DB-BD31-4B8C-83A1-F6EECF244321}">
                <p14:modId xmlns:p14="http://schemas.microsoft.com/office/powerpoint/2010/main" val="1053764518"/>
              </p:ext>
            </p:extLst>
          </p:nvPr>
        </p:nvGraphicFramePr>
        <p:xfrm>
          <a:off x="10916529" y="731521"/>
          <a:ext cx="891158" cy="232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3" name="CasellaDiTesto 182"/>
          <p:cNvSpPr txBox="1"/>
          <p:nvPr/>
        </p:nvSpPr>
        <p:spPr>
          <a:xfrm>
            <a:off x="10916528" y="33762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47274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3B187B4E-20AF-433F-AF65-2480F34D98B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4488F9B-6AC9-4224-BF1E-1EA6141042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296643C-92AE-41FE-8885-EAF85992CA4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4765825-82ED-4C73-81E6-6452D372BB1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767E187-9CD9-4990-A3CA-29A00E20D7A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565CBF3-6403-4B1A-83ED-D36BC342AE3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1E843EA-05B5-487E-B150-D65D4AB2245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0F30959-BAC2-416F-AB82-32EFF38D6AF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F7670CA-BBEF-40DB-9873-251D551B16C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657D89A-4777-4684-8123-0BA91C3F7F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FDD7F13-178D-4BAB-A308-4B0022F93AB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E363CCC-B9DB-4675-BC87-2B95573AB3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9652ABF-57CE-475D-A27A-579A1DFED9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Mensio</dc:creator>
  <cp:keywords>NFFG</cp:keywords>
  <cp:lastModifiedBy>Martino Mensio</cp:lastModifiedBy>
  <cp:revision>15</cp:revision>
  <dcterms:created xsi:type="dcterms:W3CDTF">2017-01-06T11:51:56Z</dcterms:created>
  <dcterms:modified xsi:type="dcterms:W3CDTF">2017-01-12T15:25:50Z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