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3"/>
  </p:sldMasterIdLst>
  <p:sldIdLst>
    <p:sldId id="256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Master" Target="slideMasters/slideMaster1.xml"/><Relationship Id="rId28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09DBD-D8D9-43F7-8DAA-8F58852B4D0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7A7C8A7-B5E6-4219-925B-F23F9973A798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 err="1"/>
            <a:t>nffgs</a:t>
          </a:r>
          <a:endParaRPr lang="it-IT" dirty="0"/>
        </a:p>
      </dgm:t>
    </dgm:pt>
    <dgm:pt modelId="{DEDC8AE8-263F-4E8B-81FB-920ECFC55997}" type="parTrans" cxnId="{10873220-B40D-4133-A16F-C36CEF8B0AE5}">
      <dgm:prSet/>
      <dgm:spPr/>
      <dgm:t>
        <a:bodyPr/>
        <a:lstStyle/>
        <a:p>
          <a:endParaRPr lang="it-IT"/>
        </a:p>
      </dgm:t>
    </dgm:pt>
    <dgm:pt modelId="{52D90D00-5CDF-4D7C-8D43-09C656268B6E}" type="sibTrans" cxnId="{10873220-B40D-4133-A16F-C36CEF8B0AE5}">
      <dgm:prSet/>
      <dgm:spPr/>
      <dgm:t>
        <a:bodyPr/>
        <a:lstStyle/>
        <a:p>
          <a:r>
            <a:rPr lang="it-IT" dirty="0"/>
            <a:t>GET, POST</a:t>
          </a:r>
        </a:p>
      </dgm:t>
    </dgm:pt>
    <dgm:pt modelId="{6EBE8197-6F44-498E-8B1E-F30DCD49EADA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/>
            <a:t>policy</a:t>
          </a:r>
        </a:p>
      </dgm:t>
    </dgm:pt>
    <dgm:pt modelId="{8A1C657D-0D64-496F-B8B9-F3DA9AE45910}" type="parTrans" cxnId="{B79CA4DE-9EF6-4A53-901A-2B9630E37D1A}">
      <dgm:prSet/>
      <dgm:spPr/>
      <dgm:t>
        <a:bodyPr/>
        <a:lstStyle/>
        <a:p>
          <a:endParaRPr lang="it-IT"/>
        </a:p>
      </dgm:t>
    </dgm:pt>
    <dgm:pt modelId="{43E059A8-5F87-43D7-A563-DB60F6038514}" type="sibTrans" cxnId="{B79CA4DE-9EF6-4A53-901A-2B9630E37D1A}">
      <dgm:prSet/>
      <dgm:spPr/>
      <dgm:t>
        <a:bodyPr/>
        <a:lstStyle/>
        <a:p>
          <a:r>
            <a:rPr lang="it-IT" dirty="0"/>
            <a:t>GET, DELETE</a:t>
          </a:r>
        </a:p>
      </dgm:t>
    </dgm:pt>
    <dgm:pt modelId="{19C43F83-94A9-4FDC-8994-A37E14C2D33B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 err="1"/>
            <a:t>result</a:t>
          </a:r>
          <a:endParaRPr lang="it-IT" dirty="0"/>
        </a:p>
      </dgm:t>
    </dgm:pt>
    <dgm:pt modelId="{1210DA21-6E78-4576-BDDB-574D19B0F001}" type="parTrans" cxnId="{8D7FEFA7-5BD6-4C40-AA3E-58603EB2DEA5}">
      <dgm:prSet/>
      <dgm:spPr/>
      <dgm:t>
        <a:bodyPr/>
        <a:lstStyle/>
        <a:p>
          <a:endParaRPr lang="it-IT"/>
        </a:p>
      </dgm:t>
    </dgm:pt>
    <dgm:pt modelId="{2C0E0545-3E7E-4773-8ADB-02A3F51542FA}" type="sibTrans" cxnId="{8D7FEFA7-5BD6-4C40-AA3E-58603EB2DEA5}">
      <dgm:prSet/>
      <dgm:spPr/>
      <dgm:t>
        <a:bodyPr/>
        <a:lstStyle/>
        <a:p>
          <a:r>
            <a:rPr lang="it-IT" dirty="0"/>
            <a:t>GET, POST</a:t>
          </a:r>
        </a:p>
      </dgm:t>
    </dgm:pt>
    <dgm:pt modelId="{33E7B4BB-B5C0-43FD-B5C3-9D90894B8B0C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 err="1"/>
            <a:t>nffg</a:t>
          </a:r>
          <a:endParaRPr lang="it-IT" dirty="0"/>
        </a:p>
      </dgm:t>
    </dgm:pt>
    <dgm:pt modelId="{7B25232A-0405-4D1F-A16E-8C119A2E553E}" type="parTrans" cxnId="{059A1E4D-7EAD-47D6-A611-EAB61E4042B0}">
      <dgm:prSet/>
      <dgm:spPr/>
      <dgm:t>
        <a:bodyPr/>
        <a:lstStyle/>
        <a:p>
          <a:endParaRPr lang="it-IT"/>
        </a:p>
      </dgm:t>
    </dgm:pt>
    <dgm:pt modelId="{A150E33C-B14A-4D6E-83D8-5E1C4706E782}" type="sibTrans" cxnId="{059A1E4D-7EAD-47D6-A611-EAB61E4042B0}">
      <dgm:prSet/>
      <dgm:spPr/>
      <dgm:t>
        <a:bodyPr/>
        <a:lstStyle/>
        <a:p>
          <a:r>
            <a:rPr lang="it-IT" dirty="0"/>
            <a:t>GET, DELETE</a:t>
          </a:r>
        </a:p>
      </dgm:t>
    </dgm:pt>
    <dgm:pt modelId="{53087823-7828-4413-B1BD-600DC5677B8B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 err="1"/>
            <a:t>policies</a:t>
          </a:r>
          <a:endParaRPr lang="it-IT" dirty="0"/>
        </a:p>
      </dgm:t>
    </dgm:pt>
    <dgm:pt modelId="{3183E9FE-FF56-4595-A040-5233DFD951FE}" type="parTrans" cxnId="{10180762-CFF7-4B44-BA24-F737B9C04809}">
      <dgm:prSet/>
      <dgm:spPr/>
      <dgm:t>
        <a:bodyPr/>
        <a:lstStyle/>
        <a:p>
          <a:endParaRPr lang="it-IT"/>
        </a:p>
      </dgm:t>
    </dgm:pt>
    <dgm:pt modelId="{8B8EBB78-9741-45C4-B5DF-7D597EC5985B}" type="sibTrans" cxnId="{10180762-CFF7-4B44-BA24-F737B9C04809}">
      <dgm:prSet/>
      <dgm:spPr/>
      <dgm:t>
        <a:bodyPr/>
        <a:lstStyle/>
        <a:p>
          <a:r>
            <a:rPr lang="it-IT" dirty="0"/>
            <a:t>GET, POST</a:t>
          </a:r>
        </a:p>
      </dgm:t>
    </dgm:pt>
    <dgm:pt modelId="{49FABE3B-A7AC-456E-8CC8-BC7AD37E411D}">
      <dgm:prSet phldrT="[Testo]"/>
      <dgm:spPr/>
      <dgm:t>
        <a:bodyPr/>
        <a:lstStyle/>
        <a:p>
          <a:r>
            <a:rPr lang="it-IT" dirty="0" err="1"/>
            <a:t>nodes</a:t>
          </a:r>
          <a:endParaRPr lang="it-IT" dirty="0"/>
        </a:p>
      </dgm:t>
    </dgm:pt>
    <dgm:pt modelId="{3AF7945D-9692-4EC6-95A1-A5F97045F0EF}" type="parTrans" cxnId="{1C048D0D-F7BE-48F6-B00E-37222DD1A0E1}">
      <dgm:prSet/>
      <dgm:spPr/>
      <dgm:t>
        <a:bodyPr/>
        <a:lstStyle/>
        <a:p>
          <a:endParaRPr lang="it-IT"/>
        </a:p>
      </dgm:t>
    </dgm:pt>
    <dgm:pt modelId="{0F2A88AC-B718-4C46-B8ED-C5C6F34F1366}" type="sibTrans" cxnId="{1C048D0D-F7BE-48F6-B00E-37222DD1A0E1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063B14A2-3C05-42E8-97A4-F96E1A9FD6EF}">
      <dgm:prSet phldrT="[Testo]"/>
      <dgm:spPr/>
      <dgm:t>
        <a:bodyPr/>
        <a:lstStyle/>
        <a:p>
          <a:r>
            <a:rPr lang="it-IT" dirty="0" err="1"/>
            <a:t>links</a:t>
          </a:r>
          <a:endParaRPr lang="it-IT" dirty="0"/>
        </a:p>
      </dgm:t>
    </dgm:pt>
    <dgm:pt modelId="{619C2A20-FA41-4B51-9179-B03FA73448AF}" type="parTrans" cxnId="{B0DDC793-1FB9-4FF6-87BE-6FF27ECB98DB}">
      <dgm:prSet/>
      <dgm:spPr/>
      <dgm:t>
        <a:bodyPr/>
        <a:lstStyle/>
        <a:p>
          <a:endParaRPr lang="it-IT"/>
        </a:p>
      </dgm:t>
    </dgm:pt>
    <dgm:pt modelId="{029343C4-96F7-415D-B75F-96CF5D55B240}" type="sibTrans" cxnId="{B0DDC793-1FB9-4FF6-87BE-6FF27ECB98DB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053C6686-1092-4569-AD58-015BD82F1FBE}">
      <dgm:prSet phldrT="[Testo]"/>
      <dgm:spPr/>
      <dgm:t>
        <a:bodyPr/>
        <a:lstStyle/>
        <a:p>
          <a:r>
            <a:rPr lang="it-IT" dirty="0" err="1"/>
            <a:t>links</a:t>
          </a:r>
          <a:endParaRPr lang="it-IT" dirty="0"/>
        </a:p>
      </dgm:t>
    </dgm:pt>
    <dgm:pt modelId="{F5C3BA85-A96B-4DB4-BB1F-DB5D471CE01D}" type="parTrans" cxnId="{2218211E-F2E0-4267-8054-E048C95F548E}">
      <dgm:prSet/>
      <dgm:spPr/>
      <dgm:t>
        <a:bodyPr/>
        <a:lstStyle/>
        <a:p>
          <a:endParaRPr lang="it-IT"/>
        </a:p>
      </dgm:t>
    </dgm:pt>
    <dgm:pt modelId="{3458284C-9DB8-4072-8DB3-7C464BE617EE}" type="sibTrans" cxnId="{2218211E-F2E0-4267-8054-E048C95F548E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6AE25A42-7FFF-4988-9349-0C1B84126D00}">
      <dgm:prSet phldrT="[Testo]"/>
      <dgm:spPr/>
      <dgm:t>
        <a:bodyPr/>
        <a:lstStyle/>
        <a:p>
          <a:r>
            <a:rPr lang="it-IT" dirty="0"/>
            <a:t>link</a:t>
          </a:r>
        </a:p>
      </dgm:t>
    </dgm:pt>
    <dgm:pt modelId="{2F081381-D7A5-4C55-9BD2-15DFE64EA1CC}" type="parTrans" cxnId="{758592A7-D50F-45E4-93C8-0AA99EDF2CCB}">
      <dgm:prSet/>
      <dgm:spPr/>
      <dgm:t>
        <a:bodyPr/>
        <a:lstStyle/>
        <a:p>
          <a:endParaRPr lang="it-IT"/>
        </a:p>
      </dgm:t>
    </dgm:pt>
    <dgm:pt modelId="{302F65F9-B144-4C63-9A47-48F24A8E46A0}" type="sibTrans" cxnId="{758592A7-D50F-45E4-93C8-0AA99EDF2CCB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C0052AC6-21A6-4330-ABDE-AFC777B9703D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 err="1"/>
            <a:t>online_result</a:t>
          </a:r>
          <a:endParaRPr lang="it-IT" dirty="0"/>
        </a:p>
      </dgm:t>
    </dgm:pt>
    <dgm:pt modelId="{9126BD08-977A-4580-9F9F-6BB6B75A9E5D}" type="parTrans" cxnId="{3ABB7CC6-A934-4AC8-BED6-0B2B206F2331}">
      <dgm:prSet/>
      <dgm:spPr/>
      <dgm:t>
        <a:bodyPr/>
        <a:lstStyle/>
        <a:p>
          <a:endParaRPr lang="it-IT"/>
        </a:p>
      </dgm:t>
    </dgm:pt>
    <dgm:pt modelId="{66E156F9-3A70-4AB4-886C-A2EDF41E55CA}" type="sibTrans" cxnId="{3ABB7CC6-A934-4AC8-BED6-0B2B206F2331}">
      <dgm:prSet/>
      <dgm:spPr/>
      <dgm:t>
        <a:bodyPr/>
        <a:lstStyle/>
        <a:p>
          <a:r>
            <a:rPr lang="it-IT" dirty="0"/>
            <a:t>POST</a:t>
          </a:r>
        </a:p>
      </dgm:t>
    </dgm:pt>
    <dgm:pt modelId="{B815BEC9-E963-4D39-A5F2-F7E8B29F626D}">
      <dgm:prSet phldrT="[Testo]"/>
      <dgm:spPr>
        <a:solidFill>
          <a:schemeClr val="accent3"/>
        </a:solidFill>
      </dgm:spPr>
      <dgm:t>
        <a:bodyPr/>
        <a:lstStyle/>
        <a:p>
          <a:r>
            <a:rPr lang="it-IT" dirty="0"/>
            <a:t>root</a:t>
          </a:r>
        </a:p>
      </dgm:t>
    </dgm:pt>
    <dgm:pt modelId="{F5AFBE36-64B2-4CFA-ABF9-9045BD10BAF0}" type="parTrans" cxnId="{FF02936D-BA9A-45BA-B2B7-1D145723C034}">
      <dgm:prSet/>
      <dgm:spPr/>
      <dgm:t>
        <a:bodyPr/>
        <a:lstStyle/>
        <a:p>
          <a:endParaRPr lang="it-IT"/>
        </a:p>
      </dgm:t>
    </dgm:pt>
    <dgm:pt modelId="{CCBA5F16-C564-4395-BA72-644B752D85B7}" type="sibTrans" cxnId="{FF02936D-BA9A-45BA-B2B7-1D145723C034}">
      <dgm:prSet/>
      <dgm:spPr/>
      <dgm:t>
        <a:bodyPr/>
        <a:lstStyle/>
        <a:p>
          <a:endParaRPr lang="it-IT"/>
        </a:p>
      </dgm:t>
    </dgm:pt>
    <dgm:pt modelId="{B5D010C6-1226-4794-A947-07A3807A60E2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 err="1"/>
            <a:t>policies</a:t>
          </a:r>
          <a:endParaRPr lang="it-IT" dirty="0"/>
        </a:p>
      </dgm:t>
    </dgm:pt>
    <dgm:pt modelId="{B2087D31-971F-4F30-9EAB-24B065FDDE03}" type="parTrans" cxnId="{BA91D9FC-0AF7-4EA8-B251-CBDAF515EC25}">
      <dgm:prSet/>
      <dgm:spPr/>
      <dgm:t>
        <a:bodyPr/>
        <a:lstStyle/>
        <a:p>
          <a:endParaRPr lang="it-IT"/>
        </a:p>
      </dgm:t>
    </dgm:pt>
    <dgm:pt modelId="{32690319-2518-4ED5-92D3-0F5DF2935192}" type="sibTrans" cxnId="{BA91D9FC-0AF7-4EA8-B251-CBDAF515EC25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2C7A4AB8-7AA8-4B0E-8478-415149B32432}">
      <dgm:prSet phldrT="[Testo]"/>
      <dgm:spPr/>
      <dgm:t>
        <a:bodyPr/>
        <a:lstStyle/>
        <a:p>
          <a:r>
            <a:rPr lang="it-IT" dirty="0" err="1"/>
            <a:t>src</a:t>
          </a:r>
          <a:endParaRPr lang="it-IT" dirty="0"/>
        </a:p>
      </dgm:t>
    </dgm:pt>
    <dgm:pt modelId="{FBEB20A9-7AEA-4697-BCA1-FD41E5FDBAB1}" type="parTrans" cxnId="{9FB66179-BE45-44CA-92A5-4A6420F643B3}">
      <dgm:prSet/>
      <dgm:spPr/>
      <dgm:t>
        <a:bodyPr/>
        <a:lstStyle/>
        <a:p>
          <a:endParaRPr lang="it-IT"/>
        </a:p>
      </dgm:t>
    </dgm:pt>
    <dgm:pt modelId="{0E4DB6C5-46DD-452A-95C4-551E54CBE897}" type="sibTrans" cxnId="{9FB66179-BE45-44CA-92A5-4A6420F643B3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F656A902-B6A5-451C-90F2-952C0F0DFB9E}">
      <dgm:prSet phldrT="[Testo]"/>
      <dgm:spPr/>
      <dgm:t>
        <a:bodyPr/>
        <a:lstStyle/>
        <a:p>
          <a:r>
            <a:rPr lang="it-IT" dirty="0" err="1"/>
            <a:t>dst</a:t>
          </a:r>
          <a:endParaRPr lang="it-IT" dirty="0"/>
        </a:p>
      </dgm:t>
    </dgm:pt>
    <dgm:pt modelId="{12A086ED-49B3-43AC-A22C-8CD0B981F688}" type="parTrans" cxnId="{B690DE19-7906-4DA3-A5BC-FB8D801A55BF}">
      <dgm:prSet/>
      <dgm:spPr/>
      <dgm:t>
        <a:bodyPr/>
        <a:lstStyle/>
        <a:p>
          <a:endParaRPr lang="it-IT"/>
        </a:p>
      </dgm:t>
    </dgm:pt>
    <dgm:pt modelId="{7E952622-FACF-4B11-9D3E-279DE8DEA787}" type="sibTrans" cxnId="{B690DE19-7906-4DA3-A5BC-FB8D801A55BF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E26713E7-C2FF-4E6F-933F-519932322F64}">
      <dgm:prSet phldrT="[Testo]"/>
      <dgm:spPr/>
      <dgm:t>
        <a:bodyPr/>
        <a:lstStyle/>
        <a:p>
          <a:r>
            <a:rPr lang="it-IT" dirty="0" err="1"/>
            <a:t>src</a:t>
          </a:r>
          <a:endParaRPr lang="it-IT" dirty="0"/>
        </a:p>
      </dgm:t>
    </dgm:pt>
    <dgm:pt modelId="{4F597E94-F098-4186-A158-EDBABEFDCA56}" type="parTrans" cxnId="{287FD1CB-654D-40B0-B7D6-9B203158E27C}">
      <dgm:prSet/>
      <dgm:spPr/>
      <dgm:t>
        <a:bodyPr/>
        <a:lstStyle/>
        <a:p>
          <a:endParaRPr lang="it-IT"/>
        </a:p>
      </dgm:t>
    </dgm:pt>
    <dgm:pt modelId="{5CE2FFF5-4C7F-482F-8804-B7902A277826}" type="sibTrans" cxnId="{287FD1CB-654D-40B0-B7D6-9B203158E27C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371F1349-0D66-4B5F-9D15-705CA1ECDBB3}">
      <dgm:prSet phldrT="[Testo]"/>
      <dgm:spPr/>
      <dgm:t>
        <a:bodyPr/>
        <a:lstStyle/>
        <a:p>
          <a:r>
            <a:rPr lang="it-IT" dirty="0" err="1"/>
            <a:t>dst</a:t>
          </a:r>
          <a:endParaRPr lang="it-IT" dirty="0"/>
        </a:p>
      </dgm:t>
    </dgm:pt>
    <dgm:pt modelId="{E1B0068A-968F-4354-AB32-4282036E4769}" type="parTrans" cxnId="{21198D01-B141-4A6B-A891-D08DD08CCB7B}">
      <dgm:prSet/>
      <dgm:spPr/>
      <dgm:t>
        <a:bodyPr/>
        <a:lstStyle/>
        <a:p>
          <a:endParaRPr lang="it-IT"/>
        </a:p>
      </dgm:t>
    </dgm:pt>
    <dgm:pt modelId="{196D1751-6D4C-4A3B-A5F2-E96094D3498B}" type="sibTrans" cxnId="{21198D01-B141-4A6B-A891-D08DD08CCB7B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A779B7C0-BB79-420B-AF5A-6B8F894F3710}">
      <dgm:prSet phldrT="[Testo]"/>
      <dgm:spPr/>
      <dgm:t>
        <a:bodyPr/>
        <a:lstStyle/>
        <a:p>
          <a:r>
            <a:rPr lang="it-IT" dirty="0" err="1"/>
            <a:t>node</a:t>
          </a:r>
          <a:endParaRPr lang="it-IT" dirty="0"/>
        </a:p>
      </dgm:t>
    </dgm:pt>
    <dgm:pt modelId="{D2CC5D4F-8F53-40E1-AA75-95145B301B3C}" type="parTrans" cxnId="{AD6D03B3-097B-4513-9167-0DCB85403CBC}">
      <dgm:prSet/>
      <dgm:spPr/>
      <dgm:t>
        <a:bodyPr/>
        <a:lstStyle/>
        <a:p>
          <a:endParaRPr lang="it-IT"/>
        </a:p>
      </dgm:t>
    </dgm:pt>
    <dgm:pt modelId="{053B865E-9D39-4D87-9989-4116AE427125}" type="sibTrans" cxnId="{AD6D03B3-097B-4513-9167-0DCB85403CBC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CB3512A9-437E-49C7-B01D-C983E1EF0F91}">
      <dgm:prSet phldrT="[Testo]"/>
      <dgm:spPr/>
      <dgm:t>
        <a:bodyPr/>
        <a:lstStyle/>
        <a:p>
          <a:r>
            <a:rPr lang="it-IT" dirty="0" err="1"/>
            <a:t>nffg</a:t>
          </a:r>
          <a:endParaRPr lang="it-IT" dirty="0"/>
        </a:p>
      </dgm:t>
    </dgm:pt>
    <dgm:pt modelId="{2423CD14-74DD-416D-B80D-968DBA71BE9E}" type="parTrans" cxnId="{102762CA-A59B-4A14-AB66-5B4CFE74AC90}">
      <dgm:prSet/>
      <dgm:spPr/>
      <dgm:t>
        <a:bodyPr/>
        <a:lstStyle/>
        <a:p>
          <a:endParaRPr lang="it-IT"/>
        </a:p>
      </dgm:t>
    </dgm:pt>
    <dgm:pt modelId="{9E0B1640-FA8B-47B8-BDFF-A6921F1C0011}" type="sibTrans" cxnId="{102762CA-A59B-4A14-AB66-5B4CFE74AC90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EBD7F036-4CD0-4C3D-9B22-373446E15479}" type="pres">
      <dgm:prSet presAssocID="{CA309DBD-D8D9-43F7-8DAA-8F58852B4D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1539A7-A8F6-4CA6-9472-E2825B222148}" type="pres">
      <dgm:prSet presAssocID="{B815BEC9-E963-4D39-A5F2-F7E8B29F626D}" presName="hierRoot1" presStyleCnt="0">
        <dgm:presLayoutVars>
          <dgm:hierBranch val="init"/>
        </dgm:presLayoutVars>
      </dgm:prSet>
      <dgm:spPr/>
    </dgm:pt>
    <dgm:pt modelId="{CFA43684-DBAD-42E9-A044-2309B92C7737}" type="pres">
      <dgm:prSet presAssocID="{B815BEC9-E963-4D39-A5F2-F7E8B29F626D}" presName="rootComposite1" presStyleCnt="0"/>
      <dgm:spPr/>
    </dgm:pt>
    <dgm:pt modelId="{AF5E153C-C39F-4A93-B18A-7BA95B8D4A7A}" type="pres">
      <dgm:prSet presAssocID="{B815BEC9-E963-4D39-A5F2-F7E8B29F626D}" presName="rootText1" presStyleLbl="node0" presStyleIdx="0" presStyleCnt="1">
        <dgm:presLayoutVars>
          <dgm:chMax/>
          <dgm:chPref val="3"/>
        </dgm:presLayoutVars>
      </dgm:prSet>
      <dgm:spPr/>
    </dgm:pt>
    <dgm:pt modelId="{36D6C9DF-D32E-40AE-8017-E86ADDD4EC1B}" type="pres">
      <dgm:prSet presAssocID="{B815BEC9-E963-4D39-A5F2-F7E8B29F626D}" presName="titleText1" presStyleLbl="fgAcc0" presStyleIdx="0" presStyleCnt="1">
        <dgm:presLayoutVars>
          <dgm:chMax val="0"/>
          <dgm:chPref val="0"/>
        </dgm:presLayoutVars>
      </dgm:prSet>
      <dgm:spPr/>
    </dgm:pt>
    <dgm:pt modelId="{54AFF764-1CB1-4E2A-ACE6-6FCB610FC7CB}" type="pres">
      <dgm:prSet presAssocID="{B815BEC9-E963-4D39-A5F2-F7E8B29F626D}" presName="rootConnector1" presStyleLbl="node1" presStyleIdx="0" presStyleCnt="17"/>
      <dgm:spPr/>
    </dgm:pt>
    <dgm:pt modelId="{97B7233B-E4DF-4A94-800C-8CEA339C5451}" type="pres">
      <dgm:prSet presAssocID="{B815BEC9-E963-4D39-A5F2-F7E8B29F626D}" presName="hierChild2" presStyleCnt="0"/>
      <dgm:spPr/>
    </dgm:pt>
    <dgm:pt modelId="{64E41951-862B-43D0-B818-5FF209AB4096}" type="pres">
      <dgm:prSet presAssocID="{DEDC8AE8-263F-4E8B-81FB-920ECFC55997}" presName="Name37" presStyleLbl="parChTrans1D2" presStyleIdx="0" presStyleCnt="2"/>
      <dgm:spPr/>
    </dgm:pt>
    <dgm:pt modelId="{58AED8A3-BA2A-44C2-884B-7AFE0DD6F087}" type="pres">
      <dgm:prSet presAssocID="{E7A7C8A7-B5E6-4219-925B-F23F9973A798}" presName="hierRoot2" presStyleCnt="0">
        <dgm:presLayoutVars>
          <dgm:hierBranch val="init"/>
        </dgm:presLayoutVars>
      </dgm:prSet>
      <dgm:spPr/>
    </dgm:pt>
    <dgm:pt modelId="{92B81161-E179-4471-B5DC-8C5DEE5C650F}" type="pres">
      <dgm:prSet presAssocID="{E7A7C8A7-B5E6-4219-925B-F23F9973A798}" presName="rootComposite" presStyleCnt="0"/>
      <dgm:spPr/>
    </dgm:pt>
    <dgm:pt modelId="{F8C2E044-A998-4274-83CE-7B1B1B122CEB}" type="pres">
      <dgm:prSet presAssocID="{E7A7C8A7-B5E6-4219-925B-F23F9973A798}" presName="rootText" presStyleLbl="node1" presStyleIdx="0" presStyleCnt="17">
        <dgm:presLayoutVars>
          <dgm:chMax/>
          <dgm:chPref val="3"/>
        </dgm:presLayoutVars>
      </dgm:prSet>
      <dgm:spPr/>
    </dgm:pt>
    <dgm:pt modelId="{539DA2A7-4D5F-4F72-BA20-F86332801338}" type="pres">
      <dgm:prSet presAssocID="{E7A7C8A7-B5E6-4219-925B-F23F9973A798}" presName="titleText2" presStyleLbl="fgAcc1" presStyleIdx="0" presStyleCnt="17">
        <dgm:presLayoutVars>
          <dgm:chMax val="0"/>
          <dgm:chPref val="0"/>
        </dgm:presLayoutVars>
      </dgm:prSet>
      <dgm:spPr/>
    </dgm:pt>
    <dgm:pt modelId="{4F6A4EEA-668B-4FDD-ADA9-2CFF3FAB84AF}" type="pres">
      <dgm:prSet presAssocID="{E7A7C8A7-B5E6-4219-925B-F23F9973A798}" presName="rootConnector" presStyleLbl="node2" presStyleIdx="0" presStyleCnt="0"/>
      <dgm:spPr/>
    </dgm:pt>
    <dgm:pt modelId="{B7EBFBDB-6C92-4713-A3F2-A8125C817FAB}" type="pres">
      <dgm:prSet presAssocID="{E7A7C8A7-B5E6-4219-925B-F23F9973A798}" presName="hierChild4" presStyleCnt="0"/>
      <dgm:spPr/>
    </dgm:pt>
    <dgm:pt modelId="{8B91B2AF-2D85-4F7B-895F-C3077122445D}" type="pres">
      <dgm:prSet presAssocID="{7B25232A-0405-4D1F-A16E-8C119A2E553E}" presName="Name37" presStyleLbl="parChTrans1D3" presStyleIdx="0" presStyleCnt="2"/>
      <dgm:spPr/>
    </dgm:pt>
    <dgm:pt modelId="{2A165203-3B32-4632-8793-1F8D7BCF3EE4}" type="pres">
      <dgm:prSet presAssocID="{33E7B4BB-B5C0-43FD-B5C3-9D90894B8B0C}" presName="hierRoot2" presStyleCnt="0">
        <dgm:presLayoutVars>
          <dgm:hierBranch val="init"/>
        </dgm:presLayoutVars>
      </dgm:prSet>
      <dgm:spPr/>
    </dgm:pt>
    <dgm:pt modelId="{76932275-8100-4803-9F9A-49292EDDB5C8}" type="pres">
      <dgm:prSet presAssocID="{33E7B4BB-B5C0-43FD-B5C3-9D90894B8B0C}" presName="rootComposite" presStyleCnt="0"/>
      <dgm:spPr/>
    </dgm:pt>
    <dgm:pt modelId="{BA1EEF07-AB09-4024-AC8E-2D4BD50C8019}" type="pres">
      <dgm:prSet presAssocID="{33E7B4BB-B5C0-43FD-B5C3-9D90894B8B0C}" presName="rootText" presStyleLbl="node1" presStyleIdx="1" presStyleCnt="17">
        <dgm:presLayoutVars>
          <dgm:chMax/>
          <dgm:chPref val="3"/>
        </dgm:presLayoutVars>
      </dgm:prSet>
      <dgm:spPr/>
    </dgm:pt>
    <dgm:pt modelId="{B132EDAE-F923-4AEC-AEAF-2317E585DB23}" type="pres">
      <dgm:prSet presAssocID="{33E7B4BB-B5C0-43FD-B5C3-9D90894B8B0C}" presName="titleText2" presStyleLbl="fgAcc1" presStyleIdx="1" presStyleCnt="17">
        <dgm:presLayoutVars>
          <dgm:chMax val="0"/>
          <dgm:chPref val="0"/>
        </dgm:presLayoutVars>
      </dgm:prSet>
      <dgm:spPr/>
    </dgm:pt>
    <dgm:pt modelId="{55549EBB-C664-48FC-A403-6B58FF5792FF}" type="pres">
      <dgm:prSet presAssocID="{33E7B4BB-B5C0-43FD-B5C3-9D90894B8B0C}" presName="rootConnector" presStyleLbl="node3" presStyleIdx="0" presStyleCnt="0"/>
      <dgm:spPr/>
    </dgm:pt>
    <dgm:pt modelId="{ABEF3458-0605-48F3-86C8-B549EC88BF57}" type="pres">
      <dgm:prSet presAssocID="{33E7B4BB-B5C0-43FD-B5C3-9D90894B8B0C}" presName="hierChild4" presStyleCnt="0"/>
      <dgm:spPr/>
    </dgm:pt>
    <dgm:pt modelId="{6CD77999-576F-496C-B75B-832EBCCBA55E}" type="pres">
      <dgm:prSet presAssocID="{3AF7945D-9692-4EC6-95A1-A5F97045F0EF}" presName="Name37" presStyleLbl="parChTrans1D4" presStyleIdx="0" presStyleCnt="13"/>
      <dgm:spPr/>
    </dgm:pt>
    <dgm:pt modelId="{83835046-47CE-4C44-A38E-DF74C7A9AE52}" type="pres">
      <dgm:prSet presAssocID="{49FABE3B-A7AC-456E-8CC8-BC7AD37E411D}" presName="hierRoot2" presStyleCnt="0">
        <dgm:presLayoutVars>
          <dgm:hierBranch val="init"/>
        </dgm:presLayoutVars>
      </dgm:prSet>
      <dgm:spPr/>
    </dgm:pt>
    <dgm:pt modelId="{ABCDC6EB-E7BF-4648-8658-9266B0FFA65C}" type="pres">
      <dgm:prSet presAssocID="{49FABE3B-A7AC-456E-8CC8-BC7AD37E411D}" presName="rootComposite" presStyleCnt="0"/>
      <dgm:spPr/>
    </dgm:pt>
    <dgm:pt modelId="{6F375BDD-8D88-481E-9B46-975879BFD3F7}" type="pres">
      <dgm:prSet presAssocID="{49FABE3B-A7AC-456E-8CC8-BC7AD37E411D}" presName="rootText" presStyleLbl="node1" presStyleIdx="2" presStyleCnt="17">
        <dgm:presLayoutVars>
          <dgm:chMax/>
          <dgm:chPref val="3"/>
        </dgm:presLayoutVars>
      </dgm:prSet>
      <dgm:spPr/>
    </dgm:pt>
    <dgm:pt modelId="{47ACE90A-534F-4E17-98C4-2E99AD5D6F6C}" type="pres">
      <dgm:prSet presAssocID="{49FABE3B-A7AC-456E-8CC8-BC7AD37E411D}" presName="titleText2" presStyleLbl="fgAcc1" presStyleIdx="2" presStyleCnt="17">
        <dgm:presLayoutVars>
          <dgm:chMax val="0"/>
          <dgm:chPref val="0"/>
        </dgm:presLayoutVars>
      </dgm:prSet>
      <dgm:spPr/>
    </dgm:pt>
    <dgm:pt modelId="{09728894-C8B5-4537-8E2D-5C0738D7483F}" type="pres">
      <dgm:prSet presAssocID="{49FABE3B-A7AC-456E-8CC8-BC7AD37E411D}" presName="rootConnector" presStyleLbl="node4" presStyleIdx="0" presStyleCnt="0"/>
      <dgm:spPr/>
    </dgm:pt>
    <dgm:pt modelId="{8A80BCFB-416D-44C8-94CF-9CB58F38BCE0}" type="pres">
      <dgm:prSet presAssocID="{49FABE3B-A7AC-456E-8CC8-BC7AD37E411D}" presName="hierChild4" presStyleCnt="0"/>
      <dgm:spPr/>
    </dgm:pt>
    <dgm:pt modelId="{7BB4B597-987B-40AA-A05A-F1CEB5C25AAC}" type="pres">
      <dgm:prSet presAssocID="{D2CC5D4F-8F53-40E1-AA75-95145B301B3C}" presName="Name37" presStyleLbl="parChTrans1D4" presStyleIdx="1" presStyleCnt="13"/>
      <dgm:spPr/>
    </dgm:pt>
    <dgm:pt modelId="{CE684F5C-1D3D-4F7F-9F9A-1551D9EA2529}" type="pres">
      <dgm:prSet presAssocID="{A779B7C0-BB79-420B-AF5A-6B8F894F3710}" presName="hierRoot2" presStyleCnt="0">
        <dgm:presLayoutVars>
          <dgm:hierBranch val="init"/>
        </dgm:presLayoutVars>
      </dgm:prSet>
      <dgm:spPr/>
    </dgm:pt>
    <dgm:pt modelId="{134E0DC7-ACA5-490E-A3D8-0F21ED7A3E65}" type="pres">
      <dgm:prSet presAssocID="{A779B7C0-BB79-420B-AF5A-6B8F894F3710}" presName="rootComposite" presStyleCnt="0"/>
      <dgm:spPr/>
    </dgm:pt>
    <dgm:pt modelId="{964511C6-E4B0-415A-AC5A-7CA4D37CFD51}" type="pres">
      <dgm:prSet presAssocID="{A779B7C0-BB79-420B-AF5A-6B8F894F3710}" presName="rootText" presStyleLbl="node1" presStyleIdx="3" presStyleCnt="17">
        <dgm:presLayoutVars>
          <dgm:chMax/>
          <dgm:chPref val="3"/>
        </dgm:presLayoutVars>
      </dgm:prSet>
      <dgm:spPr/>
    </dgm:pt>
    <dgm:pt modelId="{046A614D-94D1-41F8-9665-9994C1AD2323}" type="pres">
      <dgm:prSet presAssocID="{A779B7C0-BB79-420B-AF5A-6B8F894F3710}" presName="titleText2" presStyleLbl="fgAcc1" presStyleIdx="3" presStyleCnt="17">
        <dgm:presLayoutVars>
          <dgm:chMax val="0"/>
          <dgm:chPref val="0"/>
        </dgm:presLayoutVars>
      </dgm:prSet>
      <dgm:spPr/>
    </dgm:pt>
    <dgm:pt modelId="{A6257DC7-022D-4C36-A597-84942B6C59DE}" type="pres">
      <dgm:prSet presAssocID="{A779B7C0-BB79-420B-AF5A-6B8F894F3710}" presName="rootConnector" presStyleLbl="node4" presStyleIdx="0" presStyleCnt="0"/>
      <dgm:spPr/>
    </dgm:pt>
    <dgm:pt modelId="{303E59F8-C802-40CE-962D-ABACF3420A8E}" type="pres">
      <dgm:prSet presAssocID="{A779B7C0-BB79-420B-AF5A-6B8F894F3710}" presName="hierChild4" presStyleCnt="0"/>
      <dgm:spPr/>
    </dgm:pt>
    <dgm:pt modelId="{6FA368C1-D023-4280-90F8-E0FAD11E3A3B}" type="pres">
      <dgm:prSet presAssocID="{619C2A20-FA41-4B51-9179-B03FA73448AF}" presName="Name37" presStyleLbl="parChTrans1D4" presStyleIdx="2" presStyleCnt="13"/>
      <dgm:spPr/>
    </dgm:pt>
    <dgm:pt modelId="{A6AB9C07-C3EC-4BE6-A29E-0D3E9C5EE78C}" type="pres">
      <dgm:prSet presAssocID="{063B14A2-3C05-42E8-97A4-F96E1A9FD6EF}" presName="hierRoot2" presStyleCnt="0">
        <dgm:presLayoutVars>
          <dgm:hierBranch val="init"/>
        </dgm:presLayoutVars>
      </dgm:prSet>
      <dgm:spPr/>
    </dgm:pt>
    <dgm:pt modelId="{780FB81E-CCCF-4C90-AE25-219DAC28481E}" type="pres">
      <dgm:prSet presAssocID="{063B14A2-3C05-42E8-97A4-F96E1A9FD6EF}" presName="rootComposite" presStyleCnt="0"/>
      <dgm:spPr/>
    </dgm:pt>
    <dgm:pt modelId="{BD85F449-60FD-441B-9ED2-6E2A84A1B562}" type="pres">
      <dgm:prSet presAssocID="{063B14A2-3C05-42E8-97A4-F96E1A9FD6EF}" presName="rootText" presStyleLbl="node1" presStyleIdx="4" presStyleCnt="17">
        <dgm:presLayoutVars>
          <dgm:chMax/>
          <dgm:chPref val="3"/>
        </dgm:presLayoutVars>
      </dgm:prSet>
      <dgm:spPr/>
    </dgm:pt>
    <dgm:pt modelId="{F144C3F6-9BBD-4F64-A25B-241269640752}" type="pres">
      <dgm:prSet presAssocID="{063B14A2-3C05-42E8-97A4-F96E1A9FD6EF}" presName="titleText2" presStyleLbl="fgAcc1" presStyleIdx="4" presStyleCnt="17">
        <dgm:presLayoutVars>
          <dgm:chMax val="0"/>
          <dgm:chPref val="0"/>
        </dgm:presLayoutVars>
      </dgm:prSet>
      <dgm:spPr/>
    </dgm:pt>
    <dgm:pt modelId="{F1AA54B0-2D34-495C-9D56-CF0C1D83F627}" type="pres">
      <dgm:prSet presAssocID="{063B14A2-3C05-42E8-97A4-F96E1A9FD6EF}" presName="rootConnector" presStyleLbl="node4" presStyleIdx="0" presStyleCnt="0"/>
      <dgm:spPr/>
    </dgm:pt>
    <dgm:pt modelId="{A680C482-423F-48E9-87F5-6CAC934E8D55}" type="pres">
      <dgm:prSet presAssocID="{063B14A2-3C05-42E8-97A4-F96E1A9FD6EF}" presName="hierChild4" presStyleCnt="0"/>
      <dgm:spPr/>
    </dgm:pt>
    <dgm:pt modelId="{626ACF96-6D56-488D-A93A-3FFB4F80EA85}" type="pres">
      <dgm:prSet presAssocID="{063B14A2-3C05-42E8-97A4-F96E1A9FD6EF}" presName="hierChild5" presStyleCnt="0"/>
      <dgm:spPr/>
    </dgm:pt>
    <dgm:pt modelId="{447660F2-77FF-4FE5-8A56-AD1A39DC7C72}" type="pres">
      <dgm:prSet presAssocID="{A779B7C0-BB79-420B-AF5A-6B8F894F3710}" presName="hierChild5" presStyleCnt="0"/>
      <dgm:spPr/>
    </dgm:pt>
    <dgm:pt modelId="{FE5B2E3E-A837-48E4-9D41-5C8EACC920EA}" type="pres">
      <dgm:prSet presAssocID="{49FABE3B-A7AC-456E-8CC8-BC7AD37E411D}" presName="hierChild5" presStyleCnt="0"/>
      <dgm:spPr/>
    </dgm:pt>
    <dgm:pt modelId="{3AEB7C50-F260-475F-AE61-88694CE2DD09}" type="pres">
      <dgm:prSet presAssocID="{F5C3BA85-A96B-4DB4-BB1F-DB5D471CE01D}" presName="Name37" presStyleLbl="parChTrans1D4" presStyleIdx="3" presStyleCnt="13"/>
      <dgm:spPr/>
    </dgm:pt>
    <dgm:pt modelId="{95A0A92C-94BF-4282-B714-86A83CAB91A8}" type="pres">
      <dgm:prSet presAssocID="{053C6686-1092-4569-AD58-015BD82F1FBE}" presName="hierRoot2" presStyleCnt="0">
        <dgm:presLayoutVars>
          <dgm:hierBranch val="init"/>
        </dgm:presLayoutVars>
      </dgm:prSet>
      <dgm:spPr/>
    </dgm:pt>
    <dgm:pt modelId="{7B570188-4A85-4CED-BB7E-E419BDA821DC}" type="pres">
      <dgm:prSet presAssocID="{053C6686-1092-4569-AD58-015BD82F1FBE}" presName="rootComposite" presStyleCnt="0"/>
      <dgm:spPr/>
    </dgm:pt>
    <dgm:pt modelId="{BB0E23D2-7F60-4BBD-8AF5-45AB66BA1A8F}" type="pres">
      <dgm:prSet presAssocID="{053C6686-1092-4569-AD58-015BD82F1FBE}" presName="rootText" presStyleLbl="node1" presStyleIdx="5" presStyleCnt="17">
        <dgm:presLayoutVars>
          <dgm:chMax/>
          <dgm:chPref val="3"/>
        </dgm:presLayoutVars>
      </dgm:prSet>
      <dgm:spPr/>
    </dgm:pt>
    <dgm:pt modelId="{52CC4677-1CE4-4159-AA37-D3CFA3EA880B}" type="pres">
      <dgm:prSet presAssocID="{053C6686-1092-4569-AD58-015BD82F1FBE}" presName="titleText2" presStyleLbl="fgAcc1" presStyleIdx="5" presStyleCnt="17">
        <dgm:presLayoutVars>
          <dgm:chMax val="0"/>
          <dgm:chPref val="0"/>
        </dgm:presLayoutVars>
      </dgm:prSet>
      <dgm:spPr/>
    </dgm:pt>
    <dgm:pt modelId="{79FBF284-9946-4D24-9D2B-48EC54E1E623}" type="pres">
      <dgm:prSet presAssocID="{053C6686-1092-4569-AD58-015BD82F1FBE}" presName="rootConnector" presStyleLbl="node4" presStyleIdx="0" presStyleCnt="0"/>
      <dgm:spPr/>
    </dgm:pt>
    <dgm:pt modelId="{1B22EF77-6579-47FC-A2B5-0957D7C43AC5}" type="pres">
      <dgm:prSet presAssocID="{053C6686-1092-4569-AD58-015BD82F1FBE}" presName="hierChild4" presStyleCnt="0"/>
      <dgm:spPr/>
    </dgm:pt>
    <dgm:pt modelId="{BEF4CA64-1A81-47DA-96E0-6D364B50E82E}" type="pres">
      <dgm:prSet presAssocID="{2F081381-D7A5-4C55-9BD2-15DFE64EA1CC}" presName="Name37" presStyleLbl="parChTrans1D4" presStyleIdx="4" presStyleCnt="13"/>
      <dgm:spPr/>
    </dgm:pt>
    <dgm:pt modelId="{F2CF0AFC-6263-4EF0-9578-A968B0B365A6}" type="pres">
      <dgm:prSet presAssocID="{6AE25A42-7FFF-4988-9349-0C1B84126D00}" presName="hierRoot2" presStyleCnt="0">
        <dgm:presLayoutVars>
          <dgm:hierBranch val="init"/>
        </dgm:presLayoutVars>
      </dgm:prSet>
      <dgm:spPr/>
    </dgm:pt>
    <dgm:pt modelId="{27DAADE8-0A91-4A05-B836-FA775E147E77}" type="pres">
      <dgm:prSet presAssocID="{6AE25A42-7FFF-4988-9349-0C1B84126D00}" presName="rootComposite" presStyleCnt="0"/>
      <dgm:spPr/>
    </dgm:pt>
    <dgm:pt modelId="{087A2AA0-E665-4F49-974C-2099F17D7AEC}" type="pres">
      <dgm:prSet presAssocID="{6AE25A42-7FFF-4988-9349-0C1B84126D00}" presName="rootText" presStyleLbl="node1" presStyleIdx="6" presStyleCnt="17">
        <dgm:presLayoutVars>
          <dgm:chMax/>
          <dgm:chPref val="3"/>
        </dgm:presLayoutVars>
      </dgm:prSet>
      <dgm:spPr/>
    </dgm:pt>
    <dgm:pt modelId="{ED6B17AE-5151-42F4-9B81-8E890E228F75}" type="pres">
      <dgm:prSet presAssocID="{6AE25A42-7FFF-4988-9349-0C1B84126D00}" presName="titleText2" presStyleLbl="fgAcc1" presStyleIdx="6" presStyleCnt="17">
        <dgm:presLayoutVars>
          <dgm:chMax val="0"/>
          <dgm:chPref val="0"/>
        </dgm:presLayoutVars>
      </dgm:prSet>
      <dgm:spPr/>
    </dgm:pt>
    <dgm:pt modelId="{99B47A94-9B7A-42A4-92C1-E53370CBB31B}" type="pres">
      <dgm:prSet presAssocID="{6AE25A42-7FFF-4988-9349-0C1B84126D00}" presName="rootConnector" presStyleLbl="node4" presStyleIdx="0" presStyleCnt="0"/>
      <dgm:spPr/>
    </dgm:pt>
    <dgm:pt modelId="{D95094DA-F22B-496D-9AD6-AE747F4CF2EC}" type="pres">
      <dgm:prSet presAssocID="{6AE25A42-7FFF-4988-9349-0C1B84126D00}" presName="hierChild4" presStyleCnt="0"/>
      <dgm:spPr/>
    </dgm:pt>
    <dgm:pt modelId="{A8C37875-4065-405F-8756-A322961BCB29}" type="pres">
      <dgm:prSet presAssocID="{4F597E94-F098-4186-A158-EDBABEFDCA56}" presName="Name37" presStyleLbl="parChTrans1D4" presStyleIdx="5" presStyleCnt="13"/>
      <dgm:spPr/>
    </dgm:pt>
    <dgm:pt modelId="{CD7506C9-13BA-4F8A-9D15-A9E58477A181}" type="pres">
      <dgm:prSet presAssocID="{E26713E7-C2FF-4E6F-933F-519932322F64}" presName="hierRoot2" presStyleCnt="0">
        <dgm:presLayoutVars>
          <dgm:hierBranch val="init"/>
        </dgm:presLayoutVars>
      </dgm:prSet>
      <dgm:spPr/>
    </dgm:pt>
    <dgm:pt modelId="{844FFA64-BD79-4097-AD9E-EC725E25A96A}" type="pres">
      <dgm:prSet presAssocID="{E26713E7-C2FF-4E6F-933F-519932322F64}" presName="rootComposite" presStyleCnt="0"/>
      <dgm:spPr/>
    </dgm:pt>
    <dgm:pt modelId="{E1928912-690E-4B07-BE74-770F8A348943}" type="pres">
      <dgm:prSet presAssocID="{E26713E7-C2FF-4E6F-933F-519932322F64}" presName="rootText" presStyleLbl="node1" presStyleIdx="7" presStyleCnt="17">
        <dgm:presLayoutVars>
          <dgm:chMax/>
          <dgm:chPref val="3"/>
        </dgm:presLayoutVars>
      </dgm:prSet>
      <dgm:spPr/>
    </dgm:pt>
    <dgm:pt modelId="{7CF1BA69-F623-44D4-9565-F907A7756C37}" type="pres">
      <dgm:prSet presAssocID="{E26713E7-C2FF-4E6F-933F-519932322F64}" presName="titleText2" presStyleLbl="fgAcc1" presStyleIdx="7" presStyleCnt="17">
        <dgm:presLayoutVars>
          <dgm:chMax val="0"/>
          <dgm:chPref val="0"/>
        </dgm:presLayoutVars>
      </dgm:prSet>
      <dgm:spPr/>
    </dgm:pt>
    <dgm:pt modelId="{C113B938-2505-43C1-A28A-5093399B760C}" type="pres">
      <dgm:prSet presAssocID="{E26713E7-C2FF-4E6F-933F-519932322F64}" presName="rootConnector" presStyleLbl="node4" presStyleIdx="0" presStyleCnt="0"/>
      <dgm:spPr/>
    </dgm:pt>
    <dgm:pt modelId="{737A5879-1FCC-43DA-B412-5A43B9AC46A8}" type="pres">
      <dgm:prSet presAssocID="{E26713E7-C2FF-4E6F-933F-519932322F64}" presName="hierChild4" presStyleCnt="0"/>
      <dgm:spPr/>
    </dgm:pt>
    <dgm:pt modelId="{1C4A55E2-7A48-41F0-AB6B-AD2BF85D3059}" type="pres">
      <dgm:prSet presAssocID="{E26713E7-C2FF-4E6F-933F-519932322F64}" presName="hierChild5" presStyleCnt="0"/>
      <dgm:spPr/>
    </dgm:pt>
    <dgm:pt modelId="{61BBAE35-7AA0-4AB9-B2AB-133A2DC7D7A8}" type="pres">
      <dgm:prSet presAssocID="{E1B0068A-968F-4354-AB32-4282036E4769}" presName="Name37" presStyleLbl="parChTrans1D4" presStyleIdx="6" presStyleCnt="13"/>
      <dgm:spPr/>
    </dgm:pt>
    <dgm:pt modelId="{300315C3-2E39-46DC-944B-F8102BC52829}" type="pres">
      <dgm:prSet presAssocID="{371F1349-0D66-4B5F-9D15-705CA1ECDBB3}" presName="hierRoot2" presStyleCnt="0">
        <dgm:presLayoutVars>
          <dgm:hierBranch val="init"/>
        </dgm:presLayoutVars>
      </dgm:prSet>
      <dgm:spPr/>
    </dgm:pt>
    <dgm:pt modelId="{3F10AEFC-CCA4-4E68-B746-836790FABEEB}" type="pres">
      <dgm:prSet presAssocID="{371F1349-0D66-4B5F-9D15-705CA1ECDBB3}" presName="rootComposite" presStyleCnt="0"/>
      <dgm:spPr/>
    </dgm:pt>
    <dgm:pt modelId="{D02F8100-AB3D-4965-94EE-784CF9623F7F}" type="pres">
      <dgm:prSet presAssocID="{371F1349-0D66-4B5F-9D15-705CA1ECDBB3}" presName="rootText" presStyleLbl="node1" presStyleIdx="8" presStyleCnt="17">
        <dgm:presLayoutVars>
          <dgm:chMax/>
          <dgm:chPref val="3"/>
        </dgm:presLayoutVars>
      </dgm:prSet>
      <dgm:spPr/>
    </dgm:pt>
    <dgm:pt modelId="{AE2D790A-2B07-4D97-AE84-339E0EC855DA}" type="pres">
      <dgm:prSet presAssocID="{371F1349-0D66-4B5F-9D15-705CA1ECDBB3}" presName="titleText2" presStyleLbl="fgAcc1" presStyleIdx="8" presStyleCnt="17">
        <dgm:presLayoutVars>
          <dgm:chMax val="0"/>
          <dgm:chPref val="0"/>
        </dgm:presLayoutVars>
      </dgm:prSet>
      <dgm:spPr/>
    </dgm:pt>
    <dgm:pt modelId="{517A8F35-B5FE-41AD-9A7B-BB90A219C885}" type="pres">
      <dgm:prSet presAssocID="{371F1349-0D66-4B5F-9D15-705CA1ECDBB3}" presName="rootConnector" presStyleLbl="node4" presStyleIdx="0" presStyleCnt="0"/>
      <dgm:spPr/>
    </dgm:pt>
    <dgm:pt modelId="{CF693F7D-96DA-42DB-B3EE-9C341E1FCCE2}" type="pres">
      <dgm:prSet presAssocID="{371F1349-0D66-4B5F-9D15-705CA1ECDBB3}" presName="hierChild4" presStyleCnt="0"/>
      <dgm:spPr/>
    </dgm:pt>
    <dgm:pt modelId="{87953EF0-E51B-43BB-B7B8-987CD2F0CF6A}" type="pres">
      <dgm:prSet presAssocID="{371F1349-0D66-4B5F-9D15-705CA1ECDBB3}" presName="hierChild5" presStyleCnt="0"/>
      <dgm:spPr/>
    </dgm:pt>
    <dgm:pt modelId="{EDCB6261-6249-44DF-B7BC-8F421BC0896D}" type="pres">
      <dgm:prSet presAssocID="{6AE25A42-7FFF-4988-9349-0C1B84126D00}" presName="hierChild5" presStyleCnt="0"/>
      <dgm:spPr/>
    </dgm:pt>
    <dgm:pt modelId="{D6DB2447-44E4-47DF-9888-9EE4575372F9}" type="pres">
      <dgm:prSet presAssocID="{053C6686-1092-4569-AD58-015BD82F1FBE}" presName="hierChild5" presStyleCnt="0"/>
      <dgm:spPr/>
    </dgm:pt>
    <dgm:pt modelId="{099D8177-4109-4AEF-8D78-681865E8C388}" type="pres">
      <dgm:prSet presAssocID="{3183E9FE-FF56-4595-A040-5233DFD951FE}" presName="Name37" presStyleLbl="parChTrans1D4" presStyleIdx="7" presStyleCnt="13"/>
      <dgm:spPr/>
    </dgm:pt>
    <dgm:pt modelId="{916B5285-B536-4520-BE05-3478BA7C410C}" type="pres">
      <dgm:prSet presAssocID="{53087823-7828-4413-B1BD-600DC5677B8B}" presName="hierRoot2" presStyleCnt="0">
        <dgm:presLayoutVars>
          <dgm:hierBranch val="init"/>
        </dgm:presLayoutVars>
      </dgm:prSet>
      <dgm:spPr/>
    </dgm:pt>
    <dgm:pt modelId="{E05F47B5-1EAD-48A0-A64D-6F25F3EA1EA0}" type="pres">
      <dgm:prSet presAssocID="{53087823-7828-4413-B1BD-600DC5677B8B}" presName="rootComposite" presStyleCnt="0"/>
      <dgm:spPr/>
    </dgm:pt>
    <dgm:pt modelId="{789AF0E4-9B3A-4495-AB43-CC3A3E0008D9}" type="pres">
      <dgm:prSet presAssocID="{53087823-7828-4413-B1BD-600DC5677B8B}" presName="rootText" presStyleLbl="node1" presStyleIdx="9" presStyleCnt="17">
        <dgm:presLayoutVars>
          <dgm:chMax/>
          <dgm:chPref val="3"/>
        </dgm:presLayoutVars>
      </dgm:prSet>
      <dgm:spPr/>
    </dgm:pt>
    <dgm:pt modelId="{D148B615-8B71-4835-BCE7-F5D67094D809}" type="pres">
      <dgm:prSet presAssocID="{53087823-7828-4413-B1BD-600DC5677B8B}" presName="titleText2" presStyleLbl="fgAcc1" presStyleIdx="9" presStyleCnt="17">
        <dgm:presLayoutVars>
          <dgm:chMax val="0"/>
          <dgm:chPref val="0"/>
        </dgm:presLayoutVars>
      </dgm:prSet>
      <dgm:spPr/>
    </dgm:pt>
    <dgm:pt modelId="{08D9E1E8-1FC3-45AF-933F-E9587715D342}" type="pres">
      <dgm:prSet presAssocID="{53087823-7828-4413-B1BD-600DC5677B8B}" presName="rootConnector" presStyleLbl="node4" presStyleIdx="0" presStyleCnt="0"/>
      <dgm:spPr/>
    </dgm:pt>
    <dgm:pt modelId="{32940A0A-00FF-4B44-B84F-4AF0393D2EA0}" type="pres">
      <dgm:prSet presAssocID="{53087823-7828-4413-B1BD-600DC5677B8B}" presName="hierChild4" presStyleCnt="0"/>
      <dgm:spPr/>
    </dgm:pt>
    <dgm:pt modelId="{4AD5AAB4-1B45-4829-8590-B50DCBE466E2}" type="pres">
      <dgm:prSet presAssocID="{53087823-7828-4413-B1BD-600DC5677B8B}" presName="hierChild5" presStyleCnt="0"/>
      <dgm:spPr/>
    </dgm:pt>
    <dgm:pt modelId="{7E477039-D784-4E9C-BFB2-1B3B1D614085}" type="pres">
      <dgm:prSet presAssocID="{9126BD08-977A-4580-9F9F-6BB6B75A9E5D}" presName="Name37" presStyleLbl="parChTrans1D4" presStyleIdx="8" presStyleCnt="13"/>
      <dgm:spPr/>
    </dgm:pt>
    <dgm:pt modelId="{57113E97-DBA7-4B1C-93FB-FC38B96BCFB9}" type="pres">
      <dgm:prSet presAssocID="{C0052AC6-21A6-4330-ABDE-AFC777B9703D}" presName="hierRoot2" presStyleCnt="0">
        <dgm:presLayoutVars>
          <dgm:hierBranch val="init"/>
        </dgm:presLayoutVars>
      </dgm:prSet>
      <dgm:spPr/>
    </dgm:pt>
    <dgm:pt modelId="{74E548F0-913B-4317-B025-7DB5998A5016}" type="pres">
      <dgm:prSet presAssocID="{C0052AC6-21A6-4330-ABDE-AFC777B9703D}" presName="rootComposite" presStyleCnt="0"/>
      <dgm:spPr/>
    </dgm:pt>
    <dgm:pt modelId="{8608C4E3-4EBA-4A9A-88AA-81CFCFC7F795}" type="pres">
      <dgm:prSet presAssocID="{C0052AC6-21A6-4330-ABDE-AFC777B9703D}" presName="rootText" presStyleLbl="node1" presStyleIdx="10" presStyleCnt="17">
        <dgm:presLayoutVars>
          <dgm:chMax/>
          <dgm:chPref val="3"/>
        </dgm:presLayoutVars>
      </dgm:prSet>
      <dgm:spPr/>
    </dgm:pt>
    <dgm:pt modelId="{157A56EA-1BBB-47BF-ABCE-88B699BEA9EF}" type="pres">
      <dgm:prSet presAssocID="{C0052AC6-21A6-4330-ABDE-AFC777B9703D}" presName="titleText2" presStyleLbl="fgAcc1" presStyleIdx="10" presStyleCnt="17">
        <dgm:presLayoutVars>
          <dgm:chMax val="0"/>
          <dgm:chPref val="0"/>
        </dgm:presLayoutVars>
      </dgm:prSet>
      <dgm:spPr/>
    </dgm:pt>
    <dgm:pt modelId="{6FC246C3-4F0C-4B1A-8972-3F49B6387FE9}" type="pres">
      <dgm:prSet presAssocID="{C0052AC6-21A6-4330-ABDE-AFC777B9703D}" presName="rootConnector" presStyleLbl="node4" presStyleIdx="0" presStyleCnt="0"/>
      <dgm:spPr/>
    </dgm:pt>
    <dgm:pt modelId="{06F96C81-3663-4D3F-8087-9F0EAFDD492C}" type="pres">
      <dgm:prSet presAssocID="{C0052AC6-21A6-4330-ABDE-AFC777B9703D}" presName="hierChild4" presStyleCnt="0"/>
      <dgm:spPr/>
    </dgm:pt>
    <dgm:pt modelId="{A2540033-87D0-4EE8-AEC4-F7BC2B1425AC}" type="pres">
      <dgm:prSet presAssocID="{C0052AC6-21A6-4330-ABDE-AFC777B9703D}" presName="hierChild5" presStyleCnt="0"/>
      <dgm:spPr/>
    </dgm:pt>
    <dgm:pt modelId="{041C1633-B5AC-4905-9B7B-03DCD56EE49C}" type="pres">
      <dgm:prSet presAssocID="{33E7B4BB-B5C0-43FD-B5C3-9D90894B8B0C}" presName="hierChild5" presStyleCnt="0"/>
      <dgm:spPr/>
    </dgm:pt>
    <dgm:pt modelId="{2039023F-DD4B-49D7-A12F-DF7239272F48}" type="pres">
      <dgm:prSet presAssocID="{E7A7C8A7-B5E6-4219-925B-F23F9973A798}" presName="hierChild5" presStyleCnt="0"/>
      <dgm:spPr/>
    </dgm:pt>
    <dgm:pt modelId="{CC589009-F857-4B3F-A3D0-5CCCABC1240A}" type="pres">
      <dgm:prSet presAssocID="{B2087D31-971F-4F30-9EAB-24B065FDDE03}" presName="Name37" presStyleLbl="parChTrans1D2" presStyleIdx="1" presStyleCnt="2"/>
      <dgm:spPr/>
    </dgm:pt>
    <dgm:pt modelId="{3490E1E1-3512-46B3-9684-A52A78584649}" type="pres">
      <dgm:prSet presAssocID="{B5D010C6-1226-4794-A947-07A3807A60E2}" presName="hierRoot2" presStyleCnt="0">
        <dgm:presLayoutVars>
          <dgm:hierBranch val="init"/>
        </dgm:presLayoutVars>
      </dgm:prSet>
      <dgm:spPr/>
    </dgm:pt>
    <dgm:pt modelId="{17150462-B688-4A6C-BCF9-803EC08EF795}" type="pres">
      <dgm:prSet presAssocID="{B5D010C6-1226-4794-A947-07A3807A60E2}" presName="rootComposite" presStyleCnt="0"/>
      <dgm:spPr/>
    </dgm:pt>
    <dgm:pt modelId="{EB3B0784-D265-4B9F-A878-923BDFFA37F7}" type="pres">
      <dgm:prSet presAssocID="{B5D010C6-1226-4794-A947-07A3807A60E2}" presName="rootText" presStyleLbl="node1" presStyleIdx="11" presStyleCnt="17">
        <dgm:presLayoutVars>
          <dgm:chMax/>
          <dgm:chPref val="3"/>
        </dgm:presLayoutVars>
      </dgm:prSet>
      <dgm:spPr/>
    </dgm:pt>
    <dgm:pt modelId="{0612207D-3C64-4AF4-958C-A573D03D669B}" type="pres">
      <dgm:prSet presAssocID="{B5D010C6-1226-4794-A947-07A3807A60E2}" presName="titleText2" presStyleLbl="fgAcc1" presStyleIdx="11" presStyleCnt="17">
        <dgm:presLayoutVars>
          <dgm:chMax val="0"/>
          <dgm:chPref val="0"/>
        </dgm:presLayoutVars>
      </dgm:prSet>
      <dgm:spPr/>
    </dgm:pt>
    <dgm:pt modelId="{6EEBDB96-C7B1-4F92-99EC-7ED3294FDC4B}" type="pres">
      <dgm:prSet presAssocID="{B5D010C6-1226-4794-A947-07A3807A60E2}" presName="rootConnector" presStyleLbl="node2" presStyleIdx="0" presStyleCnt="0"/>
      <dgm:spPr/>
    </dgm:pt>
    <dgm:pt modelId="{81E5D5FD-6AA8-4F4C-8DE3-F6D5518326B5}" type="pres">
      <dgm:prSet presAssocID="{B5D010C6-1226-4794-A947-07A3807A60E2}" presName="hierChild4" presStyleCnt="0"/>
      <dgm:spPr/>
    </dgm:pt>
    <dgm:pt modelId="{8FDDC3F3-27BF-4E5A-8E13-74F616CA2CC1}" type="pres">
      <dgm:prSet presAssocID="{8A1C657D-0D64-496F-B8B9-F3DA9AE45910}" presName="Name37" presStyleLbl="parChTrans1D3" presStyleIdx="1" presStyleCnt="2"/>
      <dgm:spPr/>
    </dgm:pt>
    <dgm:pt modelId="{73CC338E-B91F-4A06-9FAA-F7B0BF3F58E1}" type="pres">
      <dgm:prSet presAssocID="{6EBE8197-6F44-498E-8B1E-F30DCD49EADA}" presName="hierRoot2" presStyleCnt="0">
        <dgm:presLayoutVars>
          <dgm:hierBranch val="init"/>
        </dgm:presLayoutVars>
      </dgm:prSet>
      <dgm:spPr/>
    </dgm:pt>
    <dgm:pt modelId="{FD7B1BC0-CDCC-4375-A9A3-B569FE02916D}" type="pres">
      <dgm:prSet presAssocID="{6EBE8197-6F44-498E-8B1E-F30DCD49EADA}" presName="rootComposite" presStyleCnt="0"/>
      <dgm:spPr/>
    </dgm:pt>
    <dgm:pt modelId="{FAB2329D-2EDA-4461-8FD0-66DACBDC0D22}" type="pres">
      <dgm:prSet presAssocID="{6EBE8197-6F44-498E-8B1E-F30DCD49EADA}" presName="rootText" presStyleLbl="node1" presStyleIdx="12" presStyleCnt="17">
        <dgm:presLayoutVars>
          <dgm:chMax/>
          <dgm:chPref val="3"/>
        </dgm:presLayoutVars>
      </dgm:prSet>
      <dgm:spPr/>
    </dgm:pt>
    <dgm:pt modelId="{47F71D51-1A57-48A9-8FB7-56561ADF2B80}" type="pres">
      <dgm:prSet presAssocID="{6EBE8197-6F44-498E-8B1E-F30DCD49EADA}" presName="titleText2" presStyleLbl="fgAcc1" presStyleIdx="12" presStyleCnt="17">
        <dgm:presLayoutVars>
          <dgm:chMax val="0"/>
          <dgm:chPref val="0"/>
        </dgm:presLayoutVars>
      </dgm:prSet>
      <dgm:spPr/>
    </dgm:pt>
    <dgm:pt modelId="{303DFE0D-8C45-4367-B374-DD8D50EE9384}" type="pres">
      <dgm:prSet presAssocID="{6EBE8197-6F44-498E-8B1E-F30DCD49EADA}" presName="rootConnector" presStyleLbl="node3" presStyleIdx="0" presStyleCnt="0"/>
      <dgm:spPr/>
    </dgm:pt>
    <dgm:pt modelId="{A162B0D7-67A8-47D9-8EDA-3D204E2A1715}" type="pres">
      <dgm:prSet presAssocID="{6EBE8197-6F44-498E-8B1E-F30DCD49EADA}" presName="hierChild4" presStyleCnt="0"/>
      <dgm:spPr/>
    </dgm:pt>
    <dgm:pt modelId="{6E29B6AD-6E9E-4448-A4B0-0CA7986350D6}" type="pres">
      <dgm:prSet presAssocID="{2423CD14-74DD-416D-B80D-968DBA71BE9E}" presName="Name37" presStyleLbl="parChTrans1D4" presStyleIdx="9" presStyleCnt="13"/>
      <dgm:spPr/>
    </dgm:pt>
    <dgm:pt modelId="{63DA3DDF-1A3C-4CE4-A044-E2C3428CAC68}" type="pres">
      <dgm:prSet presAssocID="{CB3512A9-437E-49C7-B01D-C983E1EF0F91}" presName="hierRoot2" presStyleCnt="0">
        <dgm:presLayoutVars>
          <dgm:hierBranch val="init"/>
        </dgm:presLayoutVars>
      </dgm:prSet>
      <dgm:spPr/>
    </dgm:pt>
    <dgm:pt modelId="{622BAECD-0B53-416D-970E-22DCDEE54764}" type="pres">
      <dgm:prSet presAssocID="{CB3512A9-437E-49C7-B01D-C983E1EF0F91}" presName="rootComposite" presStyleCnt="0"/>
      <dgm:spPr/>
    </dgm:pt>
    <dgm:pt modelId="{5D6C3B13-C6C7-4730-A8B6-1064563A973D}" type="pres">
      <dgm:prSet presAssocID="{CB3512A9-437E-49C7-B01D-C983E1EF0F91}" presName="rootText" presStyleLbl="node1" presStyleIdx="13" presStyleCnt="17">
        <dgm:presLayoutVars>
          <dgm:chMax/>
          <dgm:chPref val="3"/>
        </dgm:presLayoutVars>
      </dgm:prSet>
      <dgm:spPr/>
    </dgm:pt>
    <dgm:pt modelId="{9D0B07F8-F47E-49CA-B0F9-2D710A497283}" type="pres">
      <dgm:prSet presAssocID="{CB3512A9-437E-49C7-B01D-C983E1EF0F91}" presName="titleText2" presStyleLbl="fgAcc1" presStyleIdx="13" presStyleCnt="17">
        <dgm:presLayoutVars>
          <dgm:chMax val="0"/>
          <dgm:chPref val="0"/>
        </dgm:presLayoutVars>
      </dgm:prSet>
      <dgm:spPr/>
    </dgm:pt>
    <dgm:pt modelId="{CBBB12BB-AA17-46BE-B5E9-5CF01130F021}" type="pres">
      <dgm:prSet presAssocID="{CB3512A9-437E-49C7-B01D-C983E1EF0F91}" presName="rootConnector" presStyleLbl="node4" presStyleIdx="0" presStyleCnt="0"/>
      <dgm:spPr/>
    </dgm:pt>
    <dgm:pt modelId="{03CB403D-C385-4279-A624-196DC4AC9520}" type="pres">
      <dgm:prSet presAssocID="{CB3512A9-437E-49C7-B01D-C983E1EF0F91}" presName="hierChild4" presStyleCnt="0"/>
      <dgm:spPr/>
    </dgm:pt>
    <dgm:pt modelId="{7941D108-5C80-4DB7-B1E5-C19256CC3305}" type="pres">
      <dgm:prSet presAssocID="{CB3512A9-437E-49C7-B01D-C983E1EF0F91}" presName="hierChild5" presStyleCnt="0"/>
      <dgm:spPr/>
    </dgm:pt>
    <dgm:pt modelId="{E63A6681-A4A7-4835-A890-64AABB525DD5}" type="pres">
      <dgm:prSet presAssocID="{FBEB20A9-7AEA-4697-BCA1-FD41E5FDBAB1}" presName="Name37" presStyleLbl="parChTrans1D4" presStyleIdx="10" presStyleCnt="13"/>
      <dgm:spPr/>
    </dgm:pt>
    <dgm:pt modelId="{AC7865A7-6E01-48A2-B41D-D340E54A1150}" type="pres">
      <dgm:prSet presAssocID="{2C7A4AB8-7AA8-4B0E-8478-415149B32432}" presName="hierRoot2" presStyleCnt="0">
        <dgm:presLayoutVars>
          <dgm:hierBranch val="init"/>
        </dgm:presLayoutVars>
      </dgm:prSet>
      <dgm:spPr/>
    </dgm:pt>
    <dgm:pt modelId="{B8B13CB8-6671-41A8-97E6-78F7B36EC7FC}" type="pres">
      <dgm:prSet presAssocID="{2C7A4AB8-7AA8-4B0E-8478-415149B32432}" presName="rootComposite" presStyleCnt="0"/>
      <dgm:spPr/>
    </dgm:pt>
    <dgm:pt modelId="{11458DE3-C631-4375-9315-DF917565F067}" type="pres">
      <dgm:prSet presAssocID="{2C7A4AB8-7AA8-4B0E-8478-415149B32432}" presName="rootText" presStyleLbl="node1" presStyleIdx="14" presStyleCnt="17">
        <dgm:presLayoutVars>
          <dgm:chMax/>
          <dgm:chPref val="3"/>
        </dgm:presLayoutVars>
      </dgm:prSet>
      <dgm:spPr/>
    </dgm:pt>
    <dgm:pt modelId="{78970321-F8A7-405D-9479-2137A53365F7}" type="pres">
      <dgm:prSet presAssocID="{2C7A4AB8-7AA8-4B0E-8478-415149B32432}" presName="titleText2" presStyleLbl="fgAcc1" presStyleIdx="14" presStyleCnt="17">
        <dgm:presLayoutVars>
          <dgm:chMax val="0"/>
          <dgm:chPref val="0"/>
        </dgm:presLayoutVars>
      </dgm:prSet>
      <dgm:spPr/>
    </dgm:pt>
    <dgm:pt modelId="{4147E615-F4B8-4F66-B526-E12F3FFA291D}" type="pres">
      <dgm:prSet presAssocID="{2C7A4AB8-7AA8-4B0E-8478-415149B32432}" presName="rootConnector" presStyleLbl="node4" presStyleIdx="0" presStyleCnt="0"/>
      <dgm:spPr/>
    </dgm:pt>
    <dgm:pt modelId="{DCAD1CF0-937B-4AC6-8B9F-8FE61837DE2A}" type="pres">
      <dgm:prSet presAssocID="{2C7A4AB8-7AA8-4B0E-8478-415149B32432}" presName="hierChild4" presStyleCnt="0"/>
      <dgm:spPr/>
    </dgm:pt>
    <dgm:pt modelId="{49410B2F-1C47-4FE0-B399-061B478B4607}" type="pres">
      <dgm:prSet presAssocID="{2C7A4AB8-7AA8-4B0E-8478-415149B32432}" presName="hierChild5" presStyleCnt="0"/>
      <dgm:spPr/>
    </dgm:pt>
    <dgm:pt modelId="{12280708-F1F1-4F61-9D02-EA123D8F1D98}" type="pres">
      <dgm:prSet presAssocID="{12A086ED-49B3-43AC-A22C-8CD0B981F688}" presName="Name37" presStyleLbl="parChTrans1D4" presStyleIdx="11" presStyleCnt="13"/>
      <dgm:spPr/>
    </dgm:pt>
    <dgm:pt modelId="{57DF188B-F5DF-4FC9-A571-5F355EAA13CE}" type="pres">
      <dgm:prSet presAssocID="{F656A902-B6A5-451C-90F2-952C0F0DFB9E}" presName="hierRoot2" presStyleCnt="0">
        <dgm:presLayoutVars>
          <dgm:hierBranch val="init"/>
        </dgm:presLayoutVars>
      </dgm:prSet>
      <dgm:spPr/>
    </dgm:pt>
    <dgm:pt modelId="{0CEB89CA-FCF1-469B-B340-484E0DD1C018}" type="pres">
      <dgm:prSet presAssocID="{F656A902-B6A5-451C-90F2-952C0F0DFB9E}" presName="rootComposite" presStyleCnt="0"/>
      <dgm:spPr/>
    </dgm:pt>
    <dgm:pt modelId="{9AA8CC2F-892B-46BF-8D57-247960FA81FC}" type="pres">
      <dgm:prSet presAssocID="{F656A902-B6A5-451C-90F2-952C0F0DFB9E}" presName="rootText" presStyleLbl="node1" presStyleIdx="15" presStyleCnt="17">
        <dgm:presLayoutVars>
          <dgm:chMax/>
          <dgm:chPref val="3"/>
        </dgm:presLayoutVars>
      </dgm:prSet>
      <dgm:spPr/>
    </dgm:pt>
    <dgm:pt modelId="{994D3B3C-3BED-4409-9E12-7E0AF69D0608}" type="pres">
      <dgm:prSet presAssocID="{F656A902-B6A5-451C-90F2-952C0F0DFB9E}" presName="titleText2" presStyleLbl="fgAcc1" presStyleIdx="15" presStyleCnt="17">
        <dgm:presLayoutVars>
          <dgm:chMax val="0"/>
          <dgm:chPref val="0"/>
        </dgm:presLayoutVars>
      </dgm:prSet>
      <dgm:spPr/>
    </dgm:pt>
    <dgm:pt modelId="{AF93B3CA-C5E1-4136-BCBB-23BD2C879B19}" type="pres">
      <dgm:prSet presAssocID="{F656A902-B6A5-451C-90F2-952C0F0DFB9E}" presName="rootConnector" presStyleLbl="node4" presStyleIdx="0" presStyleCnt="0"/>
      <dgm:spPr/>
    </dgm:pt>
    <dgm:pt modelId="{3EAD32FF-8A45-4A2F-8972-35F40A8C8AC5}" type="pres">
      <dgm:prSet presAssocID="{F656A902-B6A5-451C-90F2-952C0F0DFB9E}" presName="hierChild4" presStyleCnt="0"/>
      <dgm:spPr/>
    </dgm:pt>
    <dgm:pt modelId="{BD9E306E-94FB-4A5D-B9FA-E1F5CC05D2ED}" type="pres">
      <dgm:prSet presAssocID="{F656A902-B6A5-451C-90F2-952C0F0DFB9E}" presName="hierChild5" presStyleCnt="0"/>
      <dgm:spPr/>
    </dgm:pt>
    <dgm:pt modelId="{874F5538-CF29-4F26-AACE-96704BAFA3F5}" type="pres">
      <dgm:prSet presAssocID="{1210DA21-6E78-4576-BDDB-574D19B0F001}" presName="Name37" presStyleLbl="parChTrans1D4" presStyleIdx="12" presStyleCnt="13"/>
      <dgm:spPr/>
    </dgm:pt>
    <dgm:pt modelId="{9C57CB75-6CD4-4D43-B484-ADE7E3D4F5D7}" type="pres">
      <dgm:prSet presAssocID="{19C43F83-94A9-4FDC-8994-A37E14C2D33B}" presName="hierRoot2" presStyleCnt="0">
        <dgm:presLayoutVars>
          <dgm:hierBranch val="init"/>
        </dgm:presLayoutVars>
      </dgm:prSet>
      <dgm:spPr/>
    </dgm:pt>
    <dgm:pt modelId="{D6098977-B78F-4040-8770-5D080467D2C6}" type="pres">
      <dgm:prSet presAssocID="{19C43F83-94A9-4FDC-8994-A37E14C2D33B}" presName="rootComposite" presStyleCnt="0"/>
      <dgm:spPr/>
    </dgm:pt>
    <dgm:pt modelId="{FFC25D80-884B-4CE3-8743-954F20E828B4}" type="pres">
      <dgm:prSet presAssocID="{19C43F83-94A9-4FDC-8994-A37E14C2D33B}" presName="rootText" presStyleLbl="node1" presStyleIdx="16" presStyleCnt="17">
        <dgm:presLayoutVars>
          <dgm:chMax/>
          <dgm:chPref val="3"/>
        </dgm:presLayoutVars>
      </dgm:prSet>
      <dgm:spPr/>
    </dgm:pt>
    <dgm:pt modelId="{FF198809-91E7-4DB2-8BD1-85A1A1F03073}" type="pres">
      <dgm:prSet presAssocID="{19C43F83-94A9-4FDC-8994-A37E14C2D33B}" presName="titleText2" presStyleLbl="fgAcc1" presStyleIdx="16" presStyleCnt="17">
        <dgm:presLayoutVars>
          <dgm:chMax val="0"/>
          <dgm:chPref val="0"/>
        </dgm:presLayoutVars>
      </dgm:prSet>
      <dgm:spPr/>
    </dgm:pt>
    <dgm:pt modelId="{BC4EB78A-E739-4BC2-81F1-5B0D95283B9B}" type="pres">
      <dgm:prSet presAssocID="{19C43F83-94A9-4FDC-8994-A37E14C2D33B}" presName="rootConnector" presStyleLbl="node4" presStyleIdx="0" presStyleCnt="0"/>
      <dgm:spPr/>
    </dgm:pt>
    <dgm:pt modelId="{7DB01DE0-AA67-448D-9155-DB0BE5CB0E61}" type="pres">
      <dgm:prSet presAssocID="{19C43F83-94A9-4FDC-8994-A37E14C2D33B}" presName="hierChild4" presStyleCnt="0"/>
      <dgm:spPr/>
    </dgm:pt>
    <dgm:pt modelId="{8A11E10A-8034-4EAC-BB9C-CAC4C75F606F}" type="pres">
      <dgm:prSet presAssocID="{19C43F83-94A9-4FDC-8994-A37E14C2D33B}" presName="hierChild5" presStyleCnt="0"/>
      <dgm:spPr/>
    </dgm:pt>
    <dgm:pt modelId="{DAF24A6E-A5C3-4D4D-9E2F-D11ED8CDE925}" type="pres">
      <dgm:prSet presAssocID="{6EBE8197-6F44-498E-8B1E-F30DCD49EADA}" presName="hierChild5" presStyleCnt="0"/>
      <dgm:spPr/>
    </dgm:pt>
    <dgm:pt modelId="{0FFBC4D1-65FB-4C14-8287-CDE8DCF6C558}" type="pres">
      <dgm:prSet presAssocID="{B5D010C6-1226-4794-A947-07A3807A60E2}" presName="hierChild5" presStyleCnt="0"/>
      <dgm:spPr/>
    </dgm:pt>
    <dgm:pt modelId="{BCC83993-A75A-4053-B1E5-BB44798FF4F0}" type="pres">
      <dgm:prSet presAssocID="{B815BEC9-E963-4D39-A5F2-F7E8B29F626D}" presName="hierChild3" presStyleCnt="0"/>
      <dgm:spPr/>
    </dgm:pt>
  </dgm:ptLst>
  <dgm:cxnLst>
    <dgm:cxn modelId="{844BF3AA-1AB4-4EBC-92FE-7616195B422E}" type="presOf" srcId="{6AE25A42-7FFF-4988-9349-0C1B84126D00}" destId="{99B47A94-9B7A-42A4-92C1-E53370CBB31B}" srcOrd="1" destOrd="0" presId="urn:microsoft.com/office/officeart/2008/layout/NameandTitleOrganizationalChart"/>
    <dgm:cxn modelId="{E98EF18D-3111-4C07-BB68-C272CF02D777}" type="presOf" srcId="{43E059A8-5F87-43D7-A563-DB60F6038514}" destId="{47F71D51-1A57-48A9-8FB7-56561ADF2B80}" srcOrd="0" destOrd="0" presId="urn:microsoft.com/office/officeart/2008/layout/NameandTitleOrganizationalChart"/>
    <dgm:cxn modelId="{028882A9-AE51-43B5-A60E-3A83D646C7C2}" type="presOf" srcId="{196D1751-6D4C-4A3B-A5F2-E96094D3498B}" destId="{AE2D790A-2B07-4D97-AE84-339E0EC855DA}" srcOrd="0" destOrd="0" presId="urn:microsoft.com/office/officeart/2008/layout/NameandTitleOrganizationalChart"/>
    <dgm:cxn modelId="{00606CC0-350E-4B4C-9AE9-60BCBF11B87A}" type="presOf" srcId="{53087823-7828-4413-B1BD-600DC5677B8B}" destId="{789AF0E4-9B3A-4495-AB43-CC3A3E0008D9}" srcOrd="0" destOrd="0" presId="urn:microsoft.com/office/officeart/2008/layout/NameandTitleOrganizationalChart"/>
    <dgm:cxn modelId="{BA4D698D-6373-4E19-981F-997A952B7902}" type="presOf" srcId="{E7A7C8A7-B5E6-4219-925B-F23F9973A798}" destId="{4F6A4EEA-668B-4FDD-ADA9-2CFF3FAB84AF}" srcOrd="1" destOrd="0" presId="urn:microsoft.com/office/officeart/2008/layout/NameandTitleOrganizationalChart"/>
    <dgm:cxn modelId="{54C94E8B-FA04-4504-A0D5-994DD6F48F68}" type="presOf" srcId="{063B14A2-3C05-42E8-97A4-F96E1A9FD6EF}" destId="{F1AA54B0-2D34-495C-9D56-CF0C1D83F627}" srcOrd="1" destOrd="0" presId="urn:microsoft.com/office/officeart/2008/layout/NameandTitleOrganizationalChart"/>
    <dgm:cxn modelId="{BF218C9D-E6F6-4F0A-9904-6418601AA2E2}" type="presOf" srcId="{49FABE3B-A7AC-456E-8CC8-BC7AD37E411D}" destId="{09728894-C8B5-4537-8E2D-5C0738D7483F}" srcOrd="1" destOrd="0" presId="urn:microsoft.com/office/officeart/2008/layout/NameandTitleOrganizationalChart"/>
    <dgm:cxn modelId="{1C048D0D-F7BE-48F6-B00E-37222DD1A0E1}" srcId="{33E7B4BB-B5C0-43FD-B5C3-9D90894B8B0C}" destId="{49FABE3B-A7AC-456E-8CC8-BC7AD37E411D}" srcOrd="0" destOrd="0" parTransId="{3AF7945D-9692-4EC6-95A1-A5F97045F0EF}" sibTransId="{0F2A88AC-B718-4C46-B8ED-C5C6F34F1366}"/>
    <dgm:cxn modelId="{B79CA4DE-9EF6-4A53-901A-2B9630E37D1A}" srcId="{B5D010C6-1226-4794-A947-07A3807A60E2}" destId="{6EBE8197-6F44-498E-8B1E-F30DCD49EADA}" srcOrd="0" destOrd="0" parTransId="{8A1C657D-0D64-496F-B8B9-F3DA9AE45910}" sibTransId="{43E059A8-5F87-43D7-A563-DB60F6038514}"/>
    <dgm:cxn modelId="{6B064056-C15E-4678-91A8-CC44C5A2D2DA}" type="presOf" srcId="{B815BEC9-E963-4D39-A5F2-F7E8B29F626D}" destId="{54AFF764-1CB1-4E2A-ACE6-6FCB610FC7CB}" srcOrd="1" destOrd="0" presId="urn:microsoft.com/office/officeart/2008/layout/NameandTitleOrganizationalChart"/>
    <dgm:cxn modelId="{EE8236B0-3571-476E-B423-961B31DB0C35}" type="presOf" srcId="{33E7B4BB-B5C0-43FD-B5C3-9D90894B8B0C}" destId="{BA1EEF07-AB09-4024-AC8E-2D4BD50C8019}" srcOrd="0" destOrd="0" presId="urn:microsoft.com/office/officeart/2008/layout/NameandTitleOrganizationalChart"/>
    <dgm:cxn modelId="{10180762-CFF7-4B44-BA24-F737B9C04809}" srcId="{33E7B4BB-B5C0-43FD-B5C3-9D90894B8B0C}" destId="{53087823-7828-4413-B1BD-600DC5677B8B}" srcOrd="2" destOrd="0" parTransId="{3183E9FE-FF56-4595-A040-5233DFD951FE}" sibTransId="{8B8EBB78-9741-45C4-B5DF-7D597EC5985B}"/>
    <dgm:cxn modelId="{395CC912-55AB-4136-B441-8FCB53ED48CD}" type="presOf" srcId="{2F081381-D7A5-4C55-9BD2-15DFE64EA1CC}" destId="{BEF4CA64-1A81-47DA-96E0-6D364B50E82E}" srcOrd="0" destOrd="0" presId="urn:microsoft.com/office/officeart/2008/layout/NameandTitleOrganizationalChart"/>
    <dgm:cxn modelId="{A33E5A23-E85F-4200-A3CE-811E82DBE4D1}" type="presOf" srcId="{2C7A4AB8-7AA8-4B0E-8478-415149B32432}" destId="{4147E615-F4B8-4F66-B526-E12F3FFA291D}" srcOrd="1" destOrd="0" presId="urn:microsoft.com/office/officeart/2008/layout/NameandTitleOrganizationalChart"/>
    <dgm:cxn modelId="{5661BC1E-4871-4AD6-B3EC-9E7200BD8B62}" type="presOf" srcId="{371F1349-0D66-4B5F-9D15-705CA1ECDBB3}" destId="{517A8F35-B5FE-41AD-9A7B-BB90A219C885}" srcOrd="1" destOrd="0" presId="urn:microsoft.com/office/officeart/2008/layout/NameandTitleOrganizationalChart"/>
    <dgm:cxn modelId="{7BB809A1-747E-463B-83B3-E1E815967BD1}" type="presOf" srcId="{9E0B1640-FA8B-47B8-BDFF-A6921F1C0011}" destId="{9D0B07F8-F47E-49CA-B0F9-2D710A497283}" srcOrd="0" destOrd="0" presId="urn:microsoft.com/office/officeart/2008/layout/NameandTitleOrganizationalChart"/>
    <dgm:cxn modelId="{8D124461-F059-4CAF-A91C-89615A0F9C56}" type="presOf" srcId="{3183E9FE-FF56-4595-A040-5233DFD951FE}" destId="{099D8177-4109-4AEF-8D78-681865E8C388}" srcOrd="0" destOrd="0" presId="urn:microsoft.com/office/officeart/2008/layout/NameandTitleOrganizationalChart"/>
    <dgm:cxn modelId="{009C7ADC-2CF2-4B61-8219-FEE91B4135CF}" type="presOf" srcId="{029343C4-96F7-415D-B75F-96CF5D55B240}" destId="{F144C3F6-9BBD-4F64-A25B-241269640752}" srcOrd="0" destOrd="0" presId="urn:microsoft.com/office/officeart/2008/layout/NameandTitleOrganizationalChart"/>
    <dgm:cxn modelId="{9B3F2065-5681-4EC3-BA5C-C74929AA0A52}" type="presOf" srcId="{49FABE3B-A7AC-456E-8CC8-BC7AD37E411D}" destId="{6F375BDD-8D88-481E-9B46-975879BFD3F7}" srcOrd="0" destOrd="0" presId="urn:microsoft.com/office/officeart/2008/layout/NameandTitleOrganizationalChart"/>
    <dgm:cxn modelId="{10873220-B40D-4133-A16F-C36CEF8B0AE5}" srcId="{B815BEC9-E963-4D39-A5F2-F7E8B29F626D}" destId="{E7A7C8A7-B5E6-4219-925B-F23F9973A798}" srcOrd="0" destOrd="0" parTransId="{DEDC8AE8-263F-4E8B-81FB-920ECFC55997}" sibTransId="{52D90D00-5CDF-4D7C-8D43-09C656268B6E}"/>
    <dgm:cxn modelId="{078A3317-2E89-44EE-B4A7-0ED4D1AFD6CD}" type="presOf" srcId="{2C7A4AB8-7AA8-4B0E-8478-415149B32432}" destId="{11458DE3-C631-4375-9315-DF917565F067}" srcOrd="0" destOrd="0" presId="urn:microsoft.com/office/officeart/2008/layout/NameandTitleOrganizationalChart"/>
    <dgm:cxn modelId="{32E63E49-9945-4693-B394-DC62AEE55BA1}" type="presOf" srcId="{053C6686-1092-4569-AD58-015BD82F1FBE}" destId="{BB0E23D2-7F60-4BBD-8AF5-45AB66BA1A8F}" srcOrd="0" destOrd="0" presId="urn:microsoft.com/office/officeart/2008/layout/NameandTitleOrganizationalChart"/>
    <dgm:cxn modelId="{55880A17-561F-4DA1-AC21-FC98C271DA54}" type="presOf" srcId="{7E952622-FACF-4B11-9D3E-279DE8DEA787}" destId="{994D3B3C-3BED-4409-9E12-7E0AF69D0608}" srcOrd="0" destOrd="0" presId="urn:microsoft.com/office/officeart/2008/layout/NameandTitleOrganizationalChart"/>
    <dgm:cxn modelId="{DDB2E354-23FF-4DB6-8F3B-AE6EE6D8E08B}" type="presOf" srcId="{9126BD08-977A-4580-9F9F-6BB6B75A9E5D}" destId="{7E477039-D784-4E9C-BFB2-1B3B1D614085}" srcOrd="0" destOrd="0" presId="urn:microsoft.com/office/officeart/2008/layout/NameandTitleOrganizationalChart"/>
    <dgm:cxn modelId="{74A44A4B-561B-45DB-90DC-D8BADE58D705}" type="presOf" srcId="{6EBE8197-6F44-498E-8B1E-F30DCD49EADA}" destId="{303DFE0D-8C45-4367-B374-DD8D50EE9384}" srcOrd="1" destOrd="0" presId="urn:microsoft.com/office/officeart/2008/layout/NameandTitleOrganizationalChart"/>
    <dgm:cxn modelId="{B690DE19-7906-4DA3-A5BC-FB8D801A55BF}" srcId="{6EBE8197-6F44-498E-8B1E-F30DCD49EADA}" destId="{F656A902-B6A5-451C-90F2-952C0F0DFB9E}" srcOrd="2" destOrd="0" parTransId="{12A086ED-49B3-43AC-A22C-8CD0B981F688}" sibTransId="{7E952622-FACF-4B11-9D3E-279DE8DEA787}"/>
    <dgm:cxn modelId="{42B4518C-B6A5-4DFF-8175-FAE808688C47}" type="presOf" srcId="{B5D010C6-1226-4794-A947-07A3807A60E2}" destId="{6EEBDB96-C7B1-4F92-99EC-7ED3294FDC4B}" srcOrd="1" destOrd="0" presId="urn:microsoft.com/office/officeart/2008/layout/NameandTitleOrganizationalChart"/>
    <dgm:cxn modelId="{03EF1780-ED79-41B3-8E3A-D6782E056754}" type="presOf" srcId="{53087823-7828-4413-B1BD-600DC5677B8B}" destId="{08D9E1E8-1FC3-45AF-933F-E9587715D342}" srcOrd="1" destOrd="0" presId="urn:microsoft.com/office/officeart/2008/layout/NameandTitleOrganizationalChart"/>
    <dgm:cxn modelId="{3CCA6D3C-2D89-4689-AA2A-47B17364B0F3}" type="presOf" srcId="{CB3512A9-437E-49C7-B01D-C983E1EF0F91}" destId="{5D6C3B13-C6C7-4730-A8B6-1064563A973D}" srcOrd="0" destOrd="0" presId="urn:microsoft.com/office/officeart/2008/layout/NameandTitleOrganizationalChart"/>
    <dgm:cxn modelId="{0513D180-014D-4288-9599-78E73CE70F5B}" type="presOf" srcId="{6EBE8197-6F44-498E-8B1E-F30DCD49EADA}" destId="{FAB2329D-2EDA-4461-8FD0-66DACBDC0D22}" srcOrd="0" destOrd="0" presId="urn:microsoft.com/office/officeart/2008/layout/NameandTitleOrganizationalChart"/>
    <dgm:cxn modelId="{60FC152E-31B2-4128-A388-E5C688F7898B}" type="presOf" srcId="{5CE2FFF5-4C7F-482F-8804-B7902A277826}" destId="{7CF1BA69-F623-44D4-9565-F907A7756C37}" srcOrd="0" destOrd="0" presId="urn:microsoft.com/office/officeart/2008/layout/NameandTitleOrganizationalChart"/>
    <dgm:cxn modelId="{6F6C0BFD-A471-4000-AC24-0E152443C0A7}" type="presOf" srcId="{A150E33C-B14A-4D6E-83D8-5E1C4706E782}" destId="{B132EDAE-F923-4AEC-AEAF-2317E585DB23}" srcOrd="0" destOrd="0" presId="urn:microsoft.com/office/officeart/2008/layout/NameandTitleOrganizationalChart"/>
    <dgm:cxn modelId="{24CBAC23-4C7C-45A9-8347-7B7A3001FA27}" type="presOf" srcId="{A779B7C0-BB79-420B-AF5A-6B8F894F3710}" destId="{A6257DC7-022D-4C36-A597-84942B6C59DE}" srcOrd="1" destOrd="0" presId="urn:microsoft.com/office/officeart/2008/layout/NameandTitleOrganizationalChart"/>
    <dgm:cxn modelId="{9FB66179-BE45-44CA-92A5-4A6420F643B3}" srcId="{6EBE8197-6F44-498E-8B1E-F30DCD49EADA}" destId="{2C7A4AB8-7AA8-4B0E-8478-415149B32432}" srcOrd="1" destOrd="0" parTransId="{FBEB20A9-7AEA-4697-BCA1-FD41E5FDBAB1}" sibTransId="{0E4DB6C5-46DD-452A-95C4-551E54CBE897}"/>
    <dgm:cxn modelId="{3ABB7CC6-A934-4AC8-BED6-0B2B206F2331}" srcId="{33E7B4BB-B5C0-43FD-B5C3-9D90894B8B0C}" destId="{C0052AC6-21A6-4330-ABDE-AFC777B9703D}" srcOrd="3" destOrd="0" parTransId="{9126BD08-977A-4580-9F9F-6BB6B75A9E5D}" sibTransId="{66E156F9-3A70-4AB4-886C-A2EDF41E55CA}"/>
    <dgm:cxn modelId="{CDCAE75C-2586-4E7C-A378-848F15089727}" type="presOf" srcId="{2C0E0545-3E7E-4773-8ADB-02A3F51542FA}" destId="{FF198809-91E7-4DB2-8BD1-85A1A1F03073}" srcOrd="0" destOrd="0" presId="urn:microsoft.com/office/officeart/2008/layout/NameandTitleOrganizationalChart"/>
    <dgm:cxn modelId="{DA6CC540-6E9F-469F-AF21-5BC651E7358B}" type="presOf" srcId="{C0052AC6-21A6-4330-ABDE-AFC777B9703D}" destId="{8608C4E3-4EBA-4A9A-88AA-81CFCFC7F795}" srcOrd="0" destOrd="0" presId="urn:microsoft.com/office/officeart/2008/layout/NameandTitleOrganizationalChart"/>
    <dgm:cxn modelId="{B0DDC793-1FB9-4FF6-87BE-6FF27ECB98DB}" srcId="{A779B7C0-BB79-420B-AF5A-6B8F894F3710}" destId="{063B14A2-3C05-42E8-97A4-F96E1A9FD6EF}" srcOrd="0" destOrd="0" parTransId="{619C2A20-FA41-4B51-9179-B03FA73448AF}" sibTransId="{029343C4-96F7-415D-B75F-96CF5D55B240}"/>
    <dgm:cxn modelId="{E170BDBC-7070-46EF-B075-1908A338D7EE}" type="presOf" srcId="{4F597E94-F098-4186-A158-EDBABEFDCA56}" destId="{A8C37875-4065-405F-8756-A322961BCB29}" srcOrd="0" destOrd="0" presId="urn:microsoft.com/office/officeart/2008/layout/NameandTitleOrganizationalChart"/>
    <dgm:cxn modelId="{E175AEEA-7BDC-43CE-A9EE-D9D230E8A464}" type="presOf" srcId="{B2087D31-971F-4F30-9EAB-24B065FDDE03}" destId="{CC589009-F857-4B3F-A3D0-5CCCABC1240A}" srcOrd="0" destOrd="0" presId="urn:microsoft.com/office/officeart/2008/layout/NameandTitleOrganizationalChart"/>
    <dgm:cxn modelId="{AD6D03B3-097B-4513-9167-0DCB85403CBC}" srcId="{49FABE3B-A7AC-456E-8CC8-BC7AD37E411D}" destId="{A779B7C0-BB79-420B-AF5A-6B8F894F3710}" srcOrd="0" destOrd="0" parTransId="{D2CC5D4F-8F53-40E1-AA75-95145B301B3C}" sibTransId="{053B865E-9D39-4D87-9989-4116AE427125}"/>
    <dgm:cxn modelId="{26E8BA0E-CEB9-4D7B-B76B-B62E6805605F}" type="presOf" srcId="{CB3512A9-437E-49C7-B01D-C983E1EF0F91}" destId="{CBBB12BB-AA17-46BE-B5E9-5CF01130F021}" srcOrd="1" destOrd="0" presId="urn:microsoft.com/office/officeart/2008/layout/NameandTitleOrganizationalChart"/>
    <dgm:cxn modelId="{102762CA-A59B-4A14-AB66-5B4CFE74AC90}" srcId="{6EBE8197-6F44-498E-8B1E-F30DCD49EADA}" destId="{CB3512A9-437E-49C7-B01D-C983E1EF0F91}" srcOrd="0" destOrd="0" parTransId="{2423CD14-74DD-416D-B80D-968DBA71BE9E}" sibTransId="{9E0B1640-FA8B-47B8-BDFF-A6921F1C0011}"/>
    <dgm:cxn modelId="{D059CDD8-0B28-459B-8F65-0C7D8E4B6CE1}" type="presOf" srcId="{33E7B4BB-B5C0-43FD-B5C3-9D90894B8B0C}" destId="{55549EBB-C664-48FC-A403-6B58FF5792FF}" srcOrd="1" destOrd="0" presId="urn:microsoft.com/office/officeart/2008/layout/NameandTitleOrganizationalChart"/>
    <dgm:cxn modelId="{287FD1CB-654D-40B0-B7D6-9B203158E27C}" srcId="{6AE25A42-7FFF-4988-9349-0C1B84126D00}" destId="{E26713E7-C2FF-4E6F-933F-519932322F64}" srcOrd="0" destOrd="0" parTransId="{4F597E94-F098-4186-A158-EDBABEFDCA56}" sibTransId="{5CE2FFF5-4C7F-482F-8804-B7902A277826}"/>
    <dgm:cxn modelId="{BD103688-DA85-4100-AAA6-5EF848DEB4A7}" type="presOf" srcId="{F5C3BA85-A96B-4DB4-BB1F-DB5D471CE01D}" destId="{3AEB7C50-F260-475F-AE61-88694CE2DD09}" srcOrd="0" destOrd="0" presId="urn:microsoft.com/office/officeart/2008/layout/NameandTitleOrganizationalChart"/>
    <dgm:cxn modelId="{06189DD4-319B-4D9F-8DCA-EE2C2E94F95E}" type="presOf" srcId="{E1B0068A-968F-4354-AB32-4282036E4769}" destId="{61BBAE35-7AA0-4AB9-B2AB-133A2DC7D7A8}" srcOrd="0" destOrd="0" presId="urn:microsoft.com/office/officeart/2008/layout/NameandTitleOrganizationalChart"/>
    <dgm:cxn modelId="{8D7FEFA7-5BD6-4C40-AA3E-58603EB2DEA5}" srcId="{6EBE8197-6F44-498E-8B1E-F30DCD49EADA}" destId="{19C43F83-94A9-4FDC-8994-A37E14C2D33B}" srcOrd="3" destOrd="0" parTransId="{1210DA21-6E78-4576-BDDB-574D19B0F001}" sibTransId="{2C0E0545-3E7E-4773-8ADB-02A3F51542FA}"/>
    <dgm:cxn modelId="{FF02936D-BA9A-45BA-B2B7-1D145723C034}" srcId="{CA309DBD-D8D9-43F7-8DAA-8F58852B4D0E}" destId="{B815BEC9-E963-4D39-A5F2-F7E8B29F626D}" srcOrd="0" destOrd="0" parTransId="{F5AFBE36-64B2-4CFA-ABF9-9045BD10BAF0}" sibTransId="{CCBA5F16-C564-4395-BA72-644B752D85B7}"/>
    <dgm:cxn modelId="{CBAFB717-DE5A-4700-A01F-B40DD0FD7C6D}" type="presOf" srcId="{053C6686-1092-4569-AD58-015BD82F1FBE}" destId="{79FBF284-9946-4D24-9D2B-48EC54E1E623}" srcOrd="1" destOrd="0" presId="urn:microsoft.com/office/officeart/2008/layout/NameandTitleOrganizationalChart"/>
    <dgm:cxn modelId="{21198D01-B141-4A6B-A891-D08DD08CCB7B}" srcId="{6AE25A42-7FFF-4988-9349-0C1B84126D00}" destId="{371F1349-0D66-4B5F-9D15-705CA1ECDBB3}" srcOrd="1" destOrd="0" parTransId="{E1B0068A-968F-4354-AB32-4282036E4769}" sibTransId="{196D1751-6D4C-4A3B-A5F2-E96094D3498B}"/>
    <dgm:cxn modelId="{940C23D0-AD67-4DD2-B0FD-4C4ECBC72A0F}" type="presOf" srcId="{19C43F83-94A9-4FDC-8994-A37E14C2D33B}" destId="{BC4EB78A-E739-4BC2-81F1-5B0D95283B9B}" srcOrd="1" destOrd="0" presId="urn:microsoft.com/office/officeart/2008/layout/NameandTitleOrganizationalChart"/>
    <dgm:cxn modelId="{29E38E99-2F40-46E6-A5DB-47BC89D66EF5}" type="presOf" srcId="{52D90D00-5CDF-4D7C-8D43-09C656268B6E}" destId="{539DA2A7-4D5F-4F72-BA20-F86332801338}" srcOrd="0" destOrd="0" presId="urn:microsoft.com/office/officeart/2008/layout/NameandTitleOrganizationalChart"/>
    <dgm:cxn modelId="{24EC26A8-5140-4959-9165-B677C8379784}" type="presOf" srcId="{F656A902-B6A5-451C-90F2-952C0F0DFB9E}" destId="{AF93B3CA-C5E1-4136-BCBB-23BD2C879B19}" srcOrd="1" destOrd="0" presId="urn:microsoft.com/office/officeart/2008/layout/NameandTitleOrganizationalChart"/>
    <dgm:cxn modelId="{89B9E2E6-3364-4474-BF07-E6E7F36BECDF}" type="presOf" srcId="{E7A7C8A7-B5E6-4219-925B-F23F9973A798}" destId="{F8C2E044-A998-4274-83CE-7B1B1B122CEB}" srcOrd="0" destOrd="0" presId="urn:microsoft.com/office/officeart/2008/layout/NameandTitleOrganizationalChart"/>
    <dgm:cxn modelId="{70A96DD3-0A7D-49B2-BD1D-4F4EB4DE3752}" type="presOf" srcId="{E26713E7-C2FF-4E6F-933F-519932322F64}" destId="{C113B938-2505-43C1-A28A-5093399B760C}" srcOrd="1" destOrd="0" presId="urn:microsoft.com/office/officeart/2008/layout/NameandTitleOrganizationalChart"/>
    <dgm:cxn modelId="{059A1E4D-7EAD-47D6-A611-EAB61E4042B0}" srcId="{E7A7C8A7-B5E6-4219-925B-F23F9973A798}" destId="{33E7B4BB-B5C0-43FD-B5C3-9D90894B8B0C}" srcOrd="0" destOrd="0" parTransId="{7B25232A-0405-4D1F-A16E-8C119A2E553E}" sibTransId="{A150E33C-B14A-4D6E-83D8-5E1C4706E782}"/>
    <dgm:cxn modelId="{FB0B3419-5577-4E69-ABEE-0B17A602760F}" type="presOf" srcId="{1210DA21-6E78-4576-BDDB-574D19B0F001}" destId="{874F5538-CF29-4F26-AACE-96704BAFA3F5}" srcOrd="0" destOrd="0" presId="urn:microsoft.com/office/officeart/2008/layout/NameandTitleOrganizationalChart"/>
    <dgm:cxn modelId="{1035E163-7D57-41E5-A2D3-AFD71CBD93BB}" type="presOf" srcId="{8A1C657D-0D64-496F-B8B9-F3DA9AE45910}" destId="{8FDDC3F3-27BF-4E5A-8E13-74F616CA2CC1}" srcOrd="0" destOrd="0" presId="urn:microsoft.com/office/officeart/2008/layout/NameandTitleOrganizationalChart"/>
    <dgm:cxn modelId="{73E5EBB9-56DB-4252-89D8-F3A40C1C4A53}" type="presOf" srcId="{F656A902-B6A5-451C-90F2-952C0F0DFB9E}" destId="{9AA8CC2F-892B-46BF-8D57-247960FA81FC}" srcOrd="0" destOrd="0" presId="urn:microsoft.com/office/officeart/2008/layout/NameandTitleOrganizationalChart"/>
    <dgm:cxn modelId="{888BA439-55EB-4BAD-BD1C-ECB68DB77A36}" type="presOf" srcId="{053B865E-9D39-4D87-9989-4116AE427125}" destId="{046A614D-94D1-41F8-9665-9994C1AD2323}" srcOrd="0" destOrd="0" presId="urn:microsoft.com/office/officeart/2008/layout/NameandTitleOrganizationalChart"/>
    <dgm:cxn modelId="{2606555D-56D2-412F-A443-F5177D1240C4}" type="presOf" srcId="{0E4DB6C5-46DD-452A-95C4-551E54CBE897}" destId="{78970321-F8A7-405D-9479-2137A53365F7}" srcOrd="0" destOrd="0" presId="urn:microsoft.com/office/officeart/2008/layout/NameandTitleOrganizationalChart"/>
    <dgm:cxn modelId="{CA964D77-3644-43A1-BBE7-E45CCF763DE3}" type="presOf" srcId="{302F65F9-B144-4C63-9A47-48F24A8E46A0}" destId="{ED6B17AE-5151-42F4-9B81-8E890E228F75}" srcOrd="0" destOrd="0" presId="urn:microsoft.com/office/officeart/2008/layout/NameandTitleOrganizationalChart"/>
    <dgm:cxn modelId="{EE97185C-87F4-4238-B554-C9679E48B88B}" type="presOf" srcId="{6AE25A42-7FFF-4988-9349-0C1B84126D00}" destId="{087A2AA0-E665-4F49-974C-2099F17D7AEC}" srcOrd="0" destOrd="0" presId="urn:microsoft.com/office/officeart/2008/layout/NameandTitleOrganizationalChart"/>
    <dgm:cxn modelId="{0CA77431-6AE2-455F-AD2C-A80D3886BC0D}" type="presOf" srcId="{7B25232A-0405-4D1F-A16E-8C119A2E553E}" destId="{8B91B2AF-2D85-4F7B-895F-C3077122445D}" srcOrd="0" destOrd="0" presId="urn:microsoft.com/office/officeart/2008/layout/NameandTitleOrganizationalChart"/>
    <dgm:cxn modelId="{5BB90402-B1CC-4A15-8720-AEBFAAD43CE8}" type="presOf" srcId="{619C2A20-FA41-4B51-9179-B03FA73448AF}" destId="{6FA368C1-D023-4280-90F8-E0FAD11E3A3B}" srcOrd="0" destOrd="0" presId="urn:microsoft.com/office/officeart/2008/layout/NameandTitleOrganizationalChart"/>
    <dgm:cxn modelId="{01C94F0B-3831-4820-9936-35C728656FD9}" type="presOf" srcId="{12A086ED-49B3-43AC-A22C-8CD0B981F688}" destId="{12280708-F1F1-4F61-9D02-EA123D8F1D98}" srcOrd="0" destOrd="0" presId="urn:microsoft.com/office/officeart/2008/layout/NameandTitleOrganizationalChart"/>
    <dgm:cxn modelId="{503B2B16-4AC7-4F2D-9915-D2F5CE47E5CB}" type="presOf" srcId="{063B14A2-3C05-42E8-97A4-F96E1A9FD6EF}" destId="{BD85F449-60FD-441B-9ED2-6E2A84A1B562}" srcOrd="0" destOrd="0" presId="urn:microsoft.com/office/officeart/2008/layout/NameandTitleOrganizationalChart"/>
    <dgm:cxn modelId="{FD2A28FF-2AC1-4716-9800-B3B7364C4ADD}" type="presOf" srcId="{CCBA5F16-C564-4395-BA72-644B752D85B7}" destId="{36D6C9DF-D32E-40AE-8017-E86ADDD4EC1B}" srcOrd="0" destOrd="0" presId="urn:microsoft.com/office/officeart/2008/layout/NameandTitleOrganizationalChart"/>
    <dgm:cxn modelId="{EE71DE42-D1F6-45FB-B869-6C75B8663C1A}" type="presOf" srcId="{FBEB20A9-7AEA-4697-BCA1-FD41E5FDBAB1}" destId="{E63A6681-A4A7-4835-A890-64AABB525DD5}" srcOrd="0" destOrd="0" presId="urn:microsoft.com/office/officeart/2008/layout/NameandTitleOrganizationalChart"/>
    <dgm:cxn modelId="{C732A652-3E5D-4BEA-9222-EB83255AB1E9}" type="presOf" srcId="{E26713E7-C2FF-4E6F-933F-519932322F64}" destId="{E1928912-690E-4B07-BE74-770F8A348943}" srcOrd="0" destOrd="0" presId="urn:microsoft.com/office/officeart/2008/layout/NameandTitleOrganizationalChart"/>
    <dgm:cxn modelId="{097ED45D-72D0-4F09-82F7-6964FED95E49}" type="presOf" srcId="{D2CC5D4F-8F53-40E1-AA75-95145B301B3C}" destId="{7BB4B597-987B-40AA-A05A-F1CEB5C25AAC}" srcOrd="0" destOrd="0" presId="urn:microsoft.com/office/officeart/2008/layout/NameandTitleOrganizationalChart"/>
    <dgm:cxn modelId="{8AEEAE87-F8A9-4E91-976D-AA652856C419}" type="presOf" srcId="{66E156F9-3A70-4AB4-886C-A2EDF41E55CA}" destId="{157A56EA-1BBB-47BF-ABCE-88B699BEA9EF}" srcOrd="0" destOrd="0" presId="urn:microsoft.com/office/officeart/2008/layout/NameandTitleOrganizationalChart"/>
    <dgm:cxn modelId="{758592A7-D50F-45E4-93C8-0AA99EDF2CCB}" srcId="{053C6686-1092-4569-AD58-015BD82F1FBE}" destId="{6AE25A42-7FFF-4988-9349-0C1B84126D00}" srcOrd="0" destOrd="0" parTransId="{2F081381-D7A5-4C55-9BD2-15DFE64EA1CC}" sibTransId="{302F65F9-B144-4C63-9A47-48F24A8E46A0}"/>
    <dgm:cxn modelId="{59400A26-FDF3-4C23-91B7-D9B1C2AB3977}" type="presOf" srcId="{0F2A88AC-B718-4C46-B8ED-C5C6F34F1366}" destId="{47ACE90A-534F-4E17-98C4-2E99AD5D6F6C}" srcOrd="0" destOrd="0" presId="urn:microsoft.com/office/officeart/2008/layout/NameandTitleOrganizationalChart"/>
    <dgm:cxn modelId="{1BFEE69A-6318-479E-9F8A-F4F2F125EB38}" type="presOf" srcId="{8B8EBB78-9741-45C4-B5DF-7D597EC5985B}" destId="{D148B615-8B71-4835-BCE7-F5D67094D809}" srcOrd="0" destOrd="0" presId="urn:microsoft.com/office/officeart/2008/layout/NameandTitleOrganizationalChart"/>
    <dgm:cxn modelId="{D0658349-CCF5-4752-91E0-DD38BBB40156}" type="presOf" srcId="{371F1349-0D66-4B5F-9D15-705CA1ECDBB3}" destId="{D02F8100-AB3D-4965-94EE-784CF9623F7F}" srcOrd="0" destOrd="0" presId="urn:microsoft.com/office/officeart/2008/layout/NameandTitleOrganizationalChart"/>
    <dgm:cxn modelId="{FBC3DC80-CB6F-471E-8952-60F80E71C30B}" type="presOf" srcId="{32690319-2518-4ED5-92D3-0F5DF2935192}" destId="{0612207D-3C64-4AF4-958C-A573D03D669B}" srcOrd="0" destOrd="0" presId="urn:microsoft.com/office/officeart/2008/layout/NameandTitleOrganizationalChart"/>
    <dgm:cxn modelId="{BA91D9FC-0AF7-4EA8-B251-CBDAF515EC25}" srcId="{B815BEC9-E963-4D39-A5F2-F7E8B29F626D}" destId="{B5D010C6-1226-4794-A947-07A3807A60E2}" srcOrd="1" destOrd="0" parTransId="{B2087D31-971F-4F30-9EAB-24B065FDDE03}" sibTransId="{32690319-2518-4ED5-92D3-0F5DF2935192}"/>
    <dgm:cxn modelId="{CDC72EB4-A703-48EE-80DA-F5975BC59923}" type="presOf" srcId="{CA309DBD-D8D9-43F7-8DAA-8F58852B4D0E}" destId="{EBD7F036-4CD0-4C3D-9B22-373446E15479}" srcOrd="0" destOrd="0" presId="urn:microsoft.com/office/officeart/2008/layout/NameandTitleOrganizationalChart"/>
    <dgm:cxn modelId="{2DD889C2-1B6F-467C-A0C9-CCF0EDA8907D}" type="presOf" srcId="{3458284C-9DB8-4072-8DB3-7C464BE617EE}" destId="{52CC4677-1CE4-4159-AA37-D3CFA3EA880B}" srcOrd="0" destOrd="0" presId="urn:microsoft.com/office/officeart/2008/layout/NameandTitleOrganizationalChart"/>
    <dgm:cxn modelId="{1BA68D67-11E5-4412-B36D-E5FD37263EC9}" type="presOf" srcId="{C0052AC6-21A6-4330-ABDE-AFC777B9703D}" destId="{6FC246C3-4F0C-4B1A-8972-3F49B6387FE9}" srcOrd="1" destOrd="0" presId="urn:microsoft.com/office/officeart/2008/layout/NameandTitleOrganizationalChart"/>
    <dgm:cxn modelId="{71BFEF73-4325-411A-B3A9-43A1C69FFA5A}" type="presOf" srcId="{19C43F83-94A9-4FDC-8994-A37E14C2D33B}" destId="{FFC25D80-884B-4CE3-8743-954F20E828B4}" srcOrd="0" destOrd="0" presId="urn:microsoft.com/office/officeart/2008/layout/NameandTitleOrganizationalChart"/>
    <dgm:cxn modelId="{AED894FD-5F1D-46D2-A075-727B756C2AC4}" type="presOf" srcId="{A779B7C0-BB79-420B-AF5A-6B8F894F3710}" destId="{964511C6-E4B0-415A-AC5A-7CA4D37CFD51}" srcOrd="0" destOrd="0" presId="urn:microsoft.com/office/officeart/2008/layout/NameandTitleOrganizationalChart"/>
    <dgm:cxn modelId="{2218211E-F2E0-4267-8054-E048C95F548E}" srcId="{33E7B4BB-B5C0-43FD-B5C3-9D90894B8B0C}" destId="{053C6686-1092-4569-AD58-015BD82F1FBE}" srcOrd="1" destOrd="0" parTransId="{F5C3BA85-A96B-4DB4-BB1F-DB5D471CE01D}" sibTransId="{3458284C-9DB8-4072-8DB3-7C464BE617EE}"/>
    <dgm:cxn modelId="{54804A3A-C460-4526-9A4D-7BF45FB07757}" type="presOf" srcId="{2423CD14-74DD-416D-B80D-968DBA71BE9E}" destId="{6E29B6AD-6E9E-4448-A4B0-0CA7986350D6}" srcOrd="0" destOrd="0" presId="urn:microsoft.com/office/officeart/2008/layout/NameandTitleOrganizationalChart"/>
    <dgm:cxn modelId="{F016512D-800E-4A54-9CC8-5C10F5056C8F}" type="presOf" srcId="{DEDC8AE8-263F-4E8B-81FB-920ECFC55997}" destId="{64E41951-862B-43D0-B818-5FF209AB4096}" srcOrd="0" destOrd="0" presId="urn:microsoft.com/office/officeart/2008/layout/NameandTitleOrganizationalChart"/>
    <dgm:cxn modelId="{92751041-D595-40E4-9839-717CEA946DA3}" type="presOf" srcId="{B815BEC9-E963-4D39-A5F2-F7E8B29F626D}" destId="{AF5E153C-C39F-4A93-B18A-7BA95B8D4A7A}" srcOrd="0" destOrd="0" presId="urn:microsoft.com/office/officeart/2008/layout/NameandTitleOrganizationalChart"/>
    <dgm:cxn modelId="{9BFD94DB-CD6B-4692-A80E-6FC11FB1EC56}" type="presOf" srcId="{B5D010C6-1226-4794-A947-07A3807A60E2}" destId="{EB3B0784-D265-4B9F-A878-923BDFFA37F7}" srcOrd="0" destOrd="0" presId="urn:microsoft.com/office/officeart/2008/layout/NameandTitleOrganizationalChart"/>
    <dgm:cxn modelId="{3B39A368-B985-4575-A90C-363F14A7AE3D}" type="presOf" srcId="{3AF7945D-9692-4EC6-95A1-A5F97045F0EF}" destId="{6CD77999-576F-496C-B75B-832EBCCBA55E}" srcOrd="0" destOrd="0" presId="urn:microsoft.com/office/officeart/2008/layout/NameandTitleOrganizationalChart"/>
    <dgm:cxn modelId="{5D611003-DC19-4ACE-9121-AD1C94861104}" type="presParOf" srcId="{EBD7F036-4CD0-4C3D-9B22-373446E15479}" destId="{D81539A7-A8F6-4CA6-9472-E2825B222148}" srcOrd="0" destOrd="0" presId="urn:microsoft.com/office/officeart/2008/layout/NameandTitleOrganizationalChart"/>
    <dgm:cxn modelId="{A760B235-7E0A-4E2E-8D12-66724BB4EEB2}" type="presParOf" srcId="{D81539A7-A8F6-4CA6-9472-E2825B222148}" destId="{CFA43684-DBAD-42E9-A044-2309B92C7737}" srcOrd="0" destOrd="0" presId="urn:microsoft.com/office/officeart/2008/layout/NameandTitleOrganizationalChart"/>
    <dgm:cxn modelId="{64FB8D84-FB8D-45EE-9FD7-211314939170}" type="presParOf" srcId="{CFA43684-DBAD-42E9-A044-2309B92C7737}" destId="{AF5E153C-C39F-4A93-B18A-7BA95B8D4A7A}" srcOrd="0" destOrd="0" presId="urn:microsoft.com/office/officeart/2008/layout/NameandTitleOrganizationalChart"/>
    <dgm:cxn modelId="{049BC63A-D93D-478C-8311-10A8C9B131E1}" type="presParOf" srcId="{CFA43684-DBAD-42E9-A044-2309B92C7737}" destId="{36D6C9DF-D32E-40AE-8017-E86ADDD4EC1B}" srcOrd="1" destOrd="0" presId="urn:microsoft.com/office/officeart/2008/layout/NameandTitleOrganizationalChart"/>
    <dgm:cxn modelId="{814D7F4A-9278-4731-8856-F0D63B7BEF0C}" type="presParOf" srcId="{CFA43684-DBAD-42E9-A044-2309B92C7737}" destId="{54AFF764-1CB1-4E2A-ACE6-6FCB610FC7CB}" srcOrd="2" destOrd="0" presId="urn:microsoft.com/office/officeart/2008/layout/NameandTitleOrganizationalChart"/>
    <dgm:cxn modelId="{3190E3B3-5F06-4870-9035-39C9B99E3F19}" type="presParOf" srcId="{D81539A7-A8F6-4CA6-9472-E2825B222148}" destId="{97B7233B-E4DF-4A94-800C-8CEA339C5451}" srcOrd="1" destOrd="0" presId="urn:microsoft.com/office/officeart/2008/layout/NameandTitleOrganizationalChart"/>
    <dgm:cxn modelId="{948F7288-1FD2-42A2-A772-FC9046E7366C}" type="presParOf" srcId="{97B7233B-E4DF-4A94-800C-8CEA339C5451}" destId="{64E41951-862B-43D0-B818-5FF209AB4096}" srcOrd="0" destOrd="0" presId="urn:microsoft.com/office/officeart/2008/layout/NameandTitleOrganizationalChart"/>
    <dgm:cxn modelId="{7823AC2D-B514-4B49-A895-B4BAA705395D}" type="presParOf" srcId="{97B7233B-E4DF-4A94-800C-8CEA339C5451}" destId="{58AED8A3-BA2A-44C2-884B-7AFE0DD6F087}" srcOrd="1" destOrd="0" presId="urn:microsoft.com/office/officeart/2008/layout/NameandTitleOrganizationalChart"/>
    <dgm:cxn modelId="{48B0CF09-1A16-4974-9E98-D52DAF660B28}" type="presParOf" srcId="{58AED8A3-BA2A-44C2-884B-7AFE0DD6F087}" destId="{92B81161-E179-4471-B5DC-8C5DEE5C650F}" srcOrd="0" destOrd="0" presId="urn:microsoft.com/office/officeart/2008/layout/NameandTitleOrganizationalChart"/>
    <dgm:cxn modelId="{81614725-3163-4A24-A50A-A07B17124152}" type="presParOf" srcId="{92B81161-E179-4471-B5DC-8C5DEE5C650F}" destId="{F8C2E044-A998-4274-83CE-7B1B1B122CEB}" srcOrd="0" destOrd="0" presId="urn:microsoft.com/office/officeart/2008/layout/NameandTitleOrganizationalChart"/>
    <dgm:cxn modelId="{CE9AE2B2-E060-4E43-B436-13A6585A6DC6}" type="presParOf" srcId="{92B81161-E179-4471-B5DC-8C5DEE5C650F}" destId="{539DA2A7-4D5F-4F72-BA20-F86332801338}" srcOrd="1" destOrd="0" presId="urn:microsoft.com/office/officeart/2008/layout/NameandTitleOrganizationalChart"/>
    <dgm:cxn modelId="{54C9ECF8-433D-4172-A330-1545D3C946AF}" type="presParOf" srcId="{92B81161-E179-4471-B5DC-8C5DEE5C650F}" destId="{4F6A4EEA-668B-4FDD-ADA9-2CFF3FAB84AF}" srcOrd="2" destOrd="0" presId="urn:microsoft.com/office/officeart/2008/layout/NameandTitleOrganizationalChart"/>
    <dgm:cxn modelId="{D6F1709F-5582-463E-A5CD-5B2F6C800A54}" type="presParOf" srcId="{58AED8A3-BA2A-44C2-884B-7AFE0DD6F087}" destId="{B7EBFBDB-6C92-4713-A3F2-A8125C817FAB}" srcOrd="1" destOrd="0" presId="urn:microsoft.com/office/officeart/2008/layout/NameandTitleOrganizationalChart"/>
    <dgm:cxn modelId="{C661657C-AB56-4067-BF98-A7C5EA690FF8}" type="presParOf" srcId="{B7EBFBDB-6C92-4713-A3F2-A8125C817FAB}" destId="{8B91B2AF-2D85-4F7B-895F-C3077122445D}" srcOrd="0" destOrd="0" presId="urn:microsoft.com/office/officeart/2008/layout/NameandTitleOrganizationalChart"/>
    <dgm:cxn modelId="{9908DC23-E5FB-40BB-AA20-3302AB7CC286}" type="presParOf" srcId="{B7EBFBDB-6C92-4713-A3F2-A8125C817FAB}" destId="{2A165203-3B32-4632-8793-1F8D7BCF3EE4}" srcOrd="1" destOrd="0" presId="urn:microsoft.com/office/officeart/2008/layout/NameandTitleOrganizationalChart"/>
    <dgm:cxn modelId="{B57633A2-01D9-4316-BD87-CD914238AC26}" type="presParOf" srcId="{2A165203-3B32-4632-8793-1F8D7BCF3EE4}" destId="{76932275-8100-4803-9F9A-49292EDDB5C8}" srcOrd="0" destOrd="0" presId="urn:microsoft.com/office/officeart/2008/layout/NameandTitleOrganizationalChart"/>
    <dgm:cxn modelId="{661DBD0C-3B3B-4E64-8CA7-7D5A1A32372C}" type="presParOf" srcId="{76932275-8100-4803-9F9A-49292EDDB5C8}" destId="{BA1EEF07-AB09-4024-AC8E-2D4BD50C8019}" srcOrd="0" destOrd="0" presId="urn:microsoft.com/office/officeart/2008/layout/NameandTitleOrganizationalChart"/>
    <dgm:cxn modelId="{DBBAB035-62CA-4B60-8E58-E777D978E127}" type="presParOf" srcId="{76932275-8100-4803-9F9A-49292EDDB5C8}" destId="{B132EDAE-F923-4AEC-AEAF-2317E585DB23}" srcOrd="1" destOrd="0" presId="urn:microsoft.com/office/officeart/2008/layout/NameandTitleOrganizationalChart"/>
    <dgm:cxn modelId="{A5AA4367-EC7C-46D0-976A-570DC27A8EE8}" type="presParOf" srcId="{76932275-8100-4803-9F9A-49292EDDB5C8}" destId="{55549EBB-C664-48FC-A403-6B58FF5792FF}" srcOrd="2" destOrd="0" presId="urn:microsoft.com/office/officeart/2008/layout/NameandTitleOrganizationalChart"/>
    <dgm:cxn modelId="{8C67288C-FE09-4F3A-82BA-F22AC800ABE2}" type="presParOf" srcId="{2A165203-3B32-4632-8793-1F8D7BCF3EE4}" destId="{ABEF3458-0605-48F3-86C8-B549EC88BF57}" srcOrd="1" destOrd="0" presId="urn:microsoft.com/office/officeart/2008/layout/NameandTitleOrganizationalChart"/>
    <dgm:cxn modelId="{CAE72F95-83ED-43DB-B274-053B9D9650D6}" type="presParOf" srcId="{ABEF3458-0605-48F3-86C8-B549EC88BF57}" destId="{6CD77999-576F-496C-B75B-832EBCCBA55E}" srcOrd="0" destOrd="0" presId="urn:microsoft.com/office/officeart/2008/layout/NameandTitleOrganizationalChart"/>
    <dgm:cxn modelId="{897B7737-FB4E-4B08-B85A-239AB0FD93F6}" type="presParOf" srcId="{ABEF3458-0605-48F3-86C8-B549EC88BF57}" destId="{83835046-47CE-4C44-A38E-DF74C7A9AE52}" srcOrd="1" destOrd="0" presId="urn:microsoft.com/office/officeart/2008/layout/NameandTitleOrganizationalChart"/>
    <dgm:cxn modelId="{9C480C5A-D2F0-4EEA-81FC-030D56AD0BFF}" type="presParOf" srcId="{83835046-47CE-4C44-A38E-DF74C7A9AE52}" destId="{ABCDC6EB-E7BF-4648-8658-9266B0FFA65C}" srcOrd="0" destOrd="0" presId="urn:microsoft.com/office/officeart/2008/layout/NameandTitleOrganizationalChart"/>
    <dgm:cxn modelId="{C4AB9B72-627E-4A5E-9276-5A2D32D95B80}" type="presParOf" srcId="{ABCDC6EB-E7BF-4648-8658-9266B0FFA65C}" destId="{6F375BDD-8D88-481E-9B46-975879BFD3F7}" srcOrd="0" destOrd="0" presId="urn:microsoft.com/office/officeart/2008/layout/NameandTitleOrganizationalChart"/>
    <dgm:cxn modelId="{0D64A802-5F02-4723-A844-FD34CFF9073C}" type="presParOf" srcId="{ABCDC6EB-E7BF-4648-8658-9266B0FFA65C}" destId="{47ACE90A-534F-4E17-98C4-2E99AD5D6F6C}" srcOrd="1" destOrd="0" presId="urn:microsoft.com/office/officeart/2008/layout/NameandTitleOrganizationalChart"/>
    <dgm:cxn modelId="{F8E6CBBA-2666-443F-A134-1429AE73D563}" type="presParOf" srcId="{ABCDC6EB-E7BF-4648-8658-9266B0FFA65C}" destId="{09728894-C8B5-4537-8E2D-5C0738D7483F}" srcOrd="2" destOrd="0" presId="urn:microsoft.com/office/officeart/2008/layout/NameandTitleOrganizationalChart"/>
    <dgm:cxn modelId="{E248DFEF-751D-4FED-9262-117A1AA6991B}" type="presParOf" srcId="{83835046-47CE-4C44-A38E-DF74C7A9AE52}" destId="{8A80BCFB-416D-44C8-94CF-9CB58F38BCE0}" srcOrd="1" destOrd="0" presId="urn:microsoft.com/office/officeart/2008/layout/NameandTitleOrganizationalChart"/>
    <dgm:cxn modelId="{56CE871B-D6B1-46A8-8994-C7942F28B76D}" type="presParOf" srcId="{8A80BCFB-416D-44C8-94CF-9CB58F38BCE0}" destId="{7BB4B597-987B-40AA-A05A-F1CEB5C25AAC}" srcOrd="0" destOrd="0" presId="urn:microsoft.com/office/officeart/2008/layout/NameandTitleOrganizationalChart"/>
    <dgm:cxn modelId="{D4E8ABAB-26FF-470D-AE04-BB95606E7720}" type="presParOf" srcId="{8A80BCFB-416D-44C8-94CF-9CB58F38BCE0}" destId="{CE684F5C-1D3D-4F7F-9F9A-1551D9EA2529}" srcOrd="1" destOrd="0" presId="urn:microsoft.com/office/officeart/2008/layout/NameandTitleOrganizationalChart"/>
    <dgm:cxn modelId="{4894BF83-844F-4029-B68B-5E77AB93CCC3}" type="presParOf" srcId="{CE684F5C-1D3D-4F7F-9F9A-1551D9EA2529}" destId="{134E0DC7-ACA5-490E-A3D8-0F21ED7A3E65}" srcOrd="0" destOrd="0" presId="urn:microsoft.com/office/officeart/2008/layout/NameandTitleOrganizationalChart"/>
    <dgm:cxn modelId="{BA0D2ED5-0787-4C5D-AE56-6C999014C3D3}" type="presParOf" srcId="{134E0DC7-ACA5-490E-A3D8-0F21ED7A3E65}" destId="{964511C6-E4B0-415A-AC5A-7CA4D37CFD51}" srcOrd="0" destOrd="0" presId="urn:microsoft.com/office/officeart/2008/layout/NameandTitleOrganizationalChart"/>
    <dgm:cxn modelId="{8E834A6B-6C91-48B0-AF1F-ACE2C27DCFA8}" type="presParOf" srcId="{134E0DC7-ACA5-490E-A3D8-0F21ED7A3E65}" destId="{046A614D-94D1-41F8-9665-9994C1AD2323}" srcOrd="1" destOrd="0" presId="urn:microsoft.com/office/officeart/2008/layout/NameandTitleOrganizationalChart"/>
    <dgm:cxn modelId="{E456CD9A-9F38-451D-A208-820884743B89}" type="presParOf" srcId="{134E0DC7-ACA5-490E-A3D8-0F21ED7A3E65}" destId="{A6257DC7-022D-4C36-A597-84942B6C59DE}" srcOrd="2" destOrd="0" presId="urn:microsoft.com/office/officeart/2008/layout/NameandTitleOrganizationalChart"/>
    <dgm:cxn modelId="{6D8CF765-0883-4FC6-8411-CAF86AC42F61}" type="presParOf" srcId="{CE684F5C-1D3D-4F7F-9F9A-1551D9EA2529}" destId="{303E59F8-C802-40CE-962D-ABACF3420A8E}" srcOrd="1" destOrd="0" presId="urn:microsoft.com/office/officeart/2008/layout/NameandTitleOrganizationalChart"/>
    <dgm:cxn modelId="{F52C0F0A-3727-441A-923A-7B0DB111D230}" type="presParOf" srcId="{303E59F8-C802-40CE-962D-ABACF3420A8E}" destId="{6FA368C1-D023-4280-90F8-E0FAD11E3A3B}" srcOrd="0" destOrd="0" presId="urn:microsoft.com/office/officeart/2008/layout/NameandTitleOrganizationalChart"/>
    <dgm:cxn modelId="{3D8A9C3D-A8D8-4232-B4DC-829E4405902F}" type="presParOf" srcId="{303E59F8-C802-40CE-962D-ABACF3420A8E}" destId="{A6AB9C07-C3EC-4BE6-A29E-0D3E9C5EE78C}" srcOrd="1" destOrd="0" presId="urn:microsoft.com/office/officeart/2008/layout/NameandTitleOrganizationalChart"/>
    <dgm:cxn modelId="{A32AAA6A-639F-4F2F-BB9C-9881740288A8}" type="presParOf" srcId="{A6AB9C07-C3EC-4BE6-A29E-0D3E9C5EE78C}" destId="{780FB81E-CCCF-4C90-AE25-219DAC28481E}" srcOrd="0" destOrd="0" presId="urn:microsoft.com/office/officeart/2008/layout/NameandTitleOrganizationalChart"/>
    <dgm:cxn modelId="{A3AA5D2A-930C-4C7C-95F2-729872E3EB0F}" type="presParOf" srcId="{780FB81E-CCCF-4C90-AE25-219DAC28481E}" destId="{BD85F449-60FD-441B-9ED2-6E2A84A1B562}" srcOrd="0" destOrd="0" presId="urn:microsoft.com/office/officeart/2008/layout/NameandTitleOrganizationalChart"/>
    <dgm:cxn modelId="{E9F3C721-C7A4-4DFB-919D-083F39BE94A4}" type="presParOf" srcId="{780FB81E-CCCF-4C90-AE25-219DAC28481E}" destId="{F144C3F6-9BBD-4F64-A25B-241269640752}" srcOrd="1" destOrd="0" presId="urn:microsoft.com/office/officeart/2008/layout/NameandTitleOrganizationalChart"/>
    <dgm:cxn modelId="{95B64432-0391-4FD6-BC58-D364B6D9FFEA}" type="presParOf" srcId="{780FB81E-CCCF-4C90-AE25-219DAC28481E}" destId="{F1AA54B0-2D34-495C-9D56-CF0C1D83F627}" srcOrd="2" destOrd="0" presId="urn:microsoft.com/office/officeart/2008/layout/NameandTitleOrganizationalChart"/>
    <dgm:cxn modelId="{F390E918-F756-4AA1-8AB8-7FFB003CD47A}" type="presParOf" srcId="{A6AB9C07-C3EC-4BE6-A29E-0D3E9C5EE78C}" destId="{A680C482-423F-48E9-87F5-6CAC934E8D55}" srcOrd="1" destOrd="0" presId="urn:microsoft.com/office/officeart/2008/layout/NameandTitleOrganizationalChart"/>
    <dgm:cxn modelId="{8AAE1005-85C2-4241-8CDC-425BBC9D84E6}" type="presParOf" srcId="{A6AB9C07-C3EC-4BE6-A29E-0D3E9C5EE78C}" destId="{626ACF96-6D56-488D-A93A-3FFB4F80EA85}" srcOrd="2" destOrd="0" presId="urn:microsoft.com/office/officeart/2008/layout/NameandTitleOrganizationalChart"/>
    <dgm:cxn modelId="{662A818F-3182-487D-8BA7-721C2769BB86}" type="presParOf" srcId="{CE684F5C-1D3D-4F7F-9F9A-1551D9EA2529}" destId="{447660F2-77FF-4FE5-8A56-AD1A39DC7C72}" srcOrd="2" destOrd="0" presId="urn:microsoft.com/office/officeart/2008/layout/NameandTitleOrganizationalChart"/>
    <dgm:cxn modelId="{D0B2FD3B-FA1E-409A-8F51-DA9E16E8FFA9}" type="presParOf" srcId="{83835046-47CE-4C44-A38E-DF74C7A9AE52}" destId="{FE5B2E3E-A837-48E4-9D41-5C8EACC920EA}" srcOrd="2" destOrd="0" presId="urn:microsoft.com/office/officeart/2008/layout/NameandTitleOrganizationalChart"/>
    <dgm:cxn modelId="{6F466E1A-285A-49BC-8FCD-82BCF4CC665E}" type="presParOf" srcId="{ABEF3458-0605-48F3-86C8-B549EC88BF57}" destId="{3AEB7C50-F260-475F-AE61-88694CE2DD09}" srcOrd="2" destOrd="0" presId="urn:microsoft.com/office/officeart/2008/layout/NameandTitleOrganizationalChart"/>
    <dgm:cxn modelId="{2483C53F-61D2-4632-A970-F6DEC2048411}" type="presParOf" srcId="{ABEF3458-0605-48F3-86C8-B549EC88BF57}" destId="{95A0A92C-94BF-4282-B714-86A83CAB91A8}" srcOrd="3" destOrd="0" presId="urn:microsoft.com/office/officeart/2008/layout/NameandTitleOrganizationalChart"/>
    <dgm:cxn modelId="{DF480DC8-007D-4C9A-BDBC-5184386E45CA}" type="presParOf" srcId="{95A0A92C-94BF-4282-B714-86A83CAB91A8}" destId="{7B570188-4A85-4CED-BB7E-E419BDA821DC}" srcOrd="0" destOrd="0" presId="urn:microsoft.com/office/officeart/2008/layout/NameandTitleOrganizationalChart"/>
    <dgm:cxn modelId="{C98352E5-9208-4EDF-98AA-A4CD9EB9B146}" type="presParOf" srcId="{7B570188-4A85-4CED-BB7E-E419BDA821DC}" destId="{BB0E23D2-7F60-4BBD-8AF5-45AB66BA1A8F}" srcOrd="0" destOrd="0" presId="urn:microsoft.com/office/officeart/2008/layout/NameandTitleOrganizationalChart"/>
    <dgm:cxn modelId="{07FA42BC-08C9-43F7-A619-7ADCD0C95453}" type="presParOf" srcId="{7B570188-4A85-4CED-BB7E-E419BDA821DC}" destId="{52CC4677-1CE4-4159-AA37-D3CFA3EA880B}" srcOrd="1" destOrd="0" presId="urn:microsoft.com/office/officeart/2008/layout/NameandTitleOrganizationalChart"/>
    <dgm:cxn modelId="{00028456-7A83-4A7D-89B4-183FF34F2D0F}" type="presParOf" srcId="{7B570188-4A85-4CED-BB7E-E419BDA821DC}" destId="{79FBF284-9946-4D24-9D2B-48EC54E1E623}" srcOrd="2" destOrd="0" presId="urn:microsoft.com/office/officeart/2008/layout/NameandTitleOrganizationalChart"/>
    <dgm:cxn modelId="{C0D2415C-975E-4A7A-B88A-F9E25EEC0BA8}" type="presParOf" srcId="{95A0A92C-94BF-4282-B714-86A83CAB91A8}" destId="{1B22EF77-6579-47FC-A2B5-0957D7C43AC5}" srcOrd="1" destOrd="0" presId="urn:microsoft.com/office/officeart/2008/layout/NameandTitleOrganizationalChart"/>
    <dgm:cxn modelId="{DEC6C24F-61E5-4628-A8A1-D5108F60A1F1}" type="presParOf" srcId="{1B22EF77-6579-47FC-A2B5-0957D7C43AC5}" destId="{BEF4CA64-1A81-47DA-96E0-6D364B50E82E}" srcOrd="0" destOrd="0" presId="urn:microsoft.com/office/officeart/2008/layout/NameandTitleOrganizationalChart"/>
    <dgm:cxn modelId="{C9CC780D-87F2-4AD9-B3B0-85E7C2F9C924}" type="presParOf" srcId="{1B22EF77-6579-47FC-A2B5-0957D7C43AC5}" destId="{F2CF0AFC-6263-4EF0-9578-A968B0B365A6}" srcOrd="1" destOrd="0" presId="urn:microsoft.com/office/officeart/2008/layout/NameandTitleOrganizationalChart"/>
    <dgm:cxn modelId="{57E0780B-19E9-45A6-AF37-16AC0B4A9279}" type="presParOf" srcId="{F2CF0AFC-6263-4EF0-9578-A968B0B365A6}" destId="{27DAADE8-0A91-4A05-B836-FA775E147E77}" srcOrd="0" destOrd="0" presId="urn:microsoft.com/office/officeart/2008/layout/NameandTitleOrganizationalChart"/>
    <dgm:cxn modelId="{6FD814D6-ACFF-4F0C-B741-31F7EB92F272}" type="presParOf" srcId="{27DAADE8-0A91-4A05-B836-FA775E147E77}" destId="{087A2AA0-E665-4F49-974C-2099F17D7AEC}" srcOrd="0" destOrd="0" presId="urn:microsoft.com/office/officeart/2008/layout/NameandTitleOrganizationalChart"/>
    <dgm:cxn modelId="{1CFF4E75-A273-481F-BB9D-448BE9D966C3}" type="presParOf" srcId="{27DAADE8-0A91-4A05-B836-FA775E147E77}" destId="{ED6B17AE-5151-42F4-9B81-8E890E228F75}" srcOrd="1" destOrd="0" presId="urn:microsoft.com/office/officeart/2008/layout/NameandTitleOrganizationalChart"/>
    <dgm:cxn modelId="{00662329-BA2C-4CDD-8AD0-78D53BD59659}" type="presParOf" srcId="{27DAADE8-0A91-4A05-B836-FA775E147E77}" destId="{99B47A94-9B7A-42A4-92C1-E53370CBB31B}" srcOrd="2" destOrd="0" presId="urn:microsoft.com/office/officeart/2008/layout/NameandTitleOrganizationalChart"/>
    <dgm:cxn modelId="{68F3F5E4-BAC9-49EA-9372-C2ABE01CE706}" type="presParOf" srcId="{F2CF0AFC-6263-4EF0-9578-A968B0B365A6}" destId="{D95094DA-F22B-496D-9AD6-AE747F4CF2EC}" srcOrd="1" destOrd="0" presId="urn:microsoft.com/office/officeart/2008/layout/NameandTitleOrganizationalChart"/>
    <dgm:cxn modelId="{BC9DE297-3EF8-455D-8B56-FCC80CD0B170}" type="presParOf" srcId="{D95094DA-F22B-496D-9AD6-AE747F4CF2EC}" destId="{A8C37875-4065-405F-8756-A322961BCB29}" srcOrd="0" destOrd="0" presId="urn:microsoft.com/office/officeart/2008/layout/NameandTitleOrganizationalChart"/>
    <dgm:cxn modelId="{4899F9DB-FBE9-4832-A39C-27CFFA081F34}" type="presParOf" srcId="{D95094DA-F22B-496D-9AD6-AE747F4CF2EC}" destId="{CD7506C9-13BA-4F8A-9D15-A9E58477A181}" srcOrd="1" destOrd="0" presId="urn:microsoft.com/office/officeart/2008/layout/NameandTitleOrganizationalChart"/>
    <dgm:cxn modelId="{990DE6D7-89C7-4507-9E14-2D4ABBDAAF3D}" type="presParOf" srcId="{CD7506C9-13BA-4F8A-9D15-A9E58477A181}" destId="{844FFA64-BD79-4097-AD9E-EC725E25A96A}" srcOrd="0" destOrd="0" presId="urn:microsoft.com/office/officeart/2008/layout/NameandTitleOrganizationalChart"/>
    <dgm:cxn modelId="{7B81A5F9-A1A4-4AB1-816C-2CB5F6072E11}" type="presParOf" srcId="{844FFA64-BD79-4097-AD9E-EC725E25A96A}" destId="{E1928912-690E-4B07-BE74-770F8A348943}" srcOrd="0" destOrd="0" presId="urn:microsoft.com/office/officeart/2008/layout/NameandTitleOrganizationalChart"/>
    <dgm:cxn modelId="{115CA54E-7801-4A3E-B568-4E7DD71CC635}" type="presParOf" srcId="{844FFA64-BD79-4097-AD9E-EC725E25A96A}" destId="{7CF1BA69-F623-44D4-9565-F907A7756C37}" srcOrd="1" destOrd="0" presId="urn:microsoft.com/office/officeart/2008/layout/NameandTitleOrganizationalChart"/>
    <dgm:cxn modelId="{0802DD82-46F9-425A-8B48-51BC9A690D19}" type="presParOf" srcId="{844FFA64-BD79-4097-AD9E-EC725E25A96A}" destId="{C113B938-2505-43C1-A28A-5093399B760C}" srcOrd="2" destOrd="0" presId="urn:microsoft.com/office/officeart/2008/layout/NameandTitleOrganizationalChart"/>
    <dgm:cxn modelId="{B4B5AC6D-CDAE-47A0-89ED-E39069B005CC}" type="presParOf" srcId="{CD7506C9-13BA-4F8A-9D15-A9E58477A181}" destId="{737A5879-1FCC-43DA-B412-5A43B9AC46A8}" srcOrd="1" destOrd="0" presId="urn:microsoft.com/office/officeart/2008/layout/NameandTitleOrganizationalChart"/>
    <dgm:cxn modelId="{EA506748-D87D-4168-A658-8CE83A84684F}" type="presParOf" srcId="{CD7506C9-13BA-4F8A-9D15-A9E58477A181}" destId="{1C4A55E2-7A48-41F0-AB6B-AD2BF85D3059}" srcOrd="2" destOrd="0" presId="urn:microsoft.com/office/officeart/2008/layout/NameandTitleOrganizationalChart"/>
    <dgm:cxn modelId="{F2F6B7A4-ABAF-466B-8AC3-194CDF27408E}" type="presParOf" srcId="{D95094DA-F22B-496D-9AD6-AE747F4CF2EC}" destId="{61BBAE35-7AA0-4AB9-B2AB-133A2DC7D7A8}" srcOrd="2" destOrd="0" presId="urn:microsoft.com/office/officeart/2008/layout/NameandTitleOrganizationalChart"/>
    <dgm:cxn modelId="{18E43D18-2AC3-4422-9DB3-CAF22DDECBA7}" type="presParOf" srcId="{D95094DA-F22B-496D-9AD6-AE747F4CF2EC}" destId="{300315C3-2E39-46DC-944B-F8102BC52829}" srcOrd="3" destOrd="0" presId="urn:microsoft.com/office/officeart/2008/layout/NameandTitleOrganizationalChart"/>
    <dgm:cxn modelId="{FB4FE709-0470-4D72-BB58-DEA1EA2CDC46}" type="presParOf" srcId="{300315C3-2E39-46DC-944B-F8102BC52829}" destId="{3F10AEFC-CCA4-4E68-B746-836790FABEEB}" srcOrd="0" destOrd="0" presId="urn:microsoft.com/office/officeart/2008/layout/NameandTitleOrganizationalChart"/>
    <dgm:cxn modelId="{1F8ED217-90EA-423A-B6ED-4D8ACD633C42}" type="presParOf" srcId="{3F10AEFC-CCA4-4E68-B746-836790FABEEB}" destId="{D02F8100-AB3D-4965-94EE-784CF9623F7F}" srcOrd="0" destOrd="0" presId="urn:microsoft.com/office/officeart/2008/layout/NameandTitleOrganizationalChart"/>
    <dgm:cxn modelId="{07CE93E7-B5B3-4D71-ABCA-39628C301EA5}" type="presParOf" srcId="{3F10AEFC-CCA4-4E68-B746-836790FABEEB}" destId="{AE2D790A-2B07-4D97-AE84-339E0EC855DA}" srcOrd="1" destOrd="0" presId="urn:microsoft.com/office/officeart/2008/layout/NameandTitleOrganizationalChart"/>
    <dgm:cxn modelId="{5BD74CD1-A169-40FB-9F01-B6A5E4C65248}" type="presParOf" srcId="{3F10AEFC-CCA4-4E68-B746-836790FABEEB}" destId="{517A8F35-B5FE-41AD-9A7B-BB90A219C885}" srcOrd="2" destOrd="0" presId="urn:microsoft.com/office/officeart/2008/layout/NameandTitleOrganizationalChart"/>
    <dgm:cxn modelId="{A11DEE88-CB5A-49B5-8457-2142D7CC558F}" type="presParOf" srcId="{300315C3-2E39-46DC-944B-F8102BC52829}" destId="{CF693F7D-96DA-42DB-B3EE-9C341E1FCCE2}" srcOrd="1" destOrd="0" presId="urn:microsoft.com/office/officeart/2008/layout/NameandTitleOrganizationalChart"/>
    <dgm:cxn modelId="{194F9E0C-83AC-432A-B62A-FC6EFEA02224}" type="presParOf" srcId="{300315C3-2E39-46DC-944B-F8102BC52829}" destId="{87953EF0-E51B-43BB-B7B8-987CD2F0CF6A}" srcOrd="2" destOrd="0" presId="urn:microsoft.com/office/officeart/2008/layout/NameandTitleOrganizationalChart"/>
    <dgm:cxn modelId="{EADD9A49-10E5-4EFC-B36D-6366742E5750}" type="presParOf" srcId="{F2CF0AFC-6263-4EF0-9578-A968B0B365A6}" destId="{EDCB6261-6249-44DF-B7BC-8F421BC0896D}" srcOrd="2" destOrd="0" presId="urn:microsoft.com/office/officeart/2008/layout/NameandTitleOrganizationalChart"/>
    <dgm:cxn modelId="{2AF14D87-9858-4387-9C0B-03F6BCD2F616}" type="presParOf" srcId="{95A0A92C-94BF-4282-B714-86A83CAB91A8}" destId="{D6DB2447-44E4-47DF-9888-9EE4575372F9}" srcOrd="2" destOrd="0" presId="urn:microsoft.com/office/officeart/2008/layout/NameandTitleOrganizationalChart"/>
    <dgm:cxn modelId="{F38459DC-FCEF-4C09-8143-0A05BA90ED4E}" type="presParOf" srcId="{ABEF3458-0605-48F3-86C8-B549EC88BF57}" destId="{099D8177-4109-4AEF-8D78-681865E8C388}" srcOrd="4" destOrd="0" presId="urn:microsoft.com/office/officeart/2008/layout/NameandTitleOrganizationalChart"/>
    <dgm:cxn modelId="{14782CBA-0805-4AF0-9C01-31463FC64698}" type="presParOf" srcId="{ABEF3458-0605-48F3-86C8-B549EC88BF57}" destId="{916B5285-B536-4520-BE05-3478BA7C410C}" srcOrd="5" destOrd="0" presId="urn:microsoft.com/office/officeart/2008/layout/NameandTitleOrganizationalChart"/>
    <dgm:cxn modelId="{86B5A001-0869-4E15-B3C8-11754D983BA3}" type="presParOf" srcId="{916B5285-B536-4520-BE05-3478BA7C410C}" destId="{E05F47B5-1EAD-48A0-A64D-6F25F3EA1EA0}" srcOrd="0" destOrd="0" presId="urn:microsoft.com/office/officeart/2008/layout/NameandTitleOrganizationalChart"/>
    <dgm:cxn modelId="{D26083FE-582C-4836-8132-A49F1A24D31D}" type="presParOf" srcId="{E05F47B5-1EAD-48A0-A64D-6F25F3EA1EA0}" destId="{789AF0E4-9B3A-4495-AB43-CC3A3E0008D9}" srcOrd="0" destOrd="0" presId="urn:microsoft.com/office/officeart/2008/layout/NameandTitleOrganizationalChart"/>
    <dgm:cxn modelId="{4C454A86-D729-411B-A7B3-FCC0E3E95D51}" type="presParOf" srcId="{E05F47B5-1EAD-48A0-A64D-6F25F3EA1EA0}" destId="{D148B615-8B71-4835-BCE7-F5D67094D809}" srcOrd="1" destOrd="0" presId="urn:microsoft.com/office/officeart/2008/layout/NameandTitleOrganizationalChart"/>
    <dgm:cxn modelId="{3CCD52FA-B0BD-4923-95F0-01D0716A4281}" type="presParOf" srcId="{E05F47B5-1EAD-48A0-A64D-6F25F3EA1EA0}" destId="{08D9E1E8-1FC3-45AF-933F-E9587715D342}" srcOrd="2" destOrd="0" presId="urn:microsoft.com/office/officeart/2008/layout/NameandTitleOrganizationalChart"/>
    <dgm:cxn modelId="{4DBD88B0-6A5D-4690-93FF-182C852D5463}" type="presParOf" srcId="{916B5285-B536-4520-BE05-3478BA7C410C}" destId="{32940A0A-00FF-4B44-B84F-4AF0393D2EA0}" srcOrd="1" destOrd="0" presId="urn:microsoft.com/office/officeart/2008/layout/NameandTitleOrganizationalChart"/>
    <dgm:cxn modelId="{3DCDF64F-03A4-4CF8-B159-CCDA3AA26ED0}" type="presParOf" srcId="{916B5285-B536-4520-BE05-3478BA7C410C}" destId="{4AD5AAB4-1B45-4829-8590-B50DCBE466E2}" srcOrd="2" destOrd="0" presId="urn:microsoft.com/office/officeart/2008/layout/NameandTitleOrganizationalChart"/>
    <dgm:cxn modelId="{18944079-C611-422E-A89C-65553DEF4744}" type="presParOf" srcId="{ABEF3458-0605-48F3-86C8-B549EC88BF57}" destId="{7E477039-D784-4E9C-BFB2-1B3B1D614085}" srcOrd="6" destOrd="0" presId="urn:microsoft.com/office/officeart/2008/layout/NameandTitleOrganizationalChart"/>
    <dgm:cxn modelId="{604C8E12-7D17-45E9-9ACE-84E100EBF8A7}" type="presParOf" srcId="{ABEF3458-0605-48F3-86C8-B549EC88BF57}" destId="{57113E97-DBA7-4B1C-93FB-FC38B96BCFB9}" srcOrd="7" destOrd="0" presId="urn:microsoft.com/office/officeart/2008/layout/NameandTitleOrganizationalChart"/>
    <dgm:cxn modelId="{7D8FB39F-99B6-45AC-99C0-59307CF50893}" type="presParOf" srcId="{57113E97-DBA7-4B1C-93FB-FC38B96BCFB9}" destId="{74E548F0-913B-4317-B025-7DB5998A5016}" srcOrd="0" destOrd="0" presId="urn:microsoft.com/office/officeart/2008/layout/NameandTitleOrganizationalChart"/>
    <dgm:cxn modelId="{4A193ABA-FE53-4527-9587-C37BEC1394E8}" type="presParOf" srcId="{74E548F0-913B-4317-B025-7DB5998A5016}" destId="{8608C4E3-4EBA-4A9A-88AA-81CFCFC7F795}" srcOrd="0" destOrd="0" presId="urn:microsoft.com/office/officeart/2008/layout/NameandTitleOrganizationalChart"/>
    <dgm:cxn modelId="{AB30EF59-28A3-45FC-B1BA-4DFD19CC296A}" type="presParOf" srcId="{74E548F0-913B-4317-B025-7DB5998A5016}" destId="{157A56EA-1BBB-47BF-ABCE-88B699BEA9EF}" srcOrd="1" destOrd="0" presId="urn:microsoft.com/office/officeart/2008/layout/NameandTitleOrganizationalChart"/>
    <dgm:cxn modelId="{3EA35054-0845-46C6-9CFD-C8F6932B0643}" type="presParOf" srcId="{74E548F0-913B-4317-B025-7DB5998A5016}" destId="{6FC246C3-4F0C-4B1A-8972-3F49B6387FE9}" srcOrd="2" destOrd="0" presId="urn:microsoft.com/office/officeart/2008/layout/NameandTitleOrganizationalChart"/>
    <dgm:cxn modelId="{4674C2A3-D925-48D7-9F1D-6C9D13C8EC88}" type="presParOf" srcId="{57113E97-DBA7-4B1C-93FB-FC38B96BCFB9}" destId="{06F96C81-3663-4D3F-8087-9F0EAFDD492C}" srcOrd="1" destOrd="0" presId="urn:microsoft.com/office/officeart/2008/layout/NameandTitleOrganizationalChart"/>
    <dgm:cxn modelId="{8C28667A-80FE-4B60-BCC9-A2D6AEAB2859}" type="presParOf" srcId="{57113E97-DBA7-4B1C-93FB-FC38B96BCFB9}" destId="{A2540033-87D0-4EE8-AEC4-F7BC2B1425AC}" srcOrd="2" destOrd="0" presId="urn:microsoft.com/office/officeart/2008/layout/NameandTitleOrganizationalChart"/>
    <dgm:cxn modelId="{A9716CF9-0CDA-4FD8-B86A-2EA2316D3865}" type="presParOf" srcId="{2A165203-3B32-4632-8793-1F8D7BCF3EE4}" destId="{041C1633-B5AC-4905-9B7B-03DCD56EE49C}" srcOrd="2" destOrd="0" presId="urn:microsoft.com/office/officeart/2008/layout/NameandTitleOrganizationalChart"/>
    <dgm:cxn modelId="{48FBE8BE-C267-41E2-A582-ACDE68DAA2C3}" type="presParOf" srcId="{58AED8A3-BA2A-44C2-884B-7AFE0DD6F087}" destId="{2039023F-DD4B-49D7-A12F-DF7239272F48}" srcOrd="2" destOrd="0" presId="urn:microsoft.com/office/officeart/2008/layout/NameandTitleOrganizationalChart"/>
    <dgm:cxn modelId="{B89D9B7C-D1FB-4445-9053-0B7EB63132F1}" type="presParOf" srcId="{97B7233B-E4DF-4A94-800C-8CEA339C5451}" destId="{CC589009-F857-4B3F-A3D0-5CCCABC1240A}" srcOrd="2" destOrd="0" presId="urn:microsoft.com/office/officeart/2008/layout/NameandTitleOrganizationalChart"/>
    <dgm:cxn modelId="{6E1D4D37-3C21-428B-9759-718EECCED74A}" type="presParOf" srcId="{97B7233B-E4DF-4A94-800C-8CEA339C5451}" destId="{3490E1E1-3512-46B3-9684-A52A78584649}" srcOrd="3" destOrd="0" presId="urn:microsoft.com/office/officeart/2008/layout/NameandTitleOrganizationalChart"/>
    <dgm:cxn modelId="{B8DBF0E1-1487-4FEA-8338-373B03A10706}" type="presParOf" srcId="{3490E1E1-3512-46B3-9684-A52A78584649}" destId="{17150462-B688-4A6C-BCF9-803EC08EF795}" srcOrd="0" destOrd="0" presId="urn:microsoft.com/office/officeart/2008/layout/NameandTitleOrganizationalChart"/>
    <dgm:cxn modelId="{0C9EDCC7-3E91-4B08-9AE0-A8FC45DC2CA8}" type="presParOf" srcId="{17150462-B688-4A6C-BCF9-803EC08EF795}" destId="{EB3B0784-D265-4B9F-A878-923BDFFA37F7}" srcOrd="0" destOrd="0" presId="urn:microsoft.com/office/officeart/2008/layout/NameandTitleOrganizationalChart"/>
    <dgm:cxn modelId="{2F23B44A-EB24-47B9-8DF0-A8FE7FEF3EF4}" type="presParOf" srcId="{17150462-B688-4A6C-BCF9-803EC08EF795}" destId="{0612207D-3C64-4AF4-958C-A573D03D669B}" srcOrd="1" destOrd="0" presId="urn:microsoft.com/office/officeart/2008/layout/NameandTitleOrganizationalChart"/>
    <dgm:cxn modelId="{8FB9A6B4-18AD-4A6A-8834-E9E3797F152A}" type="presParOf" srcId="{17150462-B688-4A6C-BCF9-803EC08EF795}" destId="{6EEBDB96-C7B1-4F92-99EC-7ED3294FDC4B}" srcOrd="2" destOrd="0" presId="urn:microsoft.com/office/officeart/2008/layout/NameandTitleOrganizationalChart"/>
    <dgm:cxn modelId="{C60EA01C-1AE0-4C2B-9A0E-5D29390023F7}" type="presParOf" srcId="{3490E1E1-3512-46B3-9684-A52A78584649}" destId="{81E5D5FD-6AA8-4F4C-8DE3-F6D5518326B5}" srcOrd="1" destOrd="0" presId="urn:microsoft.com/office/officeart/2008/layout/NameandTitleOrganizationalChart"/>
    <dgm:cxn modelId="{1BCBADAC-C7FA-47FE-84DA-54BCF61A76B4}" type="presParOf" srcId="{81E5D5FD-6AA8-4F4C-8DE3-F6D5518326B5}" destId="{8FDDC3F3-27BF-4E5A-8E13-74F616CA2CC1}" srcOrd="0" destOrd="0" presId="urn:microsoft.com/office/officeart/2008/layout/NameandTitleOrganizationalChart"/>
    <dgm:cxn modelId="{9F031502-63BC-4EB1-A2AE-698AF3E0603F}" type="presParOf" srcId="{81E5D5FD-6AA8-4F4C-8DE3-F6D5518326B5}" destId="{73CC338E-B91F-4A06-9FAA-F7B0BF3F58E1}" srcOrd="1" destOrd="0" presId="urn:microsoft.com/office/officeart/2008/layout/NameandTitleOrganizationalChart"/>
    <dgm:cxn modelId="{302D4551-6C18-400B-BE47-59C991879521}" type="presParOf" srcId="{73CC338E-B91F-4A06-9FAA-F7B0BF3F58E1}" destId="{FD7B1BC0-CDCC-4375-A9A3-B569FE02916D}" srcOrd="0" destOrd="0" presId="urn:microsoft.com/office/officeart/2008/layout/NameandTitleOrganizationalChart"/>
    <dgm:cxn modelId="{E6657AC0-B35F-40F2-93A0-6CC744FC9353}" type="presParOf" srcId="{FD7B1BC0-CDCC-4375-A9A3-B569FE02916D}" destId="{FAB2329D-2EDA-4461-8FD0-66DACBDC0D22}" srcOrd="0" destOrd="0" presId="urn:microsoft.com/office/officeart/2008/layout/NameandTitleOrganizationalChart"/>
    <dgm:cxn modelId="{19B01C5D-5368-4FAE-B0F7-77962A6AFE99}" type="presParOf" srcId="{FD7B1BC0-CDCC-4375-A9A3-B569FE02916D}" destId="{47F71D51-1A57-48A9-8FB7-56561ADF2B80}" srcOrd="1" destOrd="0" presId="urn:microsoft.com/office/officeart/2008/layout/NameandTitleOrganizationalChart"/>
    <dgm:cxn modelId="{BCACC514-D2C6-4912-8E6F-2A4AD8F44E9E}" type="presParOf" srcId="{FD7B1BC0-CDCC-4375-A9A3-B569FE02916D}" destId="{303DFE0D-8C45-4367-B374-DD8D50EE9384}" srcOrd="2" destOrd="0" presId="urn:microsoft.com/office/officeart/2008/layout/NameandTitleOrganizationalChart"/>
    <dgm:cxn modelId="{A8FA1F05-B39B-473C-9910-6545A66EA5E1}" type="presParOf" srcId="{73CC338E-B91F-4A06-9FAA-F7B0BF3F58E1}" destId="{A162B0D7-67A8-47D9-8EDA-3D204E2A1715}" srcOrd="1" destOrd="0" presId="urn:microsoft.com/office/officeart/2008/layout/NameandTitleOrganizationalChart"/>
    <dgm:cxn modelId="{2453559F-FB4C-4452-B924-CF7502CEDCEC}" type="presParOf" srcId="{A162B0D7-67A8-47D9-8EDA-3D204E2A1715}" destId="{6E29B6AD-6E9E-4448-A4B0-0CA7986350D6}" srcOrd="0" destOrd="0" presId="urn:microsoft.com/office/officeart/2008/layout/NameandTitleOrganizationalChart"/>
    <dgm:cxn modelId="{DB6FE14D-313D-4C89-82F1-49DBE52C5E2F}" type="presParOf" srcId="{A162B0D7-67A8-47D9-8EDA-3D204E2A1715}" destId="{63DA3DDF-1A3C-4CE4-A044-E2C3428CAC68}" srcOrd="1" destOrd="0" presId="urn:microsoft.com/office/officeart/2008/layout/NameandTitleOrganizationalChart"/>
    <dgm:cxn modelId="{63A709D2-969C-4213-BB35-3892EF6816CD}" type="presParOf" srcId="{63DA3DDF-1A3C-4CE4-A044-E2C3428CAC68}" destId="{622BAECD-0B53-416D-970E-22DCDEE54764}" srcOrd="0" destOrd="0" presId="urn:microsoft.com/office/officeart/2008/layout/NameandTitleOrganizationalChart"/>
    <dgm:cxn modelId="{28D5DE01-964B-48E2-9BD5-2E6110742000}" type="presParOf" srcId="{622BAECD-0B53-416D-970E-22DCDEE54764}" destId="{5D6C3B13-C6C7-4730-A8B6-1064563A973D}" srcOrd="0" destOrd="0" presId="urn:microsoft.com/office/officeart/2008/layout/NameandTitleOrganizationalChart"/>
    <dgm:cxn modelId="{406DD763-16DD-4DEE-93A4-FE2472B4D05C}" type="presParOf" srcId="{622BAECD-0B53-416D-970E-22DCDEE54764}" destId="{9D0B07F8-F47E-49CA-B0F9-2D710A497283}" srcOrd="1" destOrd="0" presId="urn:microsoft.com/office/officeart/2008/layout/NameandTitleOrganizationalChart"/>
    <dgm:cxn modelId="{5AEEE5DD-4E74-42F8-997F-55197E5D0390}" type="presParOf" srcId="{622BAECD-0B53-416D-970E-22DCDEE54764}" destId="{CBBB12BB-AA17-46BE-B5E9-5CF01130F021}" srcOrd="2" destOrd="0" presId="urn:microsoft.com/office/officeart/2008/layout/NameandTitleOrganizationalChart"/>
    <dgm:cxn modelId="{866DC553-3415-4E94-963F-F4549D00EAA7}" type="presParOf" srcId="{63DA3DDF-1A3C-4CE4-A044-E2C3428CAC68}" destId="{03CB403D-C385-4279-A624-196DC4AC9520}" srcOrd="1" destOrd="0" presId="urn:microsoft.com/office/officeart/2008/layout/NameandTitleOrganizationalChart"/>
    <dgm:cxn modelId="{DE9D1005-041B-4155-847C-6A1DF8B8E521}" type="presParOf" srcId="{63DA3DDF-1A3C-4CE4-A044-E2C3428CAC68}" destId="{7941D108-5C80-4DB7-B1E5-C19256CC3305}" srcOrd="2" destOrd="0" presId="urn:microsoft.com/office/officeart/2008/layout/NameandTitleOrganizationalChart"/>
    <dgm:cxn modelId="{ADC4648E-07B0-46E2-A5C3-B5CBE7398616}" type="presParOf" srcId="{A162B0D7-67A8-47D9-8EDA-3D204E2A1715}" destId="{E63A6681-A4A7-4835-A890-64AABB525DD5}" srcOrd="2" destOrd="0" presId="urn:microsoft.com/office/officeart/2008/layout/NameandTitleOrganizationalChart"/>
    <dgm:cxn modelId="{69017FB3-E6F7-4F50-959F-4ECE346DD2AA}" type="presParOf" srcId="{A162B0D7-67A8-47D9-8EDA-3D204E2A1715}" destId="{AC7865A7-6E01-48A2-B41D-D340E54A1150}" srcOrd="3" destOrd="0" presId="urn:microsoft.com/office/officeart/2008/layout/NameandTitleOrganizationalChart"/>
    <dgm:cxn modelId="{233D7C83-24D7-4DF9-BFB0-3C9966B4B931}" type="presParOf" srcId="{AC7865A7-6E01-48A2-B41D-D340E54A1150}" destId="{B8B13CB8-6671-41A8-97E6-78F7B36EC7FC}" srcOrd="0" destOrd="0" presId="urn:microsoft.com/office/officeart/2008/layout/NameandTitleOrganizationalChart"/>
    <dgm:cxn modelId="{ABF0DAC5-00A1-4612-BE56-8B8DE66195A9}" type="presParOf" srcId="{B8B13CB8-6671-41A8-97E6-78F7B36EC7FC}" destId="{11458DE3-C631-4375-9315-DF917565F067}" srcOrd="0" destOrd="0" presId="urn:microsoft.com/office/officeart/2008/layout/NameandTitleOrganizationalChart"/>
    <dgm:cxn modelId="{5DAFB83A-B4ED-4EC5-90A7-8FA4229F52EF}" type="presParOf" srcId="{B8B13CB8-6671-41A8-97E6-78F7B36EC7FC}" destId="{78970321-F8A7-405D-9479-2137A53365F7}" srcOrd="1" destOrd="0" presId="urn:microsoft.com/office/officeart/2008/layout/NameandTitleOrganizationalChart"/>
    <dgm:cxn modelId="{877D14CB-AECB-497C-8488-36B8C72EA045}" type="presParOf" srcId="{B8B13CB8-6671-41A8-97E6-78F7B36EC7FC}" destId="{4147E615-F4B8-4F66-B526-E12F3FFA291D}" srcOrd="2" destOrd="0" presId="urn:microsoft.com/office/officeart/2008/layout/NameandTitleOrganizationalChart"/>
    <dgm:cxn modelId="{88738B3F-4FDB-4D52-830B-608886C7DDF6}" type="presParOf" srcId="{AC7865A7-6E01-48A2-B41D-D340E54A1150}" destId="{DCAD1CF0-937B-4AC6-8B9F-8FE61837DE2A}" srcOrd="1" destOrd="0" presId="urn:microsoft.com/office/officeart/2008/layout/NameandTitleOrganizationalChart"/>
    <dgm:cxn modelId="{66C970B7-6074-4901-AD45-BB72A6B065CD}" type="presParOf" srcId="{AC7865A7-6E01-48A2-B41D-D340E54A1150}" destId="{49410B2F-1C47-4FE0-B399-061B478B4607}" srcOrd="2" destOrd="0" presId="urn:microsoft.com/office/officeart/2008/layout/NameandTitleOrganizationalChart"/>
    <dgm:cxn modelId="{9F1A8163-4361-4D65-AAD1-72A60CCE2647}" type="presParOf" srcId="{A162B0D7-67A8-47D9-8EDA-3D204E2A1715}" destId="{12280708-F1F1-4F61-9D02-EA123D8F1D98}" srcOrd="4" destOrd="0" presId="urn:microsoft.com/office/officeart/2008/layout/NameandTitleOrganizationalChart"/>
    <dgm:cxn modelId="{EE5DE698-0EB2-48FC-B360-E8FBC5EED961}" type="presParOf" srcId="{A162B0D7-67A8-47D9-8EDA-3D204E2A1715}" destId="{57DF188B-F5DF-4FC9-A571-5F355EAA13CE}" srcOrd="5" destOrd="0" presId="urn:microsoft.com/office/officeart/2008/layout/NameandTitleOrganizationalChart"/>
    <dgm:cxn modelId="{0E90255F-F095-49A1-9887-60C81024444A}" type="presParOf" srcId="{57DF188B-F5DF-4FC9-A571-5F355EAA13CE}" destId="{0CEB89CA-FCF1-469B-B340-484E0DD1C018}" srcOrd="0" destOrd="0" presId="urn:microsoft.com/office/officeart/2008/layout/NameandTitleOrganizationalChart"/>
    <dgm:cxn modelId="{8CA1CD25-14AE-4165-8D72-99156CC23E33}" type="presParOf" srcId="{0CEB89CA-FCF1-469B-B340-484E0DD1C018}" destId="{9AA8CC2F-892B-46BF-8D57-247960FA81FC}" srcOrd="0" destOrd="0" presId="urn:microsoft.com/office/officeart/2008/layout/NameandTitleOrganizationalChart"/>
    <dgm:cxn modelId="{D72238FD-B324-4661-BF62-F3E955F29AC2}" type="presParOf" srcId="{0CEB89CA-FCF1-469B-B340-484E0DD1C018}" destId="{994D3B3C-3BED-4409-9E12-7E0AF69D0608}" srcOrd="1" destOrd="0" presId="urn:microsoft.com/office/officeart/2008/layout/NameandTitleOrganizationalChart"/>
    <dgm:cxn modelId="{637DAFCA-0E3B-4508-BB5A-512C6B78BA13}" type="presParOf" srcId="{0CEB89CA-FCF1-469B-B340-484E0DD1C018}" destId="{AF93B3CA-C5E1-4136-BCBB-23BD2C879B19}" srcOrd="2" destOrd="0" presId="urn:microsoft.com/office/officeart/2008/layout/NameandTitleOrganizationalChart"/>
    <dgm:cxn modelId="{3C87086A-9B95-4ECB-AB27-677BC1023F8C}" type="presParOf" srcId="{57DF188B-F5DF-4FC9-A571-5F355EAA13CE}" destId="{3EAD32FF-8A45-4A2F-8972-35F40A8C8AC5}" srcOrd="1" destOrd="0" presId="urn:microsoft.com/office/officeart/2008/layout/NameandTitleOrganizationalChart"/>
    <dgm:cxn modelId="{C202BAA7-5EB4-4FCF-901F-909313E2896A}" type="presParOf" srcId="{57DF188B-F5DF-4FC9-A571-5F355EAA13CE}" destId="{BD9E306E-94FB-4A5D-B9FA-E1F5CC05D2ED}" srcOrd="2" destOrd="0" presId="urn:microsoft.com/office/officeart/2008/layout/NameandTitleOrganizationalChart"/>
    <dgm:cxn modelId="{23F0E24E-ED2A-4A73-B423-924DFEE0D830}" type="presParOf" srcId="{A162B0D7-67A8-47D9-8EDA-3D204E2A1715}" destId="{874F5538-CF29-4F26-AACE-96704BAFA3F5}" srcOrd="6" destOrd="0" presId="urn:microsoft.com/office/officeart/2008/layout/NameandTitleOrganizationalChart"/>
    <dgm:cxn modelId="{060175DB-6BC7-4696-8CC0-B8D67CF4288F}" type="presParOf" srcId="{A162B0D7-67A8-47D9-8EDA-3D204E2A1715}" destId="{9C57CB75-6CD4-4D43-B484-ADE7E3D4F5D7}" srcOrd="7" destOrd="0" presId="urn:microsoft.com/office/officeart/2008/layout/NameandTitleOrganizationalChart"/>
    <dgm:cxn modelId="{C81703D9-972E-40CC-AF87-7659FE54FD82}" type="presParOf" srcId="{9C57CB75-6CD4-4D43-B484-ADE7E3D4F5D7}" destId="{D6098977-B78F-4040-8770-5D080467D2C6}" srcOrd="0" destOrd="0" presId="urn:microsoft.com/office/officeart/2008/layout/NameandTitleOrganizationalChart"/>
    <dgm:cxn modelId="{436C7ACC-635B-475B-9318-24F269F64AB5}" type="presParOf" srcId="{D6098977-B78F-4040-8770-5D080467D2C6}" destId="{FFC25D80-884B-4CE3-8743-954F20E828B4}" srcOrd="0" destOrd="0" presId="urn:microsoft.com/office/officeart/2008/layout/NameandTitleOrganizationalChart"/>
    <dgm:cxn modelId="{DDA2E198-0D0D-48FC-97E5-E9A264196178}" type="presParOf" srcId="{D6098977-B78F-4040-8770-5D080467D2C6}" destId="{FF198809-91E7-4DB2-8BD1-85A1A1F03073}" srcOrd="1" destOrd="0" presId="urn:microsoft.com/office/officeart/2008/layout/NameandTitleOrganizationalChart"/>
    <dgm:cxn modelId="{BA4272B5-A929-454B-8ED2-09AAF9C167DB}" type="presParOf" srcId="{D6098977-B78F-4040-8770-5D080467D2C6}" destId="{BC4EB78A-E739-4BC2-81F1-5B0D95283B9B}" srcOrd="2" destOrd="0" presId="urn:microsoft.com/office/officeart/2008/layout/NameandTitleOrganizationalChart"/>
    <dgm:cxn modelId="{69492763-D5DD-46A9-80BF-3CC233F7D4CD}" type="presParOf" srcId="{9C57CB75-6CD4-4D43-B484-ADE7E3D4F5D7}" destId="{7DB01DE0-AA67-448D-9155-DB0BE5CB0E61}" srcOrd="1" destOrd="0" presId="urn:microsoft.com/office/officeart/2008/layout/NameandTitleOrganizationalChart"/>
    <dgm:cxn modelId="{34CC84A6-EDE3-4C67-AB1D-79EB2ED2312E}" type="presParOf" srcId="{9C57CB75-6CD4-4D43-B484-ADE7E3D4F5D7}" destId="{8A11E10A-8034-4EAC-BB9C-CAC4C75F606F}" srcOrd="2" destOrd="0" presId="urn:microsoft.com/office/officeart/2008/layout/NameandTitleOrganizationalChart"/>
    <dgm:cxn modelId="{D60505C9-5CD7-415E-9200-0A0778E88DF4}" type="presParOf" srcId="{73CC338E-B91F-4A06-9FAA-F7B0BF3F58E1}" destId="{DAF24A6E-A5C3-4D4D-9E2F-D11ED8CDE925}" srcOrd="2" destOrd="0" presId="urn:microsoft.com/office/officeart/2008/layout/NameandTitleOrganizationalChart"/>
    <dgm:cxn modelId="{32A74FDF-9B95-419B-95B8-5AEF474F5AF9}" type="presParOf" srcId="{3490E1E1-3512-46B3-9684-A52A78584649}" destId="{0FFBC4D1-65FB-4C14-8287-CDE8DCF6C558}" srcOrd="2" destOrd="0" presId="urn:microsoft.com/office/officeart/2008/layout/NameandTitleOrganizationalChart"/>
    <dgm:cxn modelId="{0E787EF6-F372-4A93-8145-1B4F055503C1}" type="presParOf" srcId="{D81539A7-A8F6-4CA6-9472-E2825B222148}" destId="{BCC83993-A75A-4053-B1E5-BB44798FF4F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79153F-77F8-434A-B0E7-90533469A4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65C453-0BAB-4B8C-BF04-B2A613C78133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/>
            <a:t>Core</a:t>
          </a:r>
        </a:p>
      </dgm:t>
    </dgm:pt>
    <dgm:pt modelId="{A079AC08-CB56-411A-8C16-9EB7A47DD921}" type="parTrans" cxnId="{CD0358FF-BED4-4DF5-A579-33D4C058A27C}">
      <dgm:prSet/>
      <dgm:spPr/>
      <dgm:t>
        <a:bodyPr/>
        <a:lstStyle/>
        <a:p>
          <a:endParaRPr lang="it-IT"/>
        </a:p>
      </dgm:t>
    </dgm:pt>
    <dgm:pt modelId="{290863F9-FD3C-4E4E-A842-42495F4E04B7}" type="sibTrans" cxnId="{CD0358FF-BED4-4DF5-A579-33D4C058A27C}">
      <dgm:prSet/>
      <dgm:spPr/>
      <dgm:t>
        <a:bodyPr/>
        <a:lstStyle/>
        <a:p>
          <a:endParaRPr lang="it-IT"/>
        </a:p>
      </dgm:t>
    </dgm:pt>
    <dgm:pt modelId="{026A9113-9A90-4B98-83AF-8F1F32E14C84}">
      <dgm:prSet phldrT="[Testo]"/>
      <dgm:spPr>
        <a:solidFill>
          <a:schemeClr val="accent1"/>
        </a:solidFill>
      </dgm:spPr>
      <dgm:t>
        <a:bodyPr/>
        <a:lstStyle/>
        <a:p>
          <a:r>
            <a:rPr lang="it-IT" dirty="0"/>
            <a:t>Extra</a:t>
          </a:r>
        </a:p>
      </dgm:t>
    </dgm:pt>
    <dgm:pt modelId="{71D0E026-F2B6-4D89-9168-AAFF73A08A32}" type="parTrans" cxnId="{EE741EF3-A01C-4749-80A9-5BA440EFD252}">
      <dgm:prSet/>
      <dgm:spPr/>
      <dgm:t>
        <a:bodyPr/>
        <a:lstStyle/>
        <a:p>
          <a:endParaRPr lang="it-IT"/>
        </a:p>
      </dgm:t>
    </dgm:pt>
    <dgm:pt modelId="{4460776C-7E83-4CDC-95ED-3911D28964FF}" type="sibTrans" cxnId="{EE741EF3-A01C-4749-80A9-5BA440EFD252}">
      <dgm:prSet/>
      <dgm:spPr/>
      <dgm:t>
        <a:bodyPr/>
        <a:lstStyle/>
        <a:p>
          <a:endParaRPr lang="it-IT"/>
        </a:p>
      </dgm:t>
    </dgm:pt>
    <dgm:pt modelId="{CAAB7725-1645-4E27-B645-013A207B5911}">
      <dgm:prSet phldrT="[Testo]"/>
      <dgm:spPr>
        <a:solidFill>
          <a:schemeClr val="accent3"/>
        </a:solidFill>
      </dgm:spPr>
      <dgm:t>
        <a:bodyPr/>
        <a:lstStyle/>
        <a:p>
          <a:r>
            <a:rPr lang="it-IT" dirty="0" err="1"/>
            <a:t>Not</a:t>
          </a:r>
          <a:r>
            <a:rPr lang="it-IT" dirty="0"/>
            <a:t> </a:t>
          </a:r>
          <a:r>
            <a:rPr lang="it-IT" dirty="0" err="1"/>
            <a:t>used</a:t>
          </a:r>
          <a:endParaRPr lang="it-IT" dirty="0"/>
        </a:p>
      </dgm:t>
    </dgm:pt>
    <dgm:pt modelId="{DBC6C961-1367-48CE-8EA2-4AFB85E22856}" type="parTrans" cxnId="{A77E2BC2-E5B9-495B-AD5B-8928568D6F2F}">
      <dgm:prSet/>
      <dgm:spPr/>
      <dgm:t>
        <a:bodyPr/>
        <a:lstStyle/>
        <a:p>
          <a:endParaRPr lang="it-IT"/>
        </a:p>
      </dgm:t>
    </dgm:pt>
    <dgm:pt modelId="{254F5ABC-B4B7-4FA6-AEFB-D0E0107FBB52}" type="sibTrans" cxnId="{A77E2BC2-E5B9-495B-AD5B-8928568D6F2F}">
      <dgm:prSet/>
      <dgm:spPr/>
      <dgm:t>
        <a:bodyPr/>
        <a:lstStyle/>
        <a:p>
          <a:endParaRPr lang="it-IT"/>
        </a:p>
      </dgm:t>
    </dgm:pt>
    <dgm:pt modelId="{56B0F4A6-77A6-4E9A-AA91-90FE2D5E9D8B}" type="pres">
      <dgm:prSet presAssocID="{8E79153F-77F8-434A-B0E7-90533469A46E}" presName="diagram" presStyleCnt="0">
        <dgm:presLayoutVars>
          <dgm:dir/>
          <dgm:resizeHandles val="exact"/>
        </dgm:presLayoutVars>
      </dgm:prSet>
      <dgm:spPr/>
    </dgm:pt>
    <dgm:pt modelId="{8DA23AD6-3C9C-4C45-8F49-E5583C8C5463}" type="pres">
      <dgm:prSet presAssocID="{2E65C453-0BAB-4B8C-BF04-B2A613C78133}" presName="node" presStyleLbl="node1" presStyleIdx="0" presStyleCnt="3">
        <dgm:presLayoutVars>
          <dgm:bulletEnabled val="1"/>
        </dgm:presLayoutVars>
      </dgm:prSet>
      <dgm:spPr/>
    </dgm:pt>
    <dgm:pt modelId="{7B56EBCC-A5B3-4B4C-976B-32846FCACA35}" type="pres">
      <dgm:prSet presAssocID="{290863F9-FD3C-4E4E-A842-42495F4E04B7}" presName="sibTrans" presStyleCnt="0"/>
      <dgm:spPr/>
    </dgm:pt>
    <dgm:pt modelId="{540724F0-1C3B-44BB-A44A-6900666773E9}" type="pres">
      <dgm:prSet presAssocID="{026A9113-9A90-4B98-83AF-8F1F32E14C84}" presName="node" presStyleLbl="node1" presStyleIdx="1" presStyleCnt="3">
        <dgm:presLayoutVars>
          <dgm:bulletEnabled val="1"/>
        </dgm:presLayoutVars>
      </dgm:prSet>
      <dgm:spPr/>
    </dgm:pt>
    <dgm:pt modelId="{2A4A28FC-F32C-4D34-A052-7BA530DB81F7}" type="pres">
      <dgm:prSet presAssocID="{4460776C-7E83-4CDC-95ED-3911D28964FF}" presName="sibTrans" presStyleCnt="0"/>
      <dgm:spPr/>
    </dgm:pt>
    <dgm:pt modelId="{DC95B787-81A2-4F33-8323-6B9D6F7EB0A0}" type="pres">
      <dgm:prSet presAssocID="{CAAB7725-1645-4E27-B645-013A207B5911}" presName="node" presStyleLbl="node1" presStyleIdx="2" presStyleCnt="3">
        <dgm:presLayoutVars>
          <dgm:bulletEnabled val="1"/>
        </dgm:presLayoutVars>
      </dgm:prSet>
      <dgm:spPr/>
    </dgm:pt>
  </dgm:ptLst>
  <dgm:cxnLst>
    <dgm:cxn modelId="{BE70B3B7-FF54-4639-9112-C471E80ADAEC}" type="presOf" srcId="{CAAB7725-1645-4E27-B645-013A207B5911}" destId="{DC95B787-81A2-4F33-8323-6B9D6F7EB0A0}" srcOrd="0" destOrd="0" presId="urn:microsoft.com/office/officeart/2005/8/layout/default"/>
    <dgm:cxn modelId="{A77E2BC2-E5B9-495B-AD5B-8928568D6F2F}" srcId="{8E79153F-77F8-434A-B0E7-90533469A46E}" destId="{CAAB7725-1645-4E27-B645-013A207B5911}" srcOrd="2" destOrd="0" parTransId="{DBC6C961-1367-48CE-8EA2-4AFB85E22856}" sibTransId="{254F5ABC-B4B7-4FA6-AEFB-D0E0107FBB52}"/>
    <dgm:cxn modelId="{4CFAF5F5-8F8B-4A68-9220-490D3291784A}" type="presOf" srcId="{026A9113-9A90-4B98-83AF-8F1F32E14C84}" destId="{540724F0-1C3B-44BB-A44A-6900666773E9}" srcOrd="0" destOrd="0" presId="urn:microsoft.com/office/officeart/2005/8/layout/default"/>
    <dgm:cxn modelId="{EE741EF3-A01C-4749-80A9-5BA440EFD252}" srcId="{8E79153F-77F8-434A-B0E7-90533469A46E}" destId="{026A9113-9A90-4B98-83AF-8F1F32E14C84}" srcOrd="1" destOrd="0" parTransId="{71D0E026-F2B6-4D89-9168-AAFF73A08A32}" sibTransId="{4460776C-7E83-4CDC-95ED-3911D28964FF}"/>
    <dgm:cxn modelId="{39EB2C5C-F0FD-40CD-96C5-AAE76B217BD9}" type="presOf" srcId="{8E79153F-77F8-434A-B0E7-90533469A46E}" destId="{56B0F4A6-77A6-4E9A-AA91-90FE2D5E9D8B}" srcOrd="0" destOrd="0" presId="urn:microsoft.com/office/officeart/2005/8/layout/default"/>
    <dgm:cxn modelId="{CD0358FF-BED4-4DF5-A579-33D4C058A27C}" srcId="{8E79153F-77F8-434A-B0E7-90533469A46E}" destId="{2E65C453-0BAB-4B8C-BF04-B2A613C78133}" srcOrd="0" destOrd="0" parTransId="{A079AC08-CB56-411A-8C16-9EB7A47DD921}" sibTransId="{290863F9-FD3C-4E4E-A842-42495F4E04B7}"/>
    <dgm:cxn modelId="{89447A31-3E43-4F85-80ED-CF3B059F09BC}" type="presOf" srcId="{2E65C453-0BAB-4B8C-BF04-B2A613C78133}" destId="{8DA23AD6-3C9C-4C45-8F49-E5583C8C5463}" srcOrd="0" destOrd="0" presId="urn:microsoft.com/office/officeart/2005/8/layout/default"/>
    <dgm:cxn modelId="{2B5729D5-CEC9-4323-8D4C-598B9370D58A}" type="presParOf" srcId="{56B0F4A6-77A6-4E9A-AA91-90FE2D5E9D8B}" destId="{8DA23AD6-3C9C-4C45-8F49-E5583C8C5463}" srcOrd="0" destOrd="0" presId="urn:microsoft.com/office/officeart/2005/8/layout/default"/>
    <dgm:cxn modelId="{D95A02F8-3058-4F3E-B5FC-6695293357F3}" type="presParOf" srcId="{56B0F4A6-77A6-4E9A-AA91-90FE2D5E9D8B}" destId="{7B56EBCC-A5B3-4B4C-976B-32846FCACA35}" srcOrd="1" destOrd="0" presId="urn:microsoft.com/office/officeart/2005/8/layout/default"/>
    <dgm:cxn modelId="{8FEE8198-5C0E-499C-903B-102A26C0389B}" type="presParOf" srcId="{56B0F4A6-77A6-4E9A-AA91-90FE2D5E9D8B}" destId="{540724F0-1C3B-44BB-A44A-6900666773E9}" srcOrd="2" destOrd="0" presId="urn:microsoft.com/office/officeart/2005/8/layout/default"/>
    <dgm:cxn modelId="{FF569D4A-7D74-41B2-AAF2-A1347FB7F9FD}" type="presParOf" srcId="{56B0F4A6-77A6-4E9A-AA91-90FE2D5E9D8B}" destId="{2A4A28FC-F32C-4D34-A052-7BA530DB81F7}" srcOrd="3" destOrd="0" presId="urn:microsoft.com/office/officeart/2005/8/layout/default"/>
    <dgm:cxn modelId="{07955BF1-3336-435C-8E0D-DA7A98D62E32}" type="presParOf" srcId="{56B0F4A6-77A6-4E9A-AA91-90FE2D5E9D8B}" destId="{DC95B787-81A2-4F33-8323-6B9D6F7EB0A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F5538-CF29-4F26-AACE-96704BAFA3F5}">
      <dsp:nvSpPr>
        <dsp:cNvPr id="0" name=""/>
        <dsp:cNvSpPr/>
      </dsp:nvSpPr>
      <dsp:spPr>
        <a:xfrm>
          <a:off x="8570943" y="3252572"/>
          <a:ext cx="1990864" cy="295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27"/>
              </a:lnTo>
              <a:lnTo>
                <a:pt x="1990864" y="176427"/>
              </a:lnTo>
              <a:lnTo>
                <a:pt x="1990864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80708-F1F1-4F61-9D02-EA123D8F1D98}">
      <dsp:nvSpPr>
        <dsp:cNvPr id="0" name=""/>
        <dsp:cNvSpPr/>
      </dsp:nvSpPr>
      <dsp:spPr>
        <a:xfrm>
          <a:off x="8570943" y="3252572"/>
          <a:ext cx="663621" cy="295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27"/>
              </a:lnTo>
              <a:lnTo>
                <a:pt x="663621" y="176427"/>
              </a:lnTo>
              <a:lnTo>
                <a:pt x="663621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A6681-A4A7-4835-A890-64AABB525DD5}">
      <dsp:nvSpPr>
        <dsp:cNvPr id="0" name=""/>
        <dsp:cNvSpPr/>
      </dsp:nvSpPr>
      <dsp:spPr>
        <a:xfrm>
          <a:off x="7907321" y="3252572"/>
          <a:ext cx="663621" cy="295942"/>
        </a:xfrm>
        <a:custGeom>
          <a:avLst/>
          <a:gdLst/>
          <a:ahLst/>
          <a:cxnLst/>
          <a:rect l="0" t="0" r="0" b="0"/>
          <a:pathLst>
            <a:path>
              <a:moveTo>
                <a:pt x="663621" y="0"/>
              </a:moveTo>
              <a:lnTo>
                <a:pt x="663621" y="176427"/>
              </a:lnTo>
              <a:lnTo>
                <a:pt x="0" y="176427"/>
              </a:lnTo>
              <a:lnTo>
                <a:pt x="0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9B6AD-6E9E-4448-A4B0-0CA7986350D6}">
      <dsp:nvSpPr>
        <dsp:cNvPr id="0" name=""/>
        <dsp:cNvSpPr/>
      </dsp:nvSpPr>
      <dsp:spPr>
        <a:xfrm>
          <a:off x="6580078" y="3252572"/>
          <a:ext cx="1990864" cy="295942"/>
        </a:xfrm>
        <a:custGeom>
          <a:avLst/>
          <a:gdLst/>
          <a:ahLst/>
          <a:cxnLst/>
          <a:rect l="0" t="0" r="0" b="0"/>
          <a:pathLst>
            <a:path>
              <a:moveTo>
                <a:pt x="1990864" y="0"/>
              </a:moveTo>
              <a:lnTo>
                <a:pt x="1990864" y="176427"/>
              </a:lnTo>
              <a:lnTo>
                <a:pt x="0" y="176427"/>
              </a:lnTo>
              <a:lnTo>
                <a:pt x="0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DC3F3-27BF-4E5A-8E13-74F616CA2CC1}">
      <dsp:nvSpPr>
        <dsp:cNvPr id="0" name=""/>
        <dsp:cNvSpPr/>
      </dsp:nvSpPr>
      <dsp:spPr>
        <a:xfrm>
          <a:off x="8525223" y="2444423"/>
          <a:ext cx="91440" cy="295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89009-F857-4B3F-A3D0-5CCCABC1240A}">
      <dsp:nvSpPr>
        <dsp:cNvPr id="0" name=""/>
        <dsp:cNvSpPr/>
      </dsp:nvSpPr>
      <dsp:spPr>
        <a:xfrm>
          <a:off x="5750552" y="1636273"/>
          <a:ext cx="2820391" cy="295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27"/>
              </a:lnTo>
              <a:lnTo>
                <a:pt x="2820391" y="176427"/>
              </a:lnTo>
              <a:lnTo>
                <a:pt x="2820391" y="295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77039-D784-4E9C-BFB2-1B3B1D614085}">
      <dsp:nvSpPr>
        <dsp:cNvPr id="0" name=""/>
        <dsp:cNvSpPr/>
      </dsp:nvSpPr>
      <dsp:spPr>
        <a:xfrm>
          <a:off x="2930161" y="3252572"/>
          <a:ext cx="2322675" cy="295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27"/>
              </a:lnTo>
              <a:lnTo>
                <a:pt x="2322675" y="176427"/>
              </a:lnTo>
              <a:lnTo>
                <a:pt x="2322675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D8177-4109-4AEF-8D78-681865E8C388}">
      <dsp:nvSpPr>
        <dsp:cNvPr id="0" name=""/>
        <dsp:cNvSpPr/>
      </dsp:nvSpPr>
      <dsp:spPr>
        <a:xfrm>
          <a:off x="2930161" y="3252572"/>
          <a:ext cx="995432" cy="295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27"/>
              </a:lnTo>
              <a:lnTo>
                <a:pt x="995432" y="176427"/>
              </a:lnTo>
              <a:lnTo>
                <a:pt x="995432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BAE35-7AA0-4AB9-B2AB-133A2DC7D7A8}">
      <dsp:nvSpPr>
        <dsp:cNvPr id="0" name=""/>
        <dsp:cNvSpPr/>
      </dsp:nvSpPr>
      <dsp:spPr>
        <a:xfrm>
          <a:off x="2598350" y="4868872"/>
          <a:ext cx="663621" cy="295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27"/>
              </a:lnTo>
              <a:lnTo>
                <a:pt x="663621" y="176427"/>
              </a:lnTo>
              <a:lnTo>
                <a:pt x="663621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37875-4065-405F-8756-A322961BCB29}">
      <dsp:nvSpPr>
        <dsp:cNvPr id="0" name=""/>
        <dsp:cNvSpPr/>
      </dsp:nvSpPr>
      <dsp:spPr>
        <a:xfrm>
          <a:off x="1934728" y="4868872"/>
          <a:ext cx="663621" cy="295942"/>
        </a:xfrm>
        <a:custGeom>
          <a:avLst/>
          <a:gdLst/>
          <a:ahLst/>
          <a:cxnLst/>
          <a:rect l="0" t="0" r="0" b="0"/>
          <a:pathLst>
            <a:path>
              <a:moveTo>
                <a:pt x="663621" y="0"/>
              </a:moveTo>
              <a:lnTo>
                <a:pt x="663621" y="176427"/>
              </a:lnTo>
              <a:lnTo>
                <a:pt x="0" y="176427"/>
              </a:lnTo>
              <a:lnTo>
                <a:pt x="0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4CA64-1A81-47DA-96E0-6D364B50E82E}">
      <dsp:nvSpPr>
        <dsp:cNvPr id="0" name=""/>
        <dsp:cNvSpPr/>
      </dsp:nvSpPr>
      <dsp:spPr>
        <a:xfrm>
          <a:off x="2552630" y="4060722"/>
          <a:ext cx="91440" cy="295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B7C50-F260-475F-AE61-88694CE2DD09}">
      <dsp:nvSpPr>
        <dsp:cNvPr id="0" name=""/>
        <dsp:cNvSpPr/>
      </dsp:nvSpPr>
      <dsp:spPr>
        <a:xfrm>
          <a:off x="2598350" y="3252572"/>
          <a:ext cx="331810" cy="295942"/>
        </a:xfrm>
        <a:custGeom>
          <a:avLst/>
          <a:gdLst/>
          <a:ahLst/>
          <a:cxnLst/>
          <a:rect l="0" t="0" r="0" b="0"/>
          <a:pathLst>
            <a:path>
              <a:moveTo>
                <a:pt x="331810" y="0"/>
              </a:moveTo>
              <a:lnTo>
                <a:pt x="331810" y="176427"/>
              </a:lnTo>
              <a:lnTo>
                <a:pt x="0" y="176427"/>
              </a:lnTo>
              <a:lnTo>
                <a:pt x="0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368C1-D023-4280-90F8-E0FAD11E3A3B}">
      <dsp:nvSpPr>
        <dsp:cNvPr id="0" name=""/>
        <dsp:cNvSpPr/>
      </dsp:nvSpPr>
      <dsp:spPr>
        <a:xfrm>
          <a:off x="561766" y="4868872"/>
          <a:ext cx="91440" cy="295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4B597-987B-40AA-A05A-F1CEB5C25AAC}">
      <dsp:nvSpPr>
        <dsp:cNvPr id="0" name=""/>
        <dsp:cNvSpPr/>
      </dsp:nvSpPr>
      <dsp:spPr>
        <a:xfrm>
          <a:off x="561766" y="4060722"/>
          <a:ext cx="91440" cy="295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77999-576F-496C-B75B-832EBCCBA55E}">
      <dsp:nvSpPr>
        <dsp:cNvPr id="0" name=""/>
        <dsp:cNvSpPr/>
      </dsp:nvSpPr>
      <dsp:spPr>
        <a:xfrm>
          <a:off x="607486" y="3252572"/>
          <a:ext cx="2322675" cy="295942"/>
        </a:xfrm>
        <a:custGeom>
          <a:avLst/>
          <a:gdLst/>
          <a:ahLst/>
          <a:cxnLst/>
          <a:rect l="0" t="0" r="0" b="0"/>
          <a:pathLst>
            <a:path>
              <a:moveTo>
                <a:pt x="2322675" y="0"/>
              </a:moveTo>
              <a:lnTo>
                <a:pt x="2322675" y="176427"/>
              </a:lnTo>
              <a:lnTo>
                <a:pt x="0" y="176427"/>
              </a:lnTo>
              <a:lnTo>
                <a:pt x="0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1B2AF-2D85-4F7B-895F-C3077122445D}">
      <dsp:nvSpPr>
        <dsp:cNvPr id="0" name=""/>
        <dsp:cNvSpPr/>
      </dsp:nvSpPr>
      <dsp:spPr>
        <a:xfrm>
          <a:off x="2884441" y="2444423"/>
          <a:ext cx="91440" cy="295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41951-862B-43D0-B818-5FF209AB4096}">
      <dsp:nvSpPr>
        <dsp:cNvPr id="0" name=""/>
        <dsp:cNvSpPr/>
      </dsp:nvSpPr>
      <dsp:spPr>
        <a:xfrm>
          <a:off x="2930161" y="1636273"/>
          <a:ext cx="2820391" cy="295942"/>
        </a:xfrm>
        <a:custGeom>
          <a:avLst/>
          <a:gdLst/>
          <a:ahLst/>
          <a:cxnLst/>
          <a:rect l="0" t="0" r="0" b="0"/>
          <a:pathLst>
            <a:path>
              <a:moveTo>
                <a:pt x="2820391" y="0"/>
              </a:moveTo>
              <a:lnTo>
                <a:pt x="2820391" y="176427"/>
              </a:lnTo>
              <a:lnTo>
                <a:pt x="0" y="176427"/>
              </a:lnTo>
              <a:lnTo>
                <a:pt x="0" y="295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E153C-C39F-4A93-B18A-7BA95B8D4A7A}">
      <dsp:nvSpPr>
        <dsp:cNvPr id="0" name=""/>
        <dsp:cNvSpPr/>
      </dsp:nvSpPr>
      <dsp:spPr>
        <a:xfrm>
          <a:off x="5255910" y="1124066"/>
          <a:ext cx="989284" cy="512207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root</a:t>
          </a:r>
        </a:p>
      </dsp:txBody>
      <dsp:txXfrm>
        <a:off x="5255910" y="1124066"/>
        <a:ext cx="989284" cy="512207"/>
      </dsp:txXfrm>
    </dsp:sp>
    <dsp:sp modelId="{36D6C9DF-D32E-40AE-8017-E86ADDD4EC1B}">
      <dsp:nvSpPr>
        <dsp:cNvPr id="0" name=""/>
        <dsp:cNvSpPr/>
      </dsp:nvSpPr>
      <dsp:spPr>
        <a:xfrm>
          <a:off x="5453766" y="1522449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5453766" y="1522449"/>
        <a:ext cx="890355" cy="170735"/>
      </dsp:txXfrm>
    </dsp:sp>
    <dsp:sp modelId="{F8C2E044-A998-4274-83CE-7B1B1B122CEB}">
      <dsp:nvSpPr>
        <dsp:cNvPr id="0" name=""/>
        <dsp:cNvSpPr/>
      </dsp:nvSpPr>
      <dsp:spPr>
        <a:xfrm>
          <a:off x="2435518" y="1932215"/>
          <a:ext cx="989284" cy="512207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nffgs</a:t>
          </a:r>
          <a:endParaRPr lang="it-IT" sz="1400" kern="1200" dirty="0"/>
        </a:p>
      </dsp:txBody>
      <dsp:txXfrm>
        <a:off x="2435518" y="1932215"/>
        <a:ext cx="989284" cy="512207"/>
      </dsp:txXfrm>
    </dsp:sp>
    <dsp:sp modelId="{539DA2A7-4D5F-4F72-BA20-F86332801338}">
      <dsp:nvSpPr>
        <dsp:cNvPr id="0" name=""/>
        <dsp:cNvSpPr/>
      </dsp:nvSpPr>
      <dsp:spPr>
        <a:xfrm>
          <a:off x="2633375" y="2330599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GET, POST</a:t>
          </a:r>
        </a:p>
      </dsp:txBody>
      <dsp:txXfrm>
        <a:off x="2633375" y="2330599"/>
        <a:ext cx="890355" cy="170735"/>
      </dsp:txXfrm>
    </dsp:sp>
    <dsp:sp modelId="{BA1EEF07-AB09-4024-AC8E-2D4BD50C8019}">
      <dsp:nvSpPr>
        <dsp:cNvPr id="0" name=""/>
        <dsp:cNvSpPr/>
      </dsp:nvSpPr>
      <dsp:spPr>
        <a:xfrm>
          <a:off x="2435518" y="2740365"/>
          <a:ext cx="989284" cy="512207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nffg</a:t>
          </a:r>
          <a:endParaRPr lang="it-IT" sz="1400" kern="1200" dirty="0"/>
        </a:p>
      </dsp:txBody>
      <dsp:txXfrm>
        <a:off x="2435518" y="2740365"/>
        <a:ext cx="989284" cy="512207"/>
      </dsp:txXfrm>
    </dsp:sp>
    <dsp:sp modelId="{B132EDAE-F923-4AEC-AEAF-2317E585DB23}">
      <dsp:nvSpPr>
        <dsp:cNvPr id="0" name=""/>
        <dsp:cNvSpPr/>
      </dsp:nvSpPr>
      <dsp:spPr>
        <a:xfrm>
          <a:off x="2633375" y="3138749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GET, DELETE</a:t>
          </a:r>
        </a:p>
      </dsp:txBody>
      <dsp:txXfrm>
        <a:off x="2633375" y="3138749"/>
        <a:ext cx="890355" cy="170735"/>
      </dsp:txXfrm>
    </dsp:sp>
    <dsp:sp modelId="{6F375BDD-8D88-481E-9B46-975879BFD3F7}">
      <dsp:nvSpPr>
        <dsp:cNvPr id="0" name=""/>
        <dsp:cNvSpPr/>
      </dsp:nvSpPr>
      <dsp:spPr>
        <a:xfrm>
          <a:off x="112843" y="3548515"/>
          <a:ext cx="989284" cy="51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nodes</a:t>
          </a:r>
          <a:endParaRPr lang="it-IT" sz="1400" kern="1200" dirty="0"/>
        </a:p>
      </dsp:txBody>
      <dsp:txXfrm>
        <a:off x="112843" y="3548515"/>
        <a:ext cx="989284" cy="512207"/>
      </dsp:txXfrm>
    </dsp:sp>
    <dsp:sp modelId="{47ACE90A-534F-4E17-98C4-2E99AD5D6F6C}">
      <dsp:nvSpPr>
        <dsp:cNvPr id="0" name=""/>
        <dsp:cNvSpPr/>
      </dsp:nvSpPr>
      <dsp:spPr>
        <a:xfrm>
          <a:off x="310700" y="394689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310700" y="3946898"/>
        <a:ext cx="890355" cy="170735"/>
      </dsp:txXfrm>
    </dsp:sp>
    <dsp:sp modelId="{964511C6-E4B0-415A-AC5A-7CA4D37CFD51}">
      <dsp:nvSpPr>
        <dsp:cNvPr id="0" name=""/>
        <dsp:cNvSpPr/>
      </dsp:nvSpPr>
      <dsp:spPr>
        <a:xfrm>
          <a:off x="112843" y="4356664"/>
          <a:ext cx="989284" cy="51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node</a:t>
          </a:r>
          <a:endParaRPr lang="it-IT" sz="1400" kern="1200" dirty="0"/>
        </a:p>
      </dsp:txBody>
      <dsp:txXfrm>
        <a:off x="112843" y="4356664"/>
        <a:ext cx="989284" cy="512207"/>
      </dsp:txXfrm>
    </dsp:sp>
    <dsp:sp modelId="{046A614D-94D1-41F8-9665-9994C1AD2323}">
      <dsp:nvSpPr>
        <dsp:cNvPr id="0" name=""/>
        <dsp:cNvSpPr/>
      </dsp:nvSpPr>
      <dsp:spPr>
        <a:xfrm>
          <a:off x="310700" y="475504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310700" y="4755048"/>
        <a:ext cx="890355" cy="170735"/>
      </dsp:txXfrm>
    </dsp:sp>
    <dsp:sp modelId="{BD85F449-60FD-441B-9ED2-6E2A84A1B562}">
      <dsp:nvSpPr>
        <dsp:cNvPr id="0" name=""/>
        <dsp:cNvSpPr/>
      </dsp:nvSpPr>
      <dsp:spPr>
        <a:xfrm>
          <a:off x="112843" y="5164814"/>
          <a:ext cx="989284" cy="51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links</a:t>
          </a:r>
          <a:endParaRPr lang="it-IT" sz="1400" kern="1200" dirty="0"/>
        </a:p>
      </dsp:txBody>
      <dsp:txXfrm>
        <a:off x="112843" y="5164814"/>
        <a:ext cx="989284" cy="512207"/>
      </dsp:txXfrm>
    </dsp:sp>
    <dsp:sp modelId="{F144C3F6-9BBD-4F64-A25B-241269640752}">
      <dsp:nvSpPr>
        <dsp:cNvPr id="0" name=""/>
        <dsp:cNvSpPr/>
      </dsp:nvSpPr>
      <dsp:spPr>
        <a:xfrm>
          <a:off x="310700" y="556319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310700" y="5563198"/>
        <a:ext cx="890355" cy="170735"/>
      </dsp:txXfrm>
    </dsp:sp>
    <dsp:sp modelId="{BB0E23D2-7F60-4BBD-8AF5-45AB66BA1A8F}">
      <dsp:nvSpPr>
        <dsp:cNvPr id="0" name=""/>
        <dsp:cNvSpPr/>
      </dsp:nvSpPr>
      <dsp:spPr>
        <a:xfrm>
          <a:off x="2103708" y="3548515"/>
          <a:ext cx="989284" cy="51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links</a:t>
          </a:r>
          <a:endParaRPr lang="it-IT" sz="1400" kern="1200" dirty="0"/>
        </a:p>
      </dsp:txBody>
      <dsp:txXfrm>
        <a:off x="2103708" y="3548515"/>
        <a:ext cx="989284" cy="512207"/>
      </dsp:txXfrm>
    </dsp:sp>
    <dsp:sp modelId="{52CC4677-1CE4-4159-AA37-D3CFA3EA880B}">
      <dsp:nvSpPr>
        <dsp:cNvPr id="0" name=""/>
        <dsp:cNvSpPr/>
      </dsp:nvSpPr>
      <dsp:spPr>
        <a:xfrm>
          <a:off x="2301565" y="394689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2301565" y="3946898"/>
        <a:ext cx="890355" cy="170735"/>
      </dsp:txXfrm>
    </dsp:sp>
    <dsp:sp modelId="{087A2AA0-E665-4F49-974C-2099F17D7AEC}">
      <dsp:nvSpPr>
        <dsp:cNvPr id="0" name=""/>
        <dsp:cNvSpPr/>
      </dsp:nvSpPr>
      <dsp:spPr>
        <a:xfrm>
          <a:off x="2103708" y="4356664"/>
          <a:ext cx="989284" cy="51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link</a:t>
          </a:r>
        </a:p>
      </dsp:txBody>
      <dsp:txXfrm>
        <a:off x="2103708" y="4356664"/>
        <a:ext cx="989284" cy="512207"/>
      </dsp:txXfrm>
    </dsp:sp>
    <dsp:sp modelId="{ED6B17AE-5151-42F4-9B81-8E890E228F75}">
      <dsp:nvSpPr>
        <dsp:cNvPr id="0" name=""/>
        <dsp:cNvSpPr/>
      </dsp:nvSpPr>
      <dsp:spPr>
        <a:xfrm>
          <a:off x="2301565" y="475504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2301565" y="4755048"/>
        <a:ext cx="890355" cy="170735"/>
      </dsp:txXfrm>
    </dsp:sp>
    <dsp:sp modelId="{E1928912-690E-4B07-BE74-770F8A348943}">
      <dsp:nvSpPr>
        <dsp:cNvPr id="0" name=""/>
        <dsp:cNvSpPr/>
      </dsp:nvSpPr>
      <dsp:spPr>
        <a:xfrm>
          <a:off x="1440086" y="5164814"/>
          <a:ext cx="989284" cy="51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src</a:t>
          </a:r>
          <a:endParaRPr lang="it-IT" sz="1400" kern="1200" dirty="0"/>
        </a:p>
      </dsp:txBody>
      <dsp:txXfrm>
        <a:off x="1440086" y="5164814"/>
        <a:ext cx="989284" cy="512207"/>
      </dsp:txXfrm>
    </dsp:sp>
    <dsp:sp modelId="{7CF1BA69-F623-44D4-9565-F907A7756C37}">
      <dsp:nvSpPr>
        <dsp:cNvPr id="0" name=""/>
        <dsp:cNvSpPr/>
      </dsp:nvSpPr>
      <dsp:spPr>
        <a:xfrm>
          <a:off x="1637943" y="556319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1637943" y="5563198"/>
        <a:ext cx="890355" cy="170735"/>
      </dsp:txXfrm>
    </dsp:sp>
    <dsp:sp modelId="{D02F8100-AB3D-4965-94EE-784CF9623F7F}">
      <dsp:nvSpPr>
        <dsp:cNvPr id="0" name=""/>
        <dsp:cNvSpPr/>
      </dsp:nvSpPr>
      <dsp:spPr>
        <a:xfrm>
          <a:off x="2767329" y="5164814"/>
          <a:ext cx="989284" cy="51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dst</a:t>
          </a:r>
          <a:endParaRPr lang="it-IT" sz="1400" kern="1200" dirty="0"/>
        </a:p>
      </dsp:txBody>
      <dsp:txXfrm>
        <a:off x="2767329" y="5164814"/>
        <a:ext cx="989284" cy="512207"/>
      </dsp:txXfrm>
    </dsp:sp>
    <dsp:sp modelId="{AE2D790A-2B07-4D97-AE84-339E0EC855DA}">
      <dsp:nvSpPr>
        <dsp:cNvPr id="0" name=""/>
        <dsp:cNvSpPr/>
      </dsp:nvSpPr>
      <dsp:spPr>
        <a:xfrm>
          <a:off x="2965186" y="556319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2965186" y="5563198"/>
        <a:ext cx="890355" cy="170735"/>
      </dsp:txXfrm>
    </dsp:sp>
    <dsp:sp modelId="{789AF0E4-9B3A-4495-AB43-CC3A3E0008D9}">
      <dsp:nvSpPr>
        <dsp:cNvPr id="0" name=""/>
        <dsp:cNvSpPr/>
      </dsp:nvSpPr>
      <dsp:spPr>
        <a:xfrm>
          <a:off x="3430951" y="3548515"/>
          <a:ext cx="989284" cy="512207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policies</a:t>
          </a:r>
          <a:endParaRPr lang="it-IT" sz="1400" kern="1200" dirty="0"/>
        </a:p>
      </dsp:txBody>
      <dsp:txXfrm>
        <a:off x="3430951" y="3548515"/>
        <a:ext cx="989284" cy="512207"/>
      </dsp:txXfrm>
    </dsp:sp>
    <dsp:sp modelId="{D148B615-8B71-4835-BCE7-F5D67094D809}">
      <dsp:nvSpPr>
        <dsp:cNvPr id="0" name=""/>
        <dsp:cNvSpPr/>
      </dsp:nvSpPr>
      <dsp:spPr>
        <a:xfrm>
          <a:off x="3628807" y="394689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GET, POST</a:t>
          </a:r>
        </a:p>
      </dsp:txBody>
      <dsp:txXfrm>
        <a:off x="3628807" y="3946898"/>
        <a:ext cx="890355" cy="170735"/>
      </dsp:txXfrm>
    </dsp:sp>
    <dsp:sp modelId="{8608C4E3-4EBA-4A9A-88AA-81CFCFC7F795}">
      <dsp:nvSpPr>
        <dsp:cNvPr id="0" name=""/>
        <dsp:cNvSpPr/>
      </dsp:nvSpPr>
      <dsp:spPr>
        <a:xfrm>
          <a:off x="4758193" y="3548515"/>
          <a:ext cx="989284" cy="512207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online_result</a:t>
          </a:r>
          <a:endParaRPr lang="it-IT" sz="1400" kern="1200" dirty="0"/>
        </a:p>
      </dsp:txBody>
      <dsp:txXfrm>
        <a:off x="4758193" y="3548515"/>
        <a:ext cx="989284" cy="512207"/>
      </dsp:txXfrm>
    </dsp:sp>
    <dsp:sp modelId="{157A56EA-1BBB-47BF-ABCE-88B699BEA9EF}">
      <dsp:nvSpPr>
        <dsp:cNvPr id="0" name=""/>
        <dsp:cNvSpPr/>
      </dsp:nvSpPr>
      <dsp:spPr>
        <a:xfrm>
          <a:off x="4956050" y="394689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POST</a:t>
          </a:r>
        </a:p>
      </dsp:txBody>
      <dsp:txXfrm>
        <a:off x="4956050" y="3946898"/>
        <a:ext cx="890355" cy="170735"/>
      </dsp:txXfrm>
    </dsp:sp>
    <dsp:sp modelId="{EB3B0784-D265-4B9F-A878-923BDFFA37F7}">
      <dsp:nvSpPr>
        <dsp:cNvPr id="0" name=""/>
        <dsp:cNvSpPr/>
      </dsp:nvSpPr>
      <dsp:spPr>
        <a:xfrm>
          <a:off x="8076301" y="1932215"/>
          <a:ext cx="989284" cy="512207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policies</a:t>
          </a:r>
          <a:endParaRPr lang="it-IT" sz="1400" kern="1200" dirty="0"/>
        </a:p>
      </dsp:txBody>
      <dsp:txXfrm>
        <a:off x="8076301" y="1932215"/>
        <a:ext cx="989284" cy="512207"/>
      </dsp:txXfrm>
    </dsp:sp>
    <dsp:sp modelId="{0612207D-3C64-4AF4-958C-A573D03D669B}">
      <dsp:nvSpPr>
        <dsp:cNvPr id="0" name=""/>
        <dsp:cNvSpPr/>
      </dsp:nvSpPr>
      <dsp:spPr>
        <a:xfrm>
          <a:off x="8274157" y="2330599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8274157" y="2330599"/>
        <a:ext cx="890355" cy="170735"/>
      </dsp:txXfrm>
    </dsp:sp>
    <dsp:sp modelId="{FAB2329D-2EDA-4461-8FD0-66DACBDC0D22}">
      <dsp:nvSpPr>
        <dsp:cNvPr id="0" name=""/>
        <dsp:cNvSpPr/>
      </dsp:nvSpPr>
      <dsp:spPr>
        <a:xfrm>
          <a:off x="8076301" y="2740365"/>
          <a:ext cx="989284" cy="512207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policy</a:t>
          </a:r>
        </a:p>
      </dsp:txBody>
      <dsp:txXfrm>
        <a:off x="8076301" y="2740365"/>
        <a:ext cx="989284" cy="512207"/>
      </dsp:txXfrm>
    </dsp:sp>
    <dsp:sp modelId="{47F71D51-1A57-48A9-8FB7-56561ADF2B80}">
      <dsp:nvSpPr>
        <dsp:cNvPr id="0" name=""/>
        <dsp:cNvSpPr/>
      </dsp:nvSpPr>
      <dsp:spPr>
        <a:xfrm>
          <a:off x="8274157" y="3138749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GET, DELETE</a:t>
          </a:r>
        </a:p>
      </dsp:txBody>
      <dsp:txXfrm>
        <a:off x="8274157" y="3138749"/>
        <a:ext cx="890355" cy="170735"/>
      </dsp:txXfrm>
    </dsp:sp>
    <dsp:sp modelId="{5D6C3B13-C6C7-4730-A8B6-1064563A973D}">
      <dsp:nvSpPr>
        <dsp:cNvPr id="0" name=""/>
        <dsp:cNvSpPr/>
      </dsp:nvSpPr>
      <dsp:spPr>
        <a:xfrm>
          <a:off x="6085436" y="3548515"/>
          <a:ext cx="989284" cy="51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nffg</a:t>
          </a:r>
          <a:endParaRPr lang="it-IT" sz="1400" kern="1200" dirty="0"/>
        </a:p>
      </dsp:txBody>
      <dsp:txXfrm>
        <a:off x="6085436" y="3548515"/>
        <a:ext cx="989284" cy="512207"/>
      </dsp:txXfrm>
    </dsp:sp>
    <dsp:sp modelId="{9D0B07F8-F47E-49CA-B0F9-2D710A497283}">
      <dsp:nvSpPr>
        <dsp:cNvPr id="0" name=""/>
        <dsp:cNvSpPr/>
      </dsp:nvSpPr>
      <dsp:spPr>
        <a:xfrm>
          <a:off x="6283293" y="394689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6283293" y="3946898"/>
        <a:ext cx="890355" cy="170735"/>
      </dsp:txXfrm>
    </dsp:sp>
    <dsp:sp modelId="{11458DE3-C631-4375-9315-DF917565F067}">
      <dsp:nvSpPr>
        <dsp:cNvPr id="0" name=""/>
        <dsp:cNvSpPr/>
      </dsp:nvSpPr>
      <dsp:spPr>
        <a:xfrm>
          <a:off x="7412679" y="3548515"/>
          <a:ext cx="989284" cy="51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src</a:t>
          </a:r>
          <a:endParaRPr lang="it-IT" sz="1400" kern="1200" dirty="0"/>
        </a:p>
      </dsp:txBody>
      <dsp:txXfrm>
        <a:off x="7412679" y="3548515"/>
        <a:ext cx="989284" cy="512207"/>
      </dsp:txXfrm>
    </dsp:sp>
    <dsp:sp modelId="{78970321-F8A7-405D-9479-2137A53365F7}">
      <dsp:nvSpPr>
        <dsp:cNvPr id="0" name=""/>
        <dsp:cNvSpPr/>
      </dsp:nvSpPr>
      <dsp:spPr>
        <a:xfrm>
          <a:off x="7610536" y="394689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7610536" y="3946898"/>
        <a:ext cx="890355" cy="170735"/>
      </dsp:txXfrm>
    </dsp:sp>
    <dsp:sp modelId="{9AA8CC2F-892B-46BF-8D57-247960FA81FC}">
      <dsp:nvSpPr>
        <dsp:cNvPr id="0" name=""/>
        <dsp:cNvSpPr/>
      </dsp:nvSpPr>
      <dsp:spPr>
        <a:xfrm>
          <a:off x="8739922" y="3548515"/>
          <a:ext cx="989284" cy="51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dst</a:t>
          </a:r>
          <a:endParaRPr lang="it-IT" sz="1400" kern="1200" dirty="0"/>
        </a:p>
      </dsp:txBody>
      <dsp:txXfrm>
        <a:off x="8739922" y="3548515"/>
        <a:ext cx="989284" cy="512207"/>
      </dsp:txXfrm>
    </dsp:sp>
    <dsp:sp modelId="{994D3B3C-3BED-4409-9E12-7E0AF69D0608}">
      <dsp:nvSpPr>
        <dsp:cNvPr id="0" name=""/>
        <dsp:cNvSpPr/>
      </dsp:nvSpPr>
      <dsp:spPr>
        <a:xfrm>
          <a:off x="8937779" y="394689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8937779" y="3946898"/>
        <a:ext cx="890355" cy="170735"/>
      </dsp:txXfrm>
    </dsp:sp>
    <dsp:sp modelId="{FFC25D80-884B-4CE3-8743-954F20E828B4}">
      <dsp:nvSpPr>
        <dsp:cNvPr id="0" name=""/>
        <dsp:cNvSpPr/>
      </dsp:nvSpPr>
      <dsp:spPr>
        <a:xfrm>
          <a:off x="10067165" y="3548515"/>
          <a:ext cx="989284" cy="512207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result</a:t>
          </a:r>
          <a:endParaRPr lang="it-IT" sz="1400" kern="1200" dirty="0"/>
        </a:p>
      </dsp:txBody>
      <dsp:txXfrm>
        <a:off x="10067165" y="3548515"/>
        <a:ext cx="989284" cy="512207"/>
      </dsp:txXfrm>
    </dsp:sp>
    <dsp:sp modelId="{FF198809-91E7-4DB2-8BD1-85A1A1F03073}">
      <dsp:nvSpPr>
        <dsp:cNvPr id="0" name=""/>
        <dsp:cNvSpPr/>
      </dsp:nvSpPr>
      <dsp:spPr>
        <a:xfrm>
          <a:off x="10265022" y="394689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GET, POST</a:t>
          </a:r>
        </a:p>
      </dsp:txBody>
      <dsp:txXfrm>
        <a:off x="10265022" y="3946898"/>
        <a:ext cx="890355" cy="170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23AD6-3C9C-4C45-8F49-E5583C8C5463}">
      <dsp:nvSpPr>
        <dsp:cNvPr id="0" name=""/>
        <dsp:cNvSpPr/>
      </dsp:nvSpPr>
      <dsp:spPr>
        <a:xfrm>
          <a:off x="0" y="273707"/>
          <a:ext cx="891158" cy="53469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Core</a:t>
          </a:r>
        </a:p>
      </dsp:txBody>
      <dsp:txXfrm>
        <a:off x="0" y="273707"/>
        <a:ext cx="891158" cy="534694"/>
      </dsp:txXfrm>
    </dsp:sp>
    <dsp:sp modelId="{540724F0-1C3B-44BB-A44A-6900666773E9}">
      <dsp:nvSpPr>
        <dsp:cNvPr id="0" name=""/>
        <dsp:cNvSpPr/>
      </dsp:nvSpPr>
      <dsp:spPr>
        <a:xfrm>
          <a:off x="0" y="897518"/>
          <a:ext cx="891158" cy="534694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Extra</a:t>
          </a:r>
        </a:p>
      </dsp:txBody>
      <dsp:txXfrm>
        <a:off x="0" y="897518"/>
        <a:ext cx="891158" cy="534694"/>
      </dsp:txXfrm>
    </dsp:sp>
    <dsp:sp modelId="{DC95B787-81A2-4F33-8323-6B9D6F7EB0A0}">
      <dsp:nvSpPr>
        <dsp:cNvPr id="0" name=""/>
        <dsp:cNvSpPr/>
      </dsp:nvSpPr>
      <dsp:spPr>
        <a:xfrm>
          <a:off x="0" y="1521329"/>
          <a:ext cx="891158" cy="53469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Not</a:t>
          </a:r>
          <a:r>
            <a:rPr lang="it-IT" sz="1600" kern="1200" dirty="0"/>
            <a:t> </a:t>
          </a:r>
          <a:r>
            <a:rPr lang="it-IT" sz="1600" kern="1200" dirty="0" err="1"/>
            <a:t>used</a:t>
          </a:r>
          <a:endParaRPr lang="it-IT" sz="1600" kern="1200" dirty="0"/>
        </a:p>
      </dsp:txBody>
      <dsp:txXfrm>
        <a:off x="0" y="1521329"/>
        <a:ext cx="891158" cy="53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06/01/2017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77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06/01/2017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91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06/01/2017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76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06/01/2017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01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06/01/2017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6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06/01/2017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36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06/01/2017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9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06/01/2017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7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06/01/2017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48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06/01/2017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25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06/01/2017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385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6048-D2AB-4E61-A93B-749FDB24D3A5}" type="datetimeFigureOut">
              <a:rPr lang="it-IT" smtClean="0"/>
              <a:t>06/01/2017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64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Diagramma 180"/>
          <p:cNvGraphicFramePr/>
          <p:nvPr>
            <p:extLst>
              <p:ext uri="{D42A27DB-BD31-4B8C-83A1-F6EECF244321}">
                <p14:modId xmlns:p14="http://schemas.microsoft.com/office/powerpoint/2010/main" val="2503388205"/>
              </p:ext>
            </p:extLst>
          </p:nvPr>
        </p:nvGraphicFramePr>
        <p:xfrm>
          <a:off x="1" y="0"/>
          <a:ext cx="1126822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2" name="Diagramma 181"/>
          <p:cNvGraphicFramePr/>
          <p:nvPr>
            <p:extLst>
              <p:ext uri="{D42A27DB-BD31-4B8C-83A1-F6EECF244321}">
                <p14:modId xmlns:p14="http://schemas.microsoft.com/office/powerpoint/2010/main" val="1053764518"/>
              </p:ext>
            </p:extLst>
          </p:nvPr>
        </p:nvGraphicFramePr>
        <p:xfrm>
          <a:off x="10916529" y="731521"/>
          <a:ext cx="891158" cy="2329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83" name="CasellaDiTesto 182"/>
          <p:cNvSpPr txBox="1"/>
          <p:nvPr/>
        </p:nvSpPr>
        <p:spPr>
          <a:xfrm>
            <a:off x="10916528" y="337624"/>
            <a:ext cx="116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2472748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11.xml><?xml version="1.0" encoding="utf-8"?>
<Control xmlns="http://schemas.microsoft.com/VisualStudio/2011/storyboarding/control">
  <Id Name="1b307ca5-99e5-449b-8ef2-a0428414e9db" RevisionId="2622a26d-297d-4017-9079-e942319ca707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14.xml><?xml version="1.0" encoding="utf-8"?>
<Control xmlns="http://schemas.microsoft.com/VisualStudio/2011/storyboarding/control">
  <Id Name="System.Storyboarding.WindowsPhone.Notification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WindowsApps.WindowsAppsKeyboard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4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Apps.CharmBar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WindowsAppIcons.Calculator" Revision="1" Stencil="System.Storyboarding.WindowsAppIcons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C296643C-92AE-41FE-8885-EAF85992CA4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4765825-82ED-4C73-81E6-6452D372BB1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E5C4FC8-0714-483E-9E05-94307E8F8DC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DF2BFF0-33CB-449E-B968-4E265E4446A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0F30959-BAC2-416F-AB82-32EFF38D6AF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565CBF3-6403-4B1A-83ED-D36BC342AE3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22F3DD2-DD2F-4D1B-A381-F645A779A9F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B187B4E-20AF-433F-AF65-2480F34D98B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767E187-9CD9-4990-A3CA-29A00E20D7A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F7670CA-BBEF-40DB-9873-251D551B16C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9652ABF-57CE-475D-A27A-579A1DFED92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7EB2591-C851-4B19-B1F0-F52DEFA579E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072FC78-C9FC-4C4E-85A9-F16785908D4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4488F9B-6AC9-4224-BF1E-1EA61410428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9DDA3D3-FB48-46F6-A80C-F908BCDD288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1E843EA-05B5-487E-B150-D65D4AB2245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FDD7F13-178D-4BAB-A308-4B0022F93AB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C00B48A-2346-4532-AEC9-0F6C436A398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E363CCC-B9DB-4675-BC87-2B95573AB35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657D89A-4777-4684-8123-0BA91C3F7FF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CC681AB-E81B-49FF-87AD-DA604FB5E77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C25CCEE-71DD-4D3D-9829-5DFE29AACC0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53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Martino Mensio</dc:creator>
  <cp:keywords>NFFG</cp:keywords>
  <cp:lastModifiedBy>Martino Mensio</cp:lastModifiedBy>
  <cp:revision>9</cp:revision>
  <dcterms:created xsi:type="dcterms:W3CDTF">2017-01-06T11:51:56Z</dcterms:created>
  <dcterms:modified xsi:type="dcterms:W3CDTF">2017-01-06T15:04:34Z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