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3"/>
  </p:sldMasterIdLst>
  <p:sldIdLst>
    <p:sldId id="256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09DBD-D8D9-43F7-8DAA-8F58852B4D0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7A7C8A7-B5E6-4219-925B-F23F9973A798}">
      <dgm:prSet phldrT="[Testo]"/>
      <dgm:spPr>
        <a:solidFill>
          <a:schemeClr val="accent6"/>
        </a:solidFill>
      </dgm:spPr>
      <dgm:t>
        <a:bodyPr/>
        <a:lstStyle/>
        <a:p>
          <a:r>
            <a:rPr lang="it-IT" u="none" dirty="0" err="1"/>
            <a:t>nffgs</a:t>
          </a:r>
          <a:endParaRPr lang="it-IT" u="none" dirty="0"/>
        </a:p>
      </dgm:t>
    </dgm:pt>
    <dgm:pt modelId="{DEDC8AE8-263F-4E8B-81FB-920ECFC55997}" type="parTrans" cxnId="{10873220-B40D-4133-A16F-C36CEF8B0AE5}">
      <dgm:prSet/>
      <dgm:spPr/>
      <dgm:t>
        <a:bodyPr/>
        <a:lstStyle/>
        <a:p>
          <a:endParaRPr lang="it-IT" u="none"/>
        </a:p>
      </dgm:t>
    </dgm:pt>
    <dgm:pt modelId="{52D90D00-5CDF-4D7C-8D43-09C656268B6E}" type="sibTrans" cxnId="{10873220-B40D-4133-A16F-C36CEF8B0AE5}">
      <dgm:prSet/>
      <dgm:spPr/>
      <dgm:t>
        <a:bodyPr/>
        <a:lstStyle/>
        <a:p>
          <a:r>
            <a:rPr lang="it-IT" u="none" dirty="0"/>
            <a:t>GET, POST</a:t>
          </a:r>
        </a:p>
      </dgm:t>
    </dgm:pt>
    <dgm:pt modelId="{6EBE8197-6F44-498E-8B1E-F30DCD49EADA}">
      <dgm:prSet phldrT="[Testo]"/>
      <dgm:spPr>
        <a:solidFill>
          <a:schemeClr val="accent6"/>
        </a:solidFill>
      </dgm:spPr>
      <dgm:t>
        <a:bodyPr/>
        <a:lstStyle/>
        <a:p>
          <a:r>
            <a:rPr lang="it-IT" u="none" dirty="0"/>
            <a:t>policy</a:t>
          </a:r>
        </a:p>
      </dgm:t>
    </dgm:pt>
    <dgm:pt modelId="{8A1C657D-0D64-496F-B8B9-F3DA9AE45910}" type="parTrans" cxnId="{B79CA4DE-9EF6-4A53-901A-2B9630E37D1A}">
      <dgm:prSet/>
      <dgm:spPr/>
      <dgm:t>
        <a:bodyPr/>
        <a:lstStyle/>
        <a:p>
          <a:endParaRPr lang="it-IT" u="none"/>
        </a:p>
      </dgm:t>
    </dgm:pt>
    <dgm:pt modelId="{43E059A8-5F87-43D7-A563-DB60F6038514}" type="sibTrans" cxnId="{B79CA4DE-9EF6-4A53-901A-2B9630E37D1A}">
      <dgm:prSet/>
      <dgm:spPr/>
      <dgm:t>
        <a:bodyPr/>
        <a:lstStyle/>
        <a:p>
          <a:r>
            <a:rPr lang="it-IT" u="none" dirty="0"/>
            <a:t>GET, PUT, DELETE</a:t>
          </a:r>
        </a:p>
      </dgm:t>
    </dgm:pt>
    <dgm:pt modelId="{19C43F83-94A9-4FDC-8994-A37E14C2D33B}">
      <dgm:prSet phldrT="[Testo]"/>
      <dgm:spPr>
        <a:solidFill>
          <a:schemeClr val="accent6"/>
        </a:solidFill>
      </dgm:spPr>
      <dgm:t>
        <a:bodyPr/>
        <a:lstStyle/>
        <a:p>
          <a:r>
            <a:rPr lang="it-IT" u="none" dirty="0" err="1"/>
            <a:t>result</a:t>
          </a:r>
          <a:endParaRPr lang="it-IT" u="none" dirty="0"/>
        </a:p>
      </dgm:t>
    </dgm:pt>
    <dgm:pt modelId="{1210DA21-6E78-4576-BDDB-574D19B0F001}" type="parTrans" cxnId="{8D7FEFA7-5BD6-4C40-AA3E-58603EB2DEA5}">
      <dgm:prSet/>
      <dgm:spPr/>
      <dgm:t>
        <a:bodyPr/>
        <a:lstStyle/>
        <a:p>
          <a:endParaRPr lang="it-IT" u="none"/>
        </a:p>
      </dgm:t>
    </dgm:pt>
    <dgm:pt modelId="{2C0E0545-3E7E-4773-8ADB-02A3F51542FA}" type="sibTrans" cxnId="{8D7FEFA7-5BD6-4C40-AA3E-58603EB2DEA5}">
      <dgm:prSet/>
      <dgm:spPr/>
      <dgm:t>
        <a:bodyPr/>
        <a:lstStyle/>
        <a:p>
          <a:r>
            <a:rPr lang="it-IT" u="none"/>
            <a:t>POST</a:t>
          </a:r>
          <a:endParaRPr lang="it-IT" u="none" dirty="0"/>
        </a:p>
      </dgm:t>
    </dgm:pt>
    <dgm:pt modelId="{33E7B4BB-B5C0-43FD-B5C3-9D90894B8B0C}">
      <dgm:prSet phldrT="[Testo]"/>
      <dgm:spPr>
        <a:solidFill>
          <a:schemeClr val="accent6"/>
        </a:solidFill>
      </dgm:spPr>
      <dgm:t>
        <a:bodyPr/>
        <a:lstStyle/>
        <a:p>
          <a:r>
            <a:rPr lang="it-IT" u="none" dirty="0" err="1"/>
            <a:t>nffg</a:t>
          </a:r>
          <a:endParaRPr lang="it-IT" u="none" dirty="0"/>
        </a:p>
      </dgm:t>
    </dgm:pt>
    <dgm:pt modelId="{7B25232A-0405-4D1F-A16E-8C119A2E553E}" type="parTrans" cxnId="{059A1E4D-7EAD-47D6-A611-EAB61E4042B0}">
      <dgm:prSet/>
      <dgm:spPr/>
      <dgm:t>
        <a:bodyPr/>
        <a:lstStyle/>
        <a:p>
          <a:endParaRPr lang="it-IT" u="none"/>
        </a:p>
      </dgm:t>
    </dgm:pt>
    <dgm:pt modelId="{A150E33C-B14A-4D6E-83D8-5E1C4706E782}" type="sibTrans" cxnId="{059A1E4D-7EAD-47D6-A611-EAB61E4042B0}">
      <dgm:prSet/>
      <dgm:spPr/>
      <dgm:t>
        <a:bodyPr/>
        <a:lstStyle/>
        <a:p>
          <a:r>
            <a:rPr lang="it-IT" u="none" dirty="0"/>
            <a:t>GET, DELETE</a:t>
          </a:r>
        </a:p>
      </dgm:t>
    </dgm:pt>
    <dgm:pt modelId="{B815BEC9-E963-4D39-A5F2-F7E8B29F626D}">
      <dgm:prSet phldrT="[Testo]"/>
      <dgm:spPr>
        <a:solidFill>
          <a:schemeClr val="accent3"/>
        </a:solidFill>
      </dgm:spPr>
      <dgm:t>
        <a:bodyPr/>
        <a:lstStyle/>
        <a:p>
          <a:r>
            <a:rPr lang="it-IT" i="0" u="none" dirty="0"/>
            <a:t>root</a:t>
          </a:r>
        </a:p>
      </dgm:t>
    </dgm:pt>
    <dgm:pt modelId="{F5AFBE36-64B2-4CFA-ABF9-9045BD10BAF0}" type="parTrans" cxnId="{FF02936D-BA9A-45BA-B2B7-1D145723C034}">
      <dgm:prSet/>
      <dgm:spPr/>
      <dgm:t>
        <a:bodyPr/>
        <a:lstStyle/>
        <a:p>
          <a:endParaRPr lang="it-IT" u="none"/>
        </a:p>
      </dgm:t>
    </dgm:pt>
    <dgm:pt modelId="{CCBA5F16-C564-4395-BA72-644B752D85B7}" type="sibTrans" cxnId="{FF02936D-BA9A-45BA-B2B7-1D145723C034}">
      <dgm:prSet/>
      <dgm:spPr/>
      <dgm:t>
        <a:bodyPr/>
        <a:lstStyle/>
        <a:p>
          <a:r>
            <a:rPr lang="it-IT" u="none" dirty="0"/>
            <a:t>DELETE</a:t>
          </a:r>
        </a:p>
      </dgm:t>
    </dgm:pt>
    <dgm:pt modelId="{B5D010C6-1226-4794-A947-07A3807A60E2}">
      <dgm:prSet phldrT="[Testo]"/>
      <dgm:spPr>
        <a:solidFill>
          <a:schemeClr val="accent6"/>
        </a:solidFill>
      </dgm:spPr>
      <dgm:t>
        <a:bodyPr/>
        <a:lstStyle/>
        <a:p>
          <a:r>
            <a:rPr lang="it-IT" u="none" dirty="0" err="1"/>
            <a:t>policies</a:t>
          </a:r>
          <a:endParaRPr lang="it-IT" u="none" dirty="0"/>
        </a:p>
      </dgm:t>
    </dgm:pt>
    <dgm:pt modelId="{B2087D31-971F-4F30-9EAB-24B065FDDE03}" type="parTrans" cxnId="{BA91D9FC-0AF7-4EA8-B251-CBDAF515EC25}">
      <dgm:prSet/>
      <dgm:spPr/>
      <dgm:t>
        <a:bodyPr/>
        <a:lstStyle/>
        <a:p>
          <a:endParaRPr lang="it-IT" u="none"/>
        </a:p>
      </dgm:t>
    </dgm:pt>
    <dgm:pt modelId="{32690319-2518-4ED5-92D3-0F5DF2935192}" type="sibTrans" cxnId="{BA91D9FC-0AF7-4EA8-B251-CBDAF515EC25}">
      <dgm:prSet/>
      <dgm:spPr/>
      <dgm:t>
        <a:bodyPr/>
        <a:lstStyle/>
        <a:p>
          <a:r>
            <a:rPr lang="it-IT" u="none" dirty="0"/>
            <a:t>GET, DELETE</a:t>
          </a:r>
        </a:p>
      </dgm:t>
    </dgm:pt>
    <dgm:pt modelId="{AC0F795D-6D5E-44F0-834A-02E0B3701A28}">
      <dgm:prSet phldrT="[Testo]"/>
      <dgm:spPr>
        <a:solidFill>
          <a:schemeClr val="accent6"/>
        </a:solidFill>
      </dgm:spPr>
      <dgm:t>
        <a:bodyPr/>
        <a:lstStyle/>
        <a:p>
          <a:r>
            <a:rPr lang="it-IT" u="none" dirty="0"/>
            <a:t>tester</a:t>
          </a:r>
        </a:p>
      </dgm:t>
    </dgm:pt>
    <dgm:pt modelId="{010F8FF9-99DA-4BF8-985A-365ECD46D82C}" type="parTrans" cxnId="{A6EADC2A-9C52-433E-9508-98C9400F6FDF}">
      <dgm:prSet/>
      <dgm:spPr/>
      <dgm:t>
        <a:bodyPr/>
        <a:lstStyle/>
        <a:p>
          <a:endParaRPr lang="it-IT" u="none"/>
        </a:p>
      </dgm:t>
    </dgm:pt>
    <dgm:pt modelId="{B0B826C1-D74B-4424-928B-A829C58B6CB3}" type="sibTrans" cxnId="{A6EADC2A-9C52-433E-9508-98C9400F6FDF}">
      <dgm:prSet/>
      <dgm:spPr/>
      <dgm:t>
        <a:bodyPr/>
        <a:lstStyle/>
        <a:p>
          <a:r>
            <a:rPr lang="it-IT" u="none" dirty="0"/>
            <a:t>POST</a:t>
          </a:r>
        </a:p>
      </dgm:t>
    </dgm:pt>
    <dgm:pt modelId="{EBD7F036-4CD0-4C3D-9B22-373446E15479}" type="pres">
      <dgm:prSet presAssocID="{CA309DBD-D8D9-43F7-8DAA-8F58852B4D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1539A7-A8F6-4CA6-9472-E2825B222148}" type="pres">
      <dgm:prSet presAssocID="{B815BEC9-E963-4D39-A5F2-F7E8B29F626D}" presName="hierRoot1" presStyleCnt="0">
        <dgm:presLayoutVars>
          <dgm:hierBranch val="init"/>
        </dgm:presLayoutVars>
      </dgm:prSet>
      <dgm:spPr/>
    </dgm:pt>
    <dgm:pt modelId="{CFA43684-DBAD-42E9-A044-2309B92C7737}" type="pres">
      <dgm:prSet presAssocID="{B815BEC9-E963-4D39-A5F2-F7E8B29F626D}" presName="rootComposite1" presStyleCnt="0"/>
      <dgm:spPr/>
    </dgm:pt>
    <dgm:pt modelId="{AF5E153C-C39F-4A93-B18A-7BA95B8D4A7A}" type="pres">
      <dgm:prSet presAssocID="{B815BEC9-E963-4D39-A5F2-F7E8B29F626D}" presName="rootText1" presStyleLbl="node0" presStyleIdx="0" presStyleCnt="1">
        <dgm:presLayoutVars>
          <dgm:chMax/>
          <dgm:chPref val="3"/>
        </dgm:presLayoutVars>
      </dgm:prSet>
      <dgm:spPr/>
    </dgm:pt>
    <dgm:pt modelId="{36D6C9DF-D32E-40AE-8017-E86ADDD4EC1B}" type="pres">
      <dgm:prSet presAssocID="{B815BEC9-E963-4D39-A5F2-F7E8B29F626D}" presName="titleText1" presStyleLbl="fgAcc0" presStyleIdx="0" presStyleCnt="1">
        <dgm:presLayoutVars>
          <dgm:chMax val="0"/>
          <dgm:chPref val="0"/>
        </dgm:presLayoutVars>
      </dgm:prSet>
      <dgm:spPr/>
    </dgm:pt>
    <dgm:pt modelId="{54AFF764-1CB1-4E2A-ACE6-6FCB610FC7CB}" type="pres">
      <dgm:prSet presAssocID="{B815BEC9-E963-4D39-A5F2-F7E8B29F626D}" presName="rootConnector1" presStyleLbl="node1" presStyleIdx="0" presStyleCnt="6"/>
      <dgm:spPr/>
    </dgm:pt>
    <dgm:pt modelId="{97B7233B-E4DF-4A94-800C-8CEA339C5451}" type="pres">
      <dgm:prSet presAssocID="{B815BEC9-E963-4D39-A5F2-F7E8B29F626D}" presName="hierChild2" presStyleCnt="0"/>
      <dgm:spPr/>
    </dgm:pt>
    <dgm:pt modelId="{64E41951-862B-43D0-B818-5FF209AB4096}" type="pres">
      <dgm:prSet presAssocID="{DEDC8AE8-263F-4E8B-81FB-920ECFC55997}" presName="Name37" presStyleLbl="parChTrans1D2" presStyleIdx="0" presStyleCnt="3"/>
      <dgm:spPr/>
    </dgm:pt>
    <dgm:pt modelId="{58AED8A3-BA2A-44C2-884B-7AFE0DD6F087}" type="pres">
      <dgm:prSet presAssocID="{E7A7C8A7-B5E6-4219-925B-F23F9973A798}" presName="hierRoot2" presStyleCnt="0">
        <dgm:presLayoutVars>
          <dgm:hierBranch val="init"/>
        </dgm:presLayoutVars>
      </dgm:prSet>
      <dgm:spPr/>
    </dgm:pt>
    <dgm:pt modelId="{92B81161-E179-4471-B5DC-8C5DEE5C650F}" type="pres">
      <dgm:prSet presAssocID="{E7A7C8A7-B5E6-4219-925B-F23F9973A798}" presName="rootComposite" presStyleCnt="0"/>
      <dgm:spPr/>
    </dgm:pt>
    <dgm:pt modelId="{F8C2E044-A998-4274-83CE-7B1B1B122CEB}" type="pres">
      <dgm:prSet presAssocID="{E7A7C8A7-B5E6-4219-925B-F23F9973A798}" presName="rootText" presStyleLbl="node1" presStyleIdx="0" presStyleCnt="6">
        <dgm:presLayoutVars>
          <dgm:chMax/>
          <dgm:chPref val="3"/>
        </dgm:presLayoutVars>
      </dgm:prSet>
      <dgm:spPr/>
    </dgm:pt>
    <dgm:pt modelId="{539DA2A7-4D5F-4F72-BA20-F86332801338}" type="pres">
      <dgm:prSet presAssocID="{E7A7C8A7-B5E6-4219-925B-F23F9973A798}" presName="titleText2" presStyleLbl="fgAcc1" presStyleIdx="0" presStyleCnt="6">
        <dgm:presLayoutVars>
          <dgm:chMax val="0"/>
          <dgm:chPref val="0"/>
        </dgm:presLayoutVars>
      </dgm:prSet>
      <dgm:spPr/>
    </dgm:pt>
    <dgm:pt modelId="{4F6A4EEA-668B-4FDD-ADA9-2CFF3FAB84AF}" type="pres">
      <dgm:prSet presAssocID="{E7A7C8A7-B5E6-4219-925B-F23F9973A798}" presName="rootConnector" presStyleLbl="node2" presStyleIdx="0" presStyleCnt="0"/>
      <dgm:spPr/>
    </dgm:pt>
    <dgm:pt modelId="{B7EBFBDB-6C92-4713-A3F2-A8125C817FAB}" type="pres">
      <dgm:prSet presAssocID="{E7A7C8A7-B5E6-4219-925B-F23F9973A798}" presName="hierChild4" presStyleCnt="0"/>
      <dgm:spPr/>
    </dgm:pt>
    <dgm:pt modelId="{8B91B2AF-2D85-4F7B-895F-C3077122445D}" type="pres">
      <dgm:prSet presAssocID="{7B25232A-0405-4D1F-A16E-8C119A2E553E}" presName="Name37" presStyleLbl="parChTrans1D3" presStyleIdx="0" presStyleCnt="2"/>
      <dgm:spPr/>
    </dgm:pt>
    <dgm:pt modelId="{2A165203-3B32-4632-8793-1F8D7BCF3EE4}" type="pres">
      <dgm:prSet presAssocID="{33E7B4BB-B5C0-43FD-B5C3-9D90894B8B0C}" presName="hierRoot2" presStyleCnt="0">
        <dgm:presLayoutVars>
          <dgm:hierBranch val="init"/>
        </dgm:presLayoutVars>
      </dgm:prSet>
      <dgm:spPr/>
    </dgm:pt>
    <dgm:pt modelId="{76932275-8100-4803-9F9A-49292EDDB5C8}" type="pres">
      <dgm:prSet presAssocID="{33E7B4BB-B5C0-43FD-B5C3-9D90894B8B0C}" presName="rootComposite" presStyleCnt="0"/>
      <dgm:spPr/>
    </dgm:pt>
    <dgm:pt modelId="{BA1EEF07-AB09-4024-AC8E-2D4BD50C8019}" type="pres">
      <dgm:prSet presAssocID="{33E7B4BB-B5C0-43FD-B5C3-9D90894B8B0C}" presName="rootText" presStyleLbl="node1" presStyleIdx="1" presStyleCnt="6">
        <dgm:presLayoutVars>
          <dgm:chMax/>
          <dgm:chPref val="3"/>
        </dgm:presLayoutVars>
      </dgm:prSet>
      <dgm:spPr/>
    </dgm:pt>
    <dgm:pt modelId="{B132EDAE-F923-4AEC-AEAF-2317E585DB23}" type="pres">
      <dgm:prSet presAssocID="{33E7B4BB-B5C0-43FD-B5C3-9D90894B8B0C}" presName="titleText2" presStyleLbl="fgAcc1" presStyleIdx="1" presStyleCnt="6">
        <dgm:presLayoutVars>
          <dgm:chMax val="0"/>
          <dgm:chPref val="0"/>
        </dgm:presLayoutVars>
      </dgm:prSet>
      <dgm:spPr/>
    </dgm:pt>
    <dgm:pt modelId="{55549EBB-C664-48FC-A403-6B58FF5792FF}" type="pres">
      <dgm:prSet presAssocID="{33E7B4BB-B5C0-43FD-B5C3-9D90894B8B0C}" presName="rootConnector" presStyleLbl="node3" presStyleIdx="0" presStyleCnt="0"/>
      <dgm:spPr/>
    </dgm:pt>
    <dgm:pt modelId="{ABEF3458-0605-48F3-86C8-B549EC88BF57}" type="pres">
      <dgm:prSet presAssocID="{33E7B4BB-B5C0-43FD-B5C3-9D90894B8B0C}" presName="hierChild4" presStyleCnt="0"/>
      <dgm:spPr/>
    </dgm:pt>
    <dgm:pt modelId="{041C1633-B5AC-4905-9B7B-03DCD56EE49C}" type="pres">
      <dgm:prSet presAssocID="{33E7B4BB-B5C0-43FD-B5C3-9D90894B8B0C}" presName="hierChild5" presStyleCnt="0"/>
      <dgm:spPr/>
    </dgm:pt>
    <dgm:pt modelId="{2039023F-DD4B-49D7-A12F-DF7239272F48}" type="pres">
      <dgm:prSet presAssocID="{E7A7C8A7-B5E6-4219-925B-F23F9973A798}" presName="hierChild5" presStyleCnt="0"/>
      <dgm:spPr/>
    </dgm:pt>
    <dgm:pt modelId="{62BBB651-88FE-4CFF-A17A-E22C4CF40B5F}" type="pres">
      <dgm:prSet presAssocID="{B2087D31-971F-4F30-9EAB-24B065FDDE03}" presName="Name37" presStyleLbl="parChTrans1D2" presStyleIdx="1" presStyleCnt="3"/>
      <dgm:spPr/>
    </dgm:pt>
    <dgm:pt modelId="{D4A622FC-3542-4A84-83D2-39E0F6A052ED}" type="pres">
      <dgm:prSet presAssocID="{B5D010C6-1226-4794-A947-07A3807A60E2}" presName="hierRoot2" presStyleCnt="0">
        <dgm:presLayoutVars>
          <dgm:hierBranch val="init"/>
        </dgm:presLayoutVars>
      </dgm:prSet>
      <dgm:spPr/>
    </dgm:pt>
    <dgm:pt modelId="{6BC8876E-E45E-45D9-9671-614DDD0BD4F2}" type="pres">
      <dgm:prSet presAssocID="{B5D010C6-1226-4794-A947-07A3807A60E2}" presName="rootComposite" presStyleCnt="0"/>
      <dgm:spPr/>
    </dgm:pt>
    <dgm:pt modelId="{4753B95F-0F91-4576-AAA3-103E2D1E9C46}" type="pres">
      <dgm:prSet presAssocID="{B5D010C6-1226-4794-A947-07A3807A60E2}" presName="rootText" presStyleLbl="node1" presStyleIdx="2" presStyleCnt="6">
        <dgm:presLayoutVars>
          <dgm:chMax/>
          <dgm:chPref val="3"/>
        </dgm:presLayoutVars>
      </dgm:prSet>
      <dgm:spPr/>
    </dgm:pt>
    <dgm:pt modelId="{DF490B02-D84F-4721-B3FE-FF385F080B4E}" type="pres">
      <dgm:prSet presAssocID="{B5D010C6-1226-4794-A947-07A3807A60E2}" presName="titleText2" presStyleLbl="fgAcc1" presStyleIdx="2" presStyleCnt="6">
        <dgm:presLayoutVars>
          <dgm:chMax val="0"/>
          <dgm:chPref val="0"/>
        </dgm:presLayoutVars>
      </dgm:prSet>
      <dgm:spPr/>
    </dgm:pt>
    <dgm:pt modelId="{20C19D1A-F394-4DB5-BE54-7274FC51E16C}" type="pres">
      <dgm:prSet presAssocID="{B5D010C6-1226-4794-A947-07A3807A60E2}" presName="rootConnector" presStyleLbl="node2" presStyleIdx="0" presStyleCnt="0"/>
      <dgm:spPr/>
    </dgm:pt>
    <dgm:pt modelId="{ADB0828F-C4B1-4B86-814B-5446892D89CB}" type="pres">
      <dgm:prSet presAssocID="{B5D010C6-1226-4794-A947-07A3807A60E2}" presName="hierChild4" presStyleCnt="0"/>
      <dgm:spPr/>
    </dgm:pt>
    <dgm:pt modelId="{8FDDC3F3-27BF-4E5A-8E13-74F616CA2CC1}" type="pres">
      <dgm:prSet presAssocID="{8A1C657D-0D64-496F-B8B9-F3DA9AE45910}" presName="Name37" presStyleLbl="parChTrans1D3" presStyleIdx="1" presStyleCnt="2"/>
      <dgm:spPr/>
    </dgm:pt>
    <dgm:pt modelId="{73CC338E-B91F-4A06-9FAA-F7B0BF3F58E1}" type="pres">
      <dgm:prSet presAssocID="{6EBE8197-6F44-498E-8B1E-F30DCD49EADA}" presName="hierRoot2" presStyleCnt="0">
        <dgm:presLayoutVars>
          <dgm:hierBranch val="init"/>
        </dgm:presLayoutVars>
      </dgm:prSet>
      <dgm:spPr/>
    </dgm:pt>
    <dgm:pt modelId="{FD7B1BC0-CDCC-4375-A9A3-B569FE02916D}" type="pres">
      <dgm:prSet presAssocID="{6EBE8197-6F44-498E-8B1E-F30DCD49EADA}" presName="rootComposite" presStyleCnt="0"/>
      <dgm:spPr/>
    </dgm:pt>
    <dgm:pt modelId="{FAB2329D-2EDA-4461-8FD0-66DACBDC0D22}" type="pres">
      <dgm:prSet presAssocID="{6EBE8197-6F44-498E-8B1E-F30DCD49EADA}" presName="rootText" presStyleLbl="node1" presStyleIdx="3" presStyleCnt="6">
        <dgm:presLayoutVars>
          <dgm:chMax/>
          <dgm:chPref val="3"/>
        </dgm:presLayoutVars>
      </dgm:prSet>
      <dgm:spPr/>
    </dgm:pt>
    <dgm:pt modelId="{47F71D51-1A57-48A9-8FB7-56561ADF2B80}" type="pres">
      <dgm:prSet presAssocID="{6EBE8197-6F44-498E-8B1E-F30DCD49EADA}" presName="titleText2" presStyleLbl="fgAcc1" presStyleIdx="3" presStyleCnt="6">
        <dgm:presLayoutVars>
          <dgm:chMax val="0"/>
          <dgm:chPref val="0"/>
        </dgm:presLayoutVars>
      </dgm:prSet>
      <dgm:spPr/>
    </dgm:pt>
    <dgm:pt modelId="{303DFE0D-8C45-4367-B374-DD8D50EE9384}" type="pres">
      <dgm:prSet presAssocID="{6EBE8197-6F44-498E-8B1E-F30DCD49EADA}" presName="rootConnector" presStyleLbl="node3" presStyleIdx="0" presStyleCnt="0"/>
      <dgm:spPr/>
    </dgm:pt>
    <dgm:pt modelId="{A162B0D7-67A8-47D9-8EDA-3D204E2A1715}" type="pres">
      <dgm:prSet presAssocID="{6EBE8197-6F44-498E-8B1E-F30DCD49EADA}" presName="hierChild4" presStyleCnt="0"/>
      <dgm:spPr/>
    </dgm:pt>
    <dgm:pt modelId="{874F5538-CF29-4F26-AACE-96704BAFA3F5}" type="pres">
      <dgm:prSet presAssocID="{1210DA21-6E78-4576-BDDB-574D19B0F001}" presName="Name37" presStyleLbl="parChTrans1D4" presStyleIdx="0" presStyleCnt="1"/>
      <dgm:spPr/>
    </dgm:pt>
    <dgm:pt modelId="{9C57CB75-6CD4-4D43-B484-ADE7E3D4F5D7}" type="pres">
      <dgm:prSet presAssocID="{19C43F83-94A9-4FDC-8994-A37E14C2D33B}" presName="hierRoot2" presStyleCnt="0">
        <dgm:presLayoutVars>
          <dgm:hierBranch val="init"/>
        </dgm:presLayoutVars>
      </dgm:prSet>
      <dgm:spPr/>
    </dgm:pt>
    <dgm:pt modelId="{D6098977-B78F-4040-8770-5D080467D2C6}" type="pres">
      <dgm:prSet presAssocID="{19C43F83-94A9-4FDC-8994-A37E14C2D33B}" presName="rootComposite" presStyleCnt="0"/>
      <dgm:spPr/>
    </dgm:pt>
    <dgm:pt modelId="{FFC25D80-884B-4CE3-8743-954F20E828B4}" type="pres">
      <dgm:prSet presAssocID="{19C43F83-94A9-4FDC-8994-A37E14C2D33B}" presName="rootText" presStyleLbl="node1" presStyleIdx="4" presStyleCnt="6">
        <dgm:presLayoutVars>
          <dgm:chMax/>
          <dgm:chPref val="3"/>
        </dgm:presLayoutVars>
      </dgm:prSet>
      <dgm:spPr/>
    </dgm:pt>
    <dgm:pt modelId="{FF198809-91E7-4DB2-8BD1-85A1A1F03073}" type="pres">
      <dgm:prSet presAssocID="{19C43F83-94A9-4FDC-8994-A37E14C2D33B}" presName="titleText2" presStyleLbl="fgAcc1" presStyleIdx="4" presStyleCnt="6">
        <dgm:presLayoutVars>
          <dgm:chMax val="0"/>
          <dgm:chPref val="0"/>
        </dgm:presLayoutVars>
      </dgm:prSet>
      <dgm:spPr/>
    </dgm:pt>
    <dgm:pt modelId="{BC4EB78A-E739-4BC2-81F1-5B0D95283B9B}" type="pres">
      <dgm:prSet presAssocID="{19C43F83-94A9-4FDC-8994-A37E14C2D33B}" presName="rootConnector" presStyleLbl="node4" presStyleIdx="0" presStyleCnt="0"/>
      <dgm:spPr/>
    </dgm:pt>
    <dgm:pt modelId="{7DB01DE0-AA67-448D-9155-DB0BE5CB0E61}" type="pres">
      <dgm:prSet presAssocID="{19C43F83-94A9-4FDC-8994-A37E14C2D33B}" presName="hierChild4" presStyleCnt="0"/>
      <dgm:spPr/>
    </dgm:pt>
    <dgm:pt modelId="{8A11E10A-8034-4EAC-BB9C-CAC4C75F606F}" type="pres">
      <dgm:prSet presAssocID="{19C43F83-94A9-4FDC-8994-A37E14C2D33B}" presName="hierChild5" presStyleCnt="0"/>
      <dgm:spPr/>
    </dgm:pt>
    <dgm:pt modelId="{DAF24A6E-A5C3-4D4D-9E2F-D11ED8CDE925}" type="pres">
      <dgm:prSet presAssocID="{6EBE8197-6F44-498E-8B1E-F30DCD49EADA}" presName="hierChild5" presStyleCnt="0"/>
      <dgm:spPr/>
    </dgm:pt>
    <dgm:pt modelId="{B1588786-7EBA-48C0-8F88-77F64E676FF0}" type="pres">
      <dgm:prSet presAssocID="{B5D010C6-1226-4794-A947-07A3807A60E2}" presName="hierChild5" presStyleCnt="0"/>
      <dgm:spPr/>
    </dgm:pt>
    <dgm:pt modelId="{00BE6C94-51C1-4824-A47F-A34F368A102B}" type="pres">
      <dgm:prSet presAssocID="{010F8FF9-99DA-4BF8-985A-365ECD46D82C}" presName="Name37" presStyleLbl="parChTrans1D2" presStyleIdx="2" presStyleCnt="3"/>
      <dgm:spPr/>
    </dgm:pt>
    <dgm:pt modelId="{33A00D42-1D1D-42F5-B31B-F74EB626ADA7}" type="pres">
      <dgm:prSet presAssocID="{AC0F795D-6D5E-44F0-834A-02E0B3701A28}" presName="hierRoot2" presStyleCnt="0">
        <dgm:presLayoutVars>
          <dgm:hierBranch val="init"/>
        </dgm:presLayoutVars>
      </dgm:prSet>
      <dgm:spPr/>
    </dgm:pt>
    <dgm:pt modelId="{8F177AF4-715B-4D07-98D4-B6E3A9F9AECA}" type="pres">
      <dgm:prSet presAssocID="{AC0F795D-6D5E-44F0-834A-02E0B3701A28}" presName="rootComposite" presStyleCnt="0"/>
      <dgm:spPr/>
    </dgm:pt>
    <dgm:pt modelId="{1C5FDB10-7DFA-467A-AF82-93BDA025062A}" type="pres">
      <dgm:prSet presAssocID="{AC0F795D-6D5E-44F0-834A-02E0B3701A28}" presName="rootText" presStyleLbl="node1" presStyleIdx="5" presStyleCnt="6">
        <dgm:presLayoutVars>
          <dgm:chMax/>
          <dgm:chPref val="3"/>
        </dgm:presLayoutVars>
      </dgm:prSet>
      <dgm:spPr/>
    </dgm:pt>
    <dgm:pt modelId="{60A67B6A-A299-43E8-99DD-56FE8AB3D87B}" type="pres">
      <dgm:prSet presAssocID="{AC0F795D-6D5E-44F0-834A-02E0B3701A28}" presName="titleText2" presStyleLbl="fgAcc1" presStyleIdx="5" presStyleCnt="6">
        <dgm:presLayoutVars>
          <dgm:chMax val="0"/>
          <dgm:chPref val="0"/>
        </dgm:presLayoutVars>
      </dgm:prSet>
      <dgm:spPr/>
    </dgm:pt>
    <dgm:pt modelId="{AA85C2D6-C04A-42F4-ABE0-9D402B16CAFF}" type="pres">
      <dgm:prSet presAssocID="{AC0F795D-6D5E-44F0-834A-02E0B3701A28}" presName="rootConnector" presStyleLbl="node2" presStyleIdx="0" presStyleCnt="0"/>
      <dgm:spPr/>
    </dgm:pt>
    <dgm:pt modelId="{64B543E7-616C-404A-A6E0-546EDBB06D57}" type="pres">
      <dgm:prSet presAssocID="{AC0F795D-6D5E-44F0-834A-02E0B3701A28}" presName="hierChild4" presStyleCnt="0"/>
      <dgm:spPr/>
    </dgm:pt>
    <dgm:pt modelId="{EED5414B-5274-41E7-A73E-24B206279964}" type="pres">
      <dgm:prSet presAssocID="{AC0F795D-6D5E-44F0-834A-02E0B3701A28}" presName="hierChild5" presStyleCnt="0"/>
      <dgm:spPr/>
    </dgm:pt>
    <dgm:pt modelId="{BCC83993-A75A-4053-B1E5-BB44798FF4F0}" type="pres">
      <dgm:prSet presAssocID="{B815BEC9-E963-4D39-A5F2-F7E8B29F626D}" presName="hierChild3" presStyleCnt="0"/>
      <dgm:spPr/>
    </dgm:pt>
  </dgm:ptLst>
  <dgm:cxnLst>
    <dgm:cxn modelId="{10873220-B40D-4133-A16F-C36CEF8B0AE5}" srcId="{B815BEC9-E963-4D39-A5F2-F7E8B29F626D}" destId="{E7A7C8A7-B5E6-4219-925B-F23F9973A798}" srcOrd="0" destOrd="0" parTransId="{DEDC8AE8-263F-4E8B-81FB-920ECFC55997}" sibTransId="{52D90D00-5CDF-4D7C-8D43-09C656268B6E}"/>
    <dgm:cxn modelId="{0EA477F8-8F2D-4118-A1E7-3B04C3955564}" type="presOf" srcId="{1210DA21-6E78-4576-BDDB-574D19B0F001}" destId="{874F5538-CF29-4F26-AACE-96704BAFA3F5}" srcOrd="0" destOrd="0" presId="urn:microsoft.com/office/officeart/2008/layout/NameandTitleOrganizationalChart"/>
    <dgm:cxn modelId="{65120033-694D-4BCA-A7F0-060742EEAAAE}" type="presOf" srcId="{B5D010C6-1226-4794-A947-07A3807A60E2}" destId="{20C19D1A-F394-4DB5-BE54-7274FC51E16C}" srcOrd="1" destOrd="0" presId="urn:microsoft.com/office/officeart/2008/layout/NameandTitleOrganizationalChart"/>
    <dgm:cxn modelId="{8D7FEFA7-5BD6-4C40-AA3E-58603EB2DEA5}" srcId="{6EBE8197-6F44-498E-8B1E-F30DCD49EADA}" destId="{19C43F83-94A9-4FDC-8994-A37E14C2D33B}" srcOrd="0" destOrd="0" parTransId="{1210DA21-6E78-4576-BDDB-574D19B0F001}" sibTransId="{2C0E0545-3E7E-4773-8ADB-02A3F51542FA}"/>
    <dgm:cxn modelId="{D6E00923-8F13-46D7-AD56-808657286347}" type="presOf" srcId="{AC0F795D-6D5E-44F0-834A-02E0B3701A28}" destId="{AA85C2D6-C04A-42F4-ABE0-9D402B16CAFF}" srcOrd="1" destOrd="0" presId="urn:microsoft.com/office/officeart/2008/layout/NameandTitleOrganizationalChart"/>
    <dgm:cxn modelId="{B79CA4DE-9EF6-4A53-901A-2B9630E37D1A}" srcId="{B5D010C6-1226-4794-A947-07A3807A60E2}" destId="{6EBE8197-6F44-498E-8B1E-F30DCD49EADA}" srcOrd="0" destOrd="0" parTransId="{8A1C657D-0D64-496F-B8B9-F3DA9AE45910}" sibTransId="{43E059A8-5F87-43D7-A563-DB60F6038514}"/>
    <dgm:cxn modelId="{11A169C6-A177-4CBD-AC77-01F877B248D8}" type="presOf" srcId="{AC0F795D-6D5E-44F0-834A-02E0B3701A28}" destId="{1C5FDB10-7DFA-467A-AF82-93BDA025062A}" srcOrd="0" destOrd="0" presId="urn:microsoft.com/office/officeart/2008/layout/NameandTitleOrganizationalChart"/>
    <dgm:cxn modelId="{6F6C0BFD-A471-4000-AC24-0E152443C0A7}" type="presOf" srcId="{A150E33C-B14A-4D6E-83D8-5E1C4706E782}" destId="{B132EDAE-F923-4AEC-AEAF-2317E585DB23}" srcOrd="0" destOrd="0" presId="urn:microsoft.com/office/officeart/2008/layout/NameandTitleOrganizationalChart"/>
    <dgm:cxn modelId="{92751041-D595-40E4-9839-717CEA946DA3}" type="presOf" srcId="{B815BEC9-E963-4D39-A5F2-F7E8B29F626D}" destId="{AF5E153C-C39F-4A93-B18A-7BA95B8D4A7A}" srcOrd="0" destOrd="0" presId="urn:microsoft.com/office/officeart/2008/layout/NameandTitleOrganizationalChart"/>
    <dgm:cxn modelId="{BA91D9FC-0AF7-4EA8-B251-CBDAF515EC25}" srcId="{B815BEC9-E963-4D39-A5F2-F7E8B29F626D}" destId="{B5D010C6-1226-4794-A947-07A3807A60E2}" srcOrd="1" destOrd="0" parTransId="{B2087D31-971F-4F30-9EAB-24B065FDDE03}" sibTransId="{32690319-2518-4ED5-92D3-0F5DF2935192}"/>
    <dgm:cxn modelId="{25C2FBF7-946B-4BB9-A358-3E84E07E359D}" type="presOf" srcId="{B0B826C1-D74B-4424-928B-A829C58B6CB3}" destId="{60A67B6A-A299-43E8-99DD-56FE8AB3D87B}" srcOrd="0" destOrd="0" presId="urn:microsoft.com/office/officeart/2008/layout/NameandTitleOrganizationalChart"/>
    <dgm:cxn modelId="{D97C9B00-5E76-4CD2-AC72-FE119CB6EB4B}" type="presOf" srcId="{32690319-2518-4ED5-92D3-0F5DF2935192}" destId="{DF490B02-D84F-4721-B3FE-FF385F080B4E}" srcOrd="0" destOrd="0" presId="urn:microsoft.com/office/officeart/2008/layout/NameandTitleOrganizationalChart"/>
    <dgm:cxn modelId="{A6EADC2A-9C52-433E-9508-98C9400F6FDF}" srcId="{B815BEC9-E963-4D39-A5F2-F7E8B29F626D}" destId="{AC0F795D-6D5E-44F0-834A-02E0B3701A28}" srcOrd="2" destOrd="0" parTransId="{010F8FF9-99DA-4BF8-985A-365ECD46D82C}" sibTransId="{B0B826C1-D74B-4424-928B-A829C58B6CB3}"/>
    <dgm:cxn modelId="{C2353F8C-9F93-42BB-99E5-FF665AA5587A}" type="presOf" srcId="{6EBE8197-6F44-498E-8B1E-F30DCD49EADA}" destId="{FAB2329D-2EDA-4461-8FD0-66DACBDC0D22}" srcOrd="0" destOrd="0" presId="urn:microsoft.com/office/officeart/2008/layout/NameandTitleOrganizationalChart"/>
    <dgm:cxn modelId="{7F6831B2-E264-46CB-84FA-39A3BE02CA10}" type="presOf" srcId="{B2087D31-971F-4F30-9EAB-24B065FDDE03}" destId="{62BBB651-88FE-4CFF-A17A-E22C4CF40B5F}" srcOrd="0" destOrd="0" presId="urn:microsoft.com/office/officeart/2008/layout/NameandTitleOrganizationalChart"/>
    <dgm:cxn modelId="{63283948-9491-48E8-8CF5-B1E3BBA458E9}" type="presOf" srcId="{19C43F83-94A9-4FDC-8994-A37E14C2D33B}" destId="{FFC25D80-884B-4CE3-8743-954F20E828B4}" srcOrd="0" destOrd="0" presId="urn:microsoft.com/office/officeart/2008/layout/NameandTitleOrganizationalChart"/>
    <dgm:cxn modelId="{150A067E-D57B-4876-A0A3-64AC1610FB13}" type="presOf" srcId="{19C43F83-94A9-4FDC-8994-A37E14C2D33B}" destId="{BC4EB78A-E739-4BC2-81F1-5B0D95283B9B}" srcOrd="1" destOrd="0" presId="urn:microsoft.com/office/officeart/2008/layout/NameandTitleOrganizationalChart"/>
    <dgm:cxn modelId="{059A1E4D-7EAD-47D6-A611-EAB61E4042B0}" srcId="{E7A7C8A7-B5E6-4219-925B-F23F9973A798}" destId="{33E7B4BB-B5C0-43FD-B5C3-9D90894B8B0C}" srcOrd="0" destOrd="0" parTransId="{7B25232A-0405-4D1F-A16E-8C119A2E553E}" sibTransId="{A150E33C-B14A-4D6E-83D8-5E1C4706E782}"/>
    <dgm:cxn modelId="{A2FC9B93-00AF-4152-8E88-590304948A69}" type="presOf" srcId="{6EBE8197-6F44-498E-8B1E-F30DCD49EADA}" destId="{303DFE0D-8C45-4367-B374-DD8D50EE9384}" srcOrd="1" destOrd="0" presId="urn:microsoft.com/office/officeart/2008/layout/NameandTitleOrganizationalChart"/>
    <dgm:cxn modelId="{D059CDD8-0B28-459B-8F65-0C7D8E4B6CE1}" type="presOf" srcId="{33E7B4BB-B5C0-43FD-B5C3-9D90894B8B0C}" destId="{55549EBB-C664-48FC-A403-6B58FF5792FF}" srcOrd="1" destOrd="0" presId="urn:microsoft.com/office/officeart/2008/layout/NameandTitleOrganizationalChart"/>
    <dgm:cxn modelId="{EE8236B0-3571-476E-B423-961B31DB0C35}" type="presOf" srcId="{33E7B4BB-B5C0-43FD-B5C3-9D90894B8B0C}" destId="{BA1EEF07-AB09-4024-AC8E-2D4BD50C8019}" srcOrd="0" destOrd="0" presId="urn:microsoft.com/office/officeart/2008/layout/NameandTitleOrganizationalChart"/>
    <dgm:cxn modelId="{FF02936D-BA9A-45BA-B2B7-1D145723C034}" srcId="{CA309DBD-D8D9-43F7-8DAA-8F58852B4D0E}" destId="{B815BEC9-E963-4D39-A5F2-F7E8B29F626D}" srcOrd="0" destOrd="0" parTransId="{F5AFBE36-64B2-4CFA-ABF9-9045BD10BAF0}" sibTransId="{CCBA5F16-C564-4395-BA72-644B752D85B7}"/>
    <dgm:cxn modelId="{BA4D698D-6373-4E19-981F-997A952B7902}" type="presOf" srcId="{E7A7C8A7-B5E6-4219-925B-F23F9973A798}" destId="{4F6A4EEA-668B-4FDD-ADA9-2CFF3FAB84AF}" srcOrd="1" destOrd="0" presId="urn:microsoft.com/office/officeart/2008/layout/NameandTitleOrganizationalChart"/>
    <dgm:cxn modelId="{89B9E2E6-3364-4474-BF07-E6E7F36BECDF}" type="presOf" srcId="{E7A7C8A7-B5E6-4219-925B-F23F9973A798}" destId="{F8C2E044-A998-4274-83CE-7B1B1B122CEB}" srcOrd="0" destOrd="0" presId="urn:microsoft.com/office/officeart/2008/layout/NameandTitleOrganizationalChart"/>
    <dgm:cxn modelId="{F016512D-800E-4A54-9CC8-5C10F5056C8F}" type="presOf" srcId="{DEDC8AE8-263F-4E8B-81FB-920ECFC55997}" destId="{64E41951-862B-43D0-B818-5FF209AB4096}" srcOrd="0" destOrd="0" presId="urn:microsoft.com/office/officeart/2008/layout/NameandTitleOrganizationalChart"/>
    <dgm:cxn modelId="{29E38E99-2F40-46E6-A5DB-47BC89D66EF5}" type="presOf" srcId="{52D90D00-5CDF-4D7C-8D43-09C656268B6E}" destId="{539DA2A7-4D5F-4F72-BA20-F86332801338}" srcOrd="0" destOrd="0" presId="urn:microsoft.com/office/officeart/2008/layout/NameandTitleOrganizationalChart"/>
    <dgm:cxn modelId="{8518ABF1-42EE-48E7-B472-710BEC20CC15}" type="presOf" srcId="{8A1C657D-0D64-496F-B8B9-F3DA9AE45910}" destId="{8FDDC3F3-27BF-4E5A-8E13-74F616CA2CC1}" srcOrd="0" destOrd="0" presId="urn:microsoft.com/office/officeart/2008/layout/NameandTitleOrganizationalChart"/>
    <dgm:cxn modelId="{42F03208-C2A5-4829-81F4-C09419BA7954}" type="presOf" srcId="{2C0E0545-3E7E-4773-8ADB-02A3F51542FA}" destId="{FF198809-91E7-4DB2-8BD1-85A1A1F03073}" srcOrd="0" destOrd="0" presId="urn:microsoft.com/office/officeart/2008/layout/NameandTitleOrganizationalChart"/>
    <dgm:cxn modelId="{B82D0E56-14DA-4011-9B07-F218D7322CFA}" type="presOf" srcId="{010F8FF9-99DA-4BF8-985A-365ECD46D82C}" destId="{00BE6C94-51C1-4824-A47F-A34F368A102B}" srcOrd="0" destOrd="0" presId="urn:microsoft.com/office/officeart/2008/layout/NameandTitleOrganizationalChart"/>
    <dgm:cxn modelId="{0CA77431-6AE2-455F-AD2C-A80D3886BC0D}" type="presOf" srcId="{7B25232A-0405-4D1F-A16E-8C119A2E553E}" destId="{8B91B2AF-2D85-4F7B-895F-C3077122445D}" srcOrd="0" destOrd="0" presId="urn:microsoft.com/office/officeart/2008/layout/NameandTitleOrganizationalChart"/>
    <dgm:cxn modelId="{FD2A28FF-2AC1-4716-9800-B3B7364C4ADD}" type="presOf" srcId="{CCBA5F16-C564-4395-BA72-644B752D85B7}" destId="{36D6C9DF-D32E-40AE-8017-E86ADDD4EC1B}" srcOrd="0" destOrd="0" presId="urn:microsoft.com/office/officeart/2008/layout/NameandTitleOrganizationalChart"/>
    <dgm:cxn modelId="{CDC72EB4-A703-48EE-80DA-F5975BC59923}" type="presOf" srcId="{CA309DBD-D8D9-43F7-8DAA-8F58852B4D0E}" destId="{EBD7F036-4CD0-4C3D-9B22-373446E15479}" srcOrd="0" destOrd="0" presId="urn:microsoft.com/office/officeart/2008/layout/NameandTitleOrganizationalChart"/>
    <dgm:cxn modelId="{E8E44CD7-0FBB-4A47-BA56-404360580CF2}" type="presOf" srcId="{43E059A8-5F87-43D7-A563-DB60F6038514}" destId="{47F71D51-1A57-48A9-8FB7-56561ADF2B80}" srcOrd="0" destOrd="0" presId="urn:microsoft.com/office/officeart/2008/layout/NameandTitleOrganizationalChart"/>
    <dgm:cxn modelId="{D0CDE732-01D7-4F91-B7B1-16952C8244EF}" type="presOf" srcId="{B5D010C6-1226-4794-A947-07A3807A60E2}" destId="{4753B95F-0F91-4576-AAA3-103E2D1E9C46}" srcOrd="0" destOrd="0" presId="urn:microsoft.com/office/officeart/2008/layout/NameandTitleOrganizationalChart"/>
    <dgm:cxn modelId="{6B064056-C15E-4678-91A8-CC44C5A2D2DA}" type="presOf" srcId="{B815BEC9-E963-4D39-A5F2-F7E8B29F626D}" destId="{54AFF764-1CB1-4E2A-ACE6-6FCB610FC7CB}" srcOrd="1" destOrd="0" presId="urn:microsoft.com/office/officeart/2008/layout/NameandTitleOrganizationalChart"/>
    <dgm:cxn modelId="{5D611003-DC19-4ACE-9121-AD1C94861104}" type="presParOf" srcId="{EBD7F036-4CD0-4C3D-9B22-373446E15479}" destId="{D81539A7-A8F6-4CA6-9472-E2825B222148}" srcOrd="0" destOrd="0" presId="urn:microsoft.com/office/officeart/2008/layout/NameandTitleOrganizationalChart"/>
    <dgm:cxn modelId="{A760B235-7E0A-4E2E-8D12-66724BB4EEB2}" type="presParOf" srcId="{D81539A7-A8F6-4CA6-9472-E2825B222148}" destId="{CFA43684-DBAD-42E9-A044-2309B92C7737}" srcOrd="0" destOrd="0" presId="urn:microsoft.com/office/officeart/2008/layout/NameandTitleOrganizationalChart"/>
    <dgm:cxn modelId="{64FB8D84-FB8D-45EE-9FD7-211314939170}" type="presParOf" srcId="{CFA43684-DBAD-42E9-A044-2309B92C7737}" destId="{AF5E153C-C39F-4A93-B18A-7BA95B8D4A7A}" srcOrd="0" destOrd="0" presId="urn:microsoft.com/office/officeart/2008/layout/NameandTitleOrganizationalChart"/>
    <dgm:cxn modelId="{049BC63A-D93D-478C-8311-10A8C9B131E1}" type="presParOf" srcId="{CFA43684-DBAD-42E9-A044-2309B92C7737}" destId="{36D6C9DF-D32E-40AE-8017-E86ADDD4EC1B}" srcOrd="1" destOrd="0" presId="urn:microsoft.com/office/officeart/2008/layout/NameandTitleOrganizationalChart"/>
    <dgm:cxn modelId="{814D7F4A-9278-4731-8856-F0D63B7BEF0C}" type="presParOf" srcId="{CFA43684-DBAD-42E9-A044-2309B92C7737}" destId="{54AFF764-1CB1-4E2A-ACE6-6FCB610FC7CB}" srcOrd="2" destOrd="0" presId="urn:microsoft.com/office/officeart/2008/layout/NameandTitleOrganizationalChart"/>
    <dgm:cxn modelId="{3190E3B3-5F06-4870-9035-39C9B99E3F19}" type="presParOf" srcId="{D81539A7-A8F6-4CA6-9472-E2825B222148}" destId="{97B7233B-E4DF-4A94-800C-8CEA339C5451}" srcOrd="1" destOrd="0" presId="urn:microsoft.com/office/officeart/2008/layout/NameandTitleOrganizationalChart"/>
    <dgm:cxn modelId="{948F7288-1FD2-42A2-A772-FC9046E7366C}" type="presParOf" srcId="{97B7233B-E4DF-4A94-800C-8CEA339C5451}" destId="{64E41951-862B-43D0-B818-5FF209AB4096}" srcOrd="0" destOrd="0" presId="urn:microsoft.com/office/officeart/2008/layout/NameandTitleOrganizationalChart"/>
    <dgm:cxn modelId="{7823AC2D-B514-4B49-A895-B4BAA705395D}" type="presParOf" srcId="{97B7233B-E4DF-4A94-800C-8CEA339C5451}" destId="{58AED8A3-BA2A-44C2-884B-7AFE0DD6F087}" srcOrd="1" destOrd="0" presId="urn:microsoft.com/office/officeart/2008/layout/NameandTitleOrganizationalChart"/>
    <dgm:cxn modelId="{48B0CF09-1A16-4974-9E98-D52DAF660B28}" type="presParOf" srcId="{58AED8A3-BA2A-44C2-884B-7AFE0DD6F087}" destId="{92B81161-E179-4471-B5DC-8C5DEE5C650F}" srcOrd="0" destOrd="0" presId="urn:microsoft.com/office/officeart/2008/layout/NameandTitleOrganizationalChart"/>
    <dgm:cxn modelId="{81614725-3163-4A24-A50A-A07B17124152}" type="presParOf" srcId="{92B81161-E179-4471-B5DC-8C5DEE5C650F}" destId="{F8C2E044-A998-4274-83CE-7B1B1B122CEB}" srcOrd="0" destOrd="0" presId="urn:microsoft.com/office/officeart/2008/layout/NameandTitleOrganizationalChart"/>
    <dgm:cxn modelId="{CE9AE2B2-E060-4E43-B436-13A6585A6DC6}" type="presParOf" srcId="{92B81161-E179-4471-B5DC-8C5DEE5C650F}" destId="{539DA2A7-4D5F-4F72-BA20-F86332801338}" srcOrd="1" destOrd="0" presId="urn:microsoft.com/office/officeart/2008/layout/NameandTitleOrganizationalChart"/>
    <dgm:cxn modelId="{54C9ECF8-433D-4172-A330-1545D3C946AF}" type="presParOf" srcId="{92B81161-E179-4471-B5DC-8C5DEE5C650F}" destId="{4F6A4EEA-668B-4FDD-ADA9-2CFF3FAB84AF}" srcOrd="2" destOrd="0" presId="urn:microsoft.com/office/officeart/2008/layout/NameandTitleOrganizationalChart"/>
    <dgm:cxn modelId="{D6F1709F-5582-463E-A5CD-5B2F6C800A54}" type="presParOf" srcId="{58AED8A3-BA2A-44C2-884B-7AFE0DD6F087}" destId="{B7EBFBDB-6C92-4713-A3F2-A8125C817FAB}" srcOrd="1" destOrd="0" presId="urn:microsoft.com/office/officeart/2008/layout/NameandTitleOrganizationalChart"/>
    <dgm:cxn modelId="{C661657C-AB56-4067-BF98-A7C5EA690FF8}" type="presParOf" srcId="{B7EBFBDB-6C92-4713-A3F2-A8125C817FAB}" destId="{8B91B2AF-2D85-4F7B-895F-C3077122445D}" srcOrd="0" destOrd="0" presId="urn:microsoft.com/office/officeart/2008/layout/NameandTitleOrganizationalChart"/>
    <dgm:cxn modelId="{9908DC23-E5FB-40BB-AA20-3302AB7CC286}" type="presParOf" srcId="{B7EBFBDB-6C92-4713-A3F2-A8125C817FAB}" destId="{2A165203-3B32-4632-8793-1F8D7BCF3EE4}" srcOrd="1" destOrd="0" presId="urn:microsoft.com/office/officeart/2008/layout/NameandTitleOrganizationalChart"/>
    <dgm:cxn modelId="{B57633A2-01D9-4316-BD87-CD914238AC26}" type="presParOf" srcId="{2A165203-3B32-4632-8793-1F8D7BCF3EE4}" destId="{76932275-8100-4803-9F9A-49292EDDB5C8}" srcOrd="0" destOrd="0" presId="urn:microsoft.com/office/officeart/2008/layout/NameandTitleOrganizationalChart"/>
    <dgm:cxn modelId="{661DBD0C-3B3B-4E64-8CA7-7D5A1A32372C}" type="presParOf" srcId="{76932275-8100-4803-9F9A-49292EDDB5C8}" destId="{BA1EEF07-AB09-4024-AC8E-2D4BD50C8019}" srcOrd="0" destOrd="0" presId="urn:microsoft.com/office/officeart/2008/layout/NameandTitleOrganizationalChart"/>
    <dgm:cxn modelId="{DBBAB035-62CA-4B60-8E58-E777D978E127}" type="presParOf" srcId="{76932275-8100-4803-9F9A-49292EDDB5C8}" destId="{B132EDAE-F923-4AEC-AEAF-2317E585DB23}" srcOrd="1" destOrd="0" presId="urn:microsoft.com/office/officeart/2008/layout/NameandTitleOrganizationalChart"/>
    <dgm:cxn modelId="{A5AA4367-EC7C-46D0-976A-570DC27A8EE8}" type="presParOf" srcId="{76932275-8100-4803-9F9A-49292EDDB5C8}" destId="{55549EBB-C664-48FC-A403-6B58FF5792FF}" srcOrd="2" destOrd="0" presId="urn:microsoft.com/office/officeart/2008/layout/NameandTitleOrganizationalChart"/>
    <dgm:cxn modelId="{8C67288C-FE09-4F3A-82BA-F22AC800ABE2}" type="presParOf" srcId="{2A165203-3B32-4632-8793-1F8D7BCF3EE4}" destId="{ABEF3458-0605-48F3-86C8-B549EC88BF57}" srcOrd="1" destOrd="0" presId="urn:microsoft.com/office/officeart/2008/layout/NameandTitleOrganizationalChart"/>
    <dgm:cxn modelId="{A9716CF9-0CDA-4FD8-B86A-2EA2316D3865}" type="presParOf" srcId="{2A165203-3B32-4632-8793-1F8D7BCF3EE4}" destId="{041C1633-B5AC-4905-9B7B-03DCD56EE49C}" srcOrd="2" destOrd="0" presId="urn:microsoft.com/office/officeart/2008/layout/NameandTitleOrganizationalChart"/>
    <dgm:cxn modelId="{48FBE8BE-C267-41E2-A582-ACDE68DAA2C3}" type="presParOf" srcId="{58AED8A3-BA2A-44C2-884B-7AFE0DD6F087}" destId="{2039023F-DD4B-49D7-A12F-DF7239272F48}" srcOrd="2" destOrd="0" presId="urn:microsoft.com/office/officeart/2008/layout/NameandTitleOrganizationalChart"/>
    <dgm:cxn modelId="{259B9196-D0EF-4E4E-A27F-B721A6D765AA}" type="presParOf" srcId="{97B7233B-E4DF-4A94-800C-8CEA339C5451}" destId="{62BBB651-88FE-4CFF-A17A-E22C4CF40B5F}" srcOrd="2" destOrd="0" presId="urn:microsoft.com/office/officeart/2008/layout/NameandTitleOrganizationalChart"/>
    <dgm:cxn modelId="{A0B878AD-3E6B-4C83-8988-9B2A7984D626}" type="presParOf" srcId="{97B7233B-E4DF-4A94-800C-8CEA339C5451}" destId="{D4A622FC-3542-4A84-83D2-39E0F6A052ED}" srcOrd="3" destOrd="0" presId="urn:microsoft.com/office/officeart/2008/layout/NameandTitleOrganizationalChart"/>
    <dgm:cxn modelId="{A0BF8D2F-6683-43DB-8F75-019B8E17C5F8}" type="presParOf" srcId="{D4A622FC-3542-4A84-83D2-39E0F6A052ED}" destId="{6BC8876E-E45E-45D9-9671-614DDD0BD4F2}" srcOrd="0" destOrd="0" presId="urn:microsoft.com/office/officeart/2008/layout/NameandTitleOrganizationalChart"/>
    <dgm:cxn modelId="{C54976B6-C4BE-48BC-9EAC-BACA90FCDA6B}" type="presParOf" srcId="{6BC8876E-E45E-45D9-9671-614DDD0BD4F2}" destId="{4753B95F-0F91-4576-AAA3-103E2D1E9C46}" srcOrd="0" destOrd="0" presId="urn:microsoft.com/office/officeart/2008/layout/NameandTitleOrganizationalChart"/>
    <dgm:cxn modelId="{EDEE466D-646F-410F-858F-AEF7BBE39D33}" type="presParOf" srcId="{6BC8876E-E45E-45D9-9671-614DDD0BD4F2}" destId="{DF490B02-D84F-4721-B3FE-FF385F080B4E}" srcOrd="1" destOrd="0" presId="urn:microsoft.com/office/officeart/2008/layout/NameandTitleOrganizationalChart"/>
    <dgm:cxn modelId="{DDF0CD14-63C8-4C2A-9D0F-BE41F7D6AAFC}" type="presParOf" srcId="{6BC8876E-E45E-45D9-9671-614DDD0BD4F2}" destId="{20C19D1A-F394-4DB5-BE54-7274FC51E16C}" srcOrd="2" destOrd="0" presId="urn:microsoft.com/office/officeart/2008/layout/NameandTitleOrganizationalChart"/>
    <dgm:cxn modelId="{F8DB7609-16E1-406D-AA17-0C5BC29C394A}" type="presParOf" srcId="{D4A622FC-3542-4A84-83D2-39E0F6A052ED}" destId="{ADB0828F-C4B1-4B86-814B-5446892D89CB}" srcOrd="1" destOrd="0" presId="urn:microsoft.com/office/officeart/2008/layout/NameandTitleOrganizationalChart"/>
    <dgm:cxn modelId="{BCA99520-8685-4995-8748-9010E8A2318E}" type="presParOf" srcId="{ADB0828F-C4B1-4B86-814B-5446892D89CB}" destId="{8FDDC3F3-27BF-4E5A-8E13-74F616CA2CC1}" srcOrd="0" destOrd="0" presId="urn:microsoft.com/office/officeart/2008/layout/NameandTitleOrganizationalChart"/>
    <dgm:cxn modelId="{E5BB5DFA-5838-4F82-B55E-113AB3CBA4A0}" type="presParOf" srcId="{ADB0828F-C4B1-4B86-814B-5446892D89CB}" destId="{73CC338E-B91F-4A06-9FAA-F7B0BF3F58E1}" srcOrd="1" destOrd="0" presId="urn:microsoft.com/office/officeart/2008/layout/NameandTitleOrganizationalChart"/>
    <dgm:cxn modelId="{46D41413-3FD8-402B-9713-908435ED3A96}" type="presParOf" srcId="{73CC338E-B91F-4A06-9FAA-F7B0BF3F58E1}" destId="{FD7B1BC0-CDCC-4375-A9A3-B569FE02916D}" srcOrd="0" destOrd="0" presId="urn:microsoft.com/office/officeart/2008/layout/NameandTitleOrganizationalChart"/>
    <dgm:cxn modelId="{692344EE-A50E-494B-B704-7B3189678D73}" type="presParOf" srcId="{FD7B1BC0-CDCC-4375-A9A3-B569FE02916D}" destId="{FAB2329D-2EDA-4461-8FD0-66DACBDC0D22}" srcOrd="0" destOrd="0" presId="urn:microsoft.com/office/officeart/2008/layout/NameandTitleOrganizationalChart"/>
    <dgm:cxn modelId="{D2724873-29BD-48E9-95B1-64610CF20A86}" type="presParOf" srcId="{FD7B1BC0-CDCC-4375-A9A3-B569FE02916D}" destId="{47F71D51-1A57-48A9-8FB7-56561ADF2B80}" srcOrd="1" destOrd="0" presId="urn:microsoft.com/office/officeart/2008/layout/NameandTitleOrganizationalChart"/>
    <dgm:cxn modelId="{50451FB2-9969-4845-82A6-B8F32232718B}" type="presParOf" srcId="{FD7B1BC0-CDCC-4375-A9A3-B569FE02916D}" destId="{303DFE0D-8C45-4367-B374-DD8D50EE9384}" srcOrd="2" destOrd="0" presId="urn:microsoft.com/office/officeart/2008/layout/NameandTitleOrganizationalChart"/>
    <dgm:cxn modelId="{091C5BB0-8053-442B-8108-71937EAC2254}" type="presParOf" srcId="{73CC338E-B91F-4A06-9FAA-F7B0BF3F58E1}" destId="{A162B0D7-67A8-47D9-8EDA-3D204E2A1715}" srcOrd="1" destOrd="0" presId="urn:microsoft.com/office/officeart/2008/layout/NameandTitleOrganizationalChart"/>
    <dgm:cxn modelId="{E62DFFD7-4B28-4A65-ABFA-0F6A02ABB69A}" type="presParOf" srcId="{A162B0D7-67A8-47D9-8EDA-3D204E2A1715}" destId="{874F5538-CF29-4F26-AACE-96704BAFA3F5}" srcOrd="0" destOrd="0" presId="urn:microsoft.com/office/officeart/2008/layout/NameandTitleOrganizationalChart"/>
    <dgm:cxn modelId="{50C0A212-B4B9-42EA-8A72-DE1D2F6E7B95}" type="presParOf" srcId="{A162B0D7-67A8-47D9-8EDA-3D204E2A1715}" destId="{9C57CB75-6CD4-4D43-B484-ADE7E3D4F5D7}" srcOrd="1" destOrd="0" presId="urn:microsoft.com/office/officeart/2008/layout/NameandTitleOrganizationalChart"/>
    <dgm:cxn modelId="{0E9AC696-06ED-48F5-AFD4-393EC3E0EF7A}" type="presParOf" srcId="{9C57CB75-6CD4-4D43-B484-ADE7E3D4F5D7}" destId="{D6098977-B78F-4040-8770-5D080467D2C6}" srcOrd="0" destOrd="0" presId="urn:microsoft.com/office/officeart/2008/layout/NameandTitleOrganizationalChart"/>
    <dgm:cxn modelId="{ED0A2C7C-79BD-4219-BA81-4EF2CA2C96D0}" type="presParOf" srcId="{D6098977-B78F-4040-8770-5D080467D2C6}" destId="{FFC25D80-884B-4CE3-8743-954F20E828B4}" srcOrd="0" destOrd="0" presId="urn:microsoft.com/office/officeart/2008/layout/NameandTitleOrganizationalChart"/>
    <dgm:cxn modelId="{0C441803-A597-4E9A-A516-BB87A2ABDA68}" type="presParOf" srcId="{D6098977-B78F-4040-8770-5D080467D2C6}" destId="{FF198809-91E7-4DB2-8BD1-85A1A1F03073}" srcOrd="1" destOrd="0" presId="urn:microsoft.com/office/officeart/2008/layout/NameandTitleOrganizationalChart"/>
    <dgm:cxn modelId="{C8A31247-FAE2-4CAB-9674-FFEA45F724D2}" type="presParOf" srcId="{D6098977-B78F-4040-8770-5D080467D2C6}" destId="{BC4EB78A-E739-4BC2-81F1-5B0D95283B9B}" srcOrd="2" destOrd="0" presId="urn:microsoft.com/office/officeart/2008/layout/NameandTitleOrganizationalChart"/>
    <dgm:cxn modelId="{041381BA-EDA4-43E1-9925-A069AEC7E833}" type="presParOf" srcId="{9C57CB75-6CD4-4D43-B484-ADE7E3D4F5D7}" destId="{7DB01DE0-AA67-448D-9155-DB0BE5CB0E61}" srcOrd="1" destOrd="0" presId="urn:microsoft.com/office/officeart/2008/layout/NameandTitleOrganizationalChart"/>
    <dgm:cxn modelId="{1ACB6EDA-1A2A-4845-A509-448D7BCBC3FB}" type="presParOf" srcId="{9C57CB75-6CD4-4D43-B484-ADE7E3D4F5D7}" destId="{8A11E10A-8034-4EAC-BB9C-CAC4C75F606F}" srcOrd="2" destOrd="0" presId="urn:microsoft.com/office/officeart/2008/layout/NameandTitleOrganizationalChart"/>
    <dgm:cxn modelId="{7B498333-8110-47F2-A817-1319A0E0E419}" type="presParOf" srcId="{73CC338E-B91F-4A06-9FAA-F7B0BF3F58E1}" destId="{DAF24A6E-A5C3-4D4D-9E2F-D11ED8CDE925}" srcOrd="2" destOrd="0" presId="urn:microsoft.com/office/officeart/2008/layout/NameandTitleOrganizationalChart"/>
    <dgm:cxn modelId="{A51BA777-1B86-4BA6-A7D2-4F9BB183F1C8}" type="presParOf" srcId="{D4A622FC-3542-4A84-83D2-39E0F6A052ED}" destId="{B1588786-7EBA-48C0-8F88-77F64E676FF0}" srcOrd="2" destOrd="0" presId="urn:microsoft.com/office/officeart/2008/layout/NameandTitleOrganizationalChart"/>
    <dgm:cxn modelId="{E09F92A6-906A-4DFB-9328-E2E9A98FB6DD}" type="presParOf" srcId="{97B7233B-E4DF-4A94-800C-8CEA339C5451}" destId="{00BE6C94-51C1-4824-A47F-A34F368A102B}" srcOrd="4" destOrd="0" presId="urn:microsoft.com/office/officeart/2008/layout/NameandTitleOrganizationalChart"/>
    <dgm:cxn modelId="{30E09C8A-C08F-494C-B234-1C13E87D7F62}" type="presParOf" srcId="{97B7233B-E4DF-4A94-800C-8CEA339C5451}" destId="{33A00D42-1D1D-42F5-B31B-F74EB626ADA7}" srcOrd="5" destOrd="0" presId="urn:microsoft.com/office/officeart/2008/layout/NameandTitleOrganizationalChart"/>
    <dgm:cxn modelId="{BD0523E4-343D-4C19-B63E-B5085F713D20}" type="presParOf" srcId="{33A00D42-1D1D-42F5-B31B-F74EB626ADA7}" destId="{8F177AF4-715B-4D07-98D4-B6E3A9F9AECA}" srcOrd="0" destOrd="0" presId="urn:microsoft.com/office/officeart/2008/layout/NameandTitleOrganizationalChart"/>
    <dgm:cxn modelId="{32DC34AB-CC8F-479F-B9A9-E40384DB5CA9}" type="presParOf" srcId="{8F177AF4-715B-4D07-98D4-B6E3A9F9AECA}" destId="{1C5FDB10-7DFA-467A-AF82-93BDA025062A}" srcOrd="0" destOrd="0" presId="urn:microsoft.com/office/officeart/2008/layout/NameandTitleOrganizationalChart"/>
    <dgm:cxn modelId="{F8788A38-5DF4-4DA3-ACDB-97FD689B096A}" type="presParOf" srcId="{8F177AF4-715B-4D07-98D4-B6E3A9F9AECA}" destId="{60A67B6A-A299-43E8-99DD-56FE8AB3D87B}" srcOrd="1" destOrd="0" presId="urn:microsoft.com/office/officeart/2008/layout/NameandTitleOrganizationalChart"/>
    <dgm:cxn modelId="{FA7A9C24-63C6-4034-9CFE-1D43FBE204D2}" type="presParOf" srcId="{8F177AF4-715B-4D07-98D4-B6E3A9F9AECA}" destId="{AA85C2D6-C04A-42F4-ABE0-9D402B16CAFF}" srcOrd="2" destOrd="0" presId="urn:microsoft.com/office/officeart/2008/layout/NameandTitleOrganizationalChart"/>
    <dgm:cxn modelId="{160661D7-D190-4DF6-9C27-B5761D677761}" type="presParOf" srcId="{33A00D42-1D1D-42F5-B31B-F74EB626ADA7}" destId="{64B543E7-616C-404A-A6E0-546EDBB06D57}" srcOrd="1" destOrd="0" presId="urn:microsoft.com/office/officeart/2008/layout/NameandTitleOrganizationalChart"/>
    <dgm:cxn modelId="{F597F2A4-DCBF-4672-A995-0CD5234E3D9B}" type="presParOf" srcId="{33A00D42-1D1D-42F5-B31B-F74EB626ADA7}" destId="{EED5414B-5274-41E7-A73E-24B206279964}" srcOrd="2" destOrd="0" presId="urn:microsoft.com/office/officeart/2008/layout/NameandTitleOrganizationalChart"/>
    <dgm:cxn modelId="{0E787EF6-F372-4A93-8145-1B4F055503C1}" type="presParOf" srcId="{D81539A7-A8F6-4CA6-9472-E2825B222148}" destId="{BCC83993-A75A-4053-B1E5-BB44798FF4F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E6C94-51C1-4824-A47F-A34F368A102B}">
      <dsp:nvSpPr>
        <dsp:cNvPr id="0" name=""/>
        <dsp:cNvSpPr/>
      </dsp:nvSpPr>
      <dsp:spPr>
        <a:xfrm>
          <a:off x="5982816" y="1176114"/>
          <a:ext cx="3036966" cy="6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696"/>
              </a:lnTo>
              <a:lnTo>
                <a:pt x="3036966" y="403696"/>
              </a:lnTo>
              <a:lnTo>
                <a:pt x="3036966" y="677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F5538-CF29-4F26-AACE-96704BAFA3F5}">
      <dsp:nvSpPr>
        <dsp:cNvPr id="0" name=""/>
        <dsp:cNvSpPr/>
      </dsp:nvSpPr>
      <dsp:spPr>
        <a:xfrm>
          <a:off x="5937096" y="4874493"/>
          <a:ext cx="91440" cy="677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DC3F3-27BF-4E5A-8E13-74F616CA2CC1}">
      <dsp:nvSpPr>
        <dsp:cNvPr id="0" name=""/>
        <dsp:cNvSpPr/>
      </dsp:nvSpPr>
      <dsp:spPr>
        <a:xfrm>
          <a:off x="5937096" y="3025303"/>
          <a:ext cx="91440" cy="677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BB651-88FE-4CFF-A17A-E22C4CF40B5F}">
      <dsp:nvSpPr>
        <dsp:cNvPr id="0" name=""/>
        <dsp:cNvSpPr/>
      </dsp:nvSpPr>
      <dsp:spPr>
        <a:xfrm>
          <a:off x="5937096" y="1176114"/>
          <a:ext cx="91440" cy="677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1B2AF-2D85-4F7B-895F-C3077122445D}">
      <dsp:nvSpPr>
        <dsp:cNvPr id="0" name=""/>
        <dsp:cNvSpPr/>
      </dsp:nvSpPr>
      <dsp:spPr>
        <a:xfrm>
          <a:off x="2900130" y="3025303"/>
          <a:ext cx="91440" cy="677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1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41951-862B-43D0-B818-5FF209AB4096}">
      <dsp:nvSpPr>
        <dsp:cNvPr id="0" name=""/>
        <dsp:cNvSpPr/>
      </dsp:nvSpPr>
      <dsp:spPr>
        <a:xfrm>
          <a:off x="2945850" y="1176114"/>
          <a:ext cx="3036966" cy="677167"/>
        </a:xfrm>
        <a:custGeom>
          <a:avLst/>
          <a:gdLst/>
          <a:ahLst/>
          <a:cxnLst/>
          <a:rect l="0" t="0" r="0" b="0"/>
          <a:pathLst>
            <a:path>
              <a:moveTo>
                <a:pt x="3036966" y="0"/>
              </a:moveTo>
              <a:lnTo>
                <a:pt x="3036966" y="403696"/>
              </a:lnTo>
              <a:lnTo>
                <a:pt x="0" y="403696"/>
              </a:lnTo>
              <a:lnTo>
                <a:pt x="0" y="677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E153C-C39F-4A93-B18A-7BA95B8D4A7A}">
      <dsp:nvSpPr>
        <dsp:cNvPr id="0" name=""/>
        <dsp:cNvSpPr/>
      </dsp:nvSpPr>
      <dsp:spPr>
        <a:xfrm>
          <a:off x="4850988" y="4093"/>
          <a:ext cx="2263657" cy="117202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165385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i="0" u="none" kern="1200" dirty="0"/>
            <a:t>root</a:t>
          </a:r>
        </a:p>
      </dsp:txBody>
      <dsp:txXfrm>
        <a:off x="4850988" y="4093"/>
        <a:ext cx="2263657" cy="1172021"/>
      </dsp:txXfrm>
    </dsp:sp>
    <dsp:sp modelId="{36D6C9DF-D32E-40AE-8017-E86ADDD4EC1B}">
      <dsp:nvSpPr>
        <dsp:cNvPr id="0" name=""/>
        <dsp:cNvSpPr/>
      </dsp:nvSpPr>
      <dsp:spPr>
        <a:xfrm>
          <a:off x="5303719" y="915665"/>
          <a:ext cx="2037291" cy="3906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u="none" kern="1200" dirty="0"/>
            <a:t>DELETE</a:t>
          </a:r>
        </a:p>
      </dsp:txBody>
      <dsp:txXfrm>
        <a:off x="5303719" y="915665"/>
        <a:ext cx="2037291" cy="390673"/>
      </dsp:txXfrm>
    </dsp:sp>
    <dsp:sp modelId="{F8C2E044-A998-4274-83CE-7B1B1B122CEB}">
      <dsp:nvSpPr>
        <dsp:cNvPr id="0" name=""/>
        <dsp:cNvSpPr/>
      </dsp:nvSpPr>
      <dsp:spPr>
        <a:xfrm>
          <a:off x="1814021" y="1853282"/>
          <a:ext cx="2263657" cy="117202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165385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u="none" kern="1200" dirty="0" err="1"/>
            <a:t>nffgs</a:t>
          </a:r>
          <a:endParaRPr lang="it-IT" sz="5600" u="none" kern="1200" dirty="0"/>
        </a:p>
      </dsp:txBody>
      <dsp:txXfrm>
        <a:off x="1814021" y="1853282"/>
        <a:ext cx="2263657" cy="1172021"/>
      </dsp:txXfrm>
    </dsp:sp>
    <dsp:sp modelId="{539DA2A7-4D5F-4F72-BA20-F86332801338}">
      <dsp:nvSpPr>
        <dsp:cNvPr id="0" name=""/>
        <dsp:cNvSpPr/>
      </dsp:nvSpPr>
      <dsp:spPr>
        <a:xfrm>
          <a:off x="2266753" y="2764854"/>
          <a:ext cx="2037291" cy="3906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u="none" kern="1200" dirty="0"/>
            <a:t>GET, POST</a:t>
          </a:r>
        </a:p>
      </dsp:txBody>
      <dsp:txXfrm>
        <a:off x="2266753" y="2764854"/>
        <a:ext cx="2037291" cy="390673"/>
      </dsp:txXfrm>
    </dsp:sp>
    <dsp:sp modelId="{BA1EEF07-AB09-4024-AC8E-2D4BD50C8019}">
      <dsp:nvSpPr>
        <dsp:cNvPr id="0" name=""/>
        <dsp:cNvSpPr/>
      </dsp:nvSpPr>
      <dsp:spPr>
        <a:xfrm>
          <a:off x="1814021" y="3702471"/>
          <a:ext cx="2263657" cy="117202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165385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u="none" kern="1200" dirty="0" err="1"/>
            <a:t>nffg</a:t>
          </a:r>
          <a:endParaRPr lang="it-IT" sz="5600" u="none" kern="1200" dirty="0"/>
        </a:p>
      </dsp:txBody>
      <dsp:txXfrm>
        <a:off x="1814021" y="3702471"/>
        <a:ext cx="2263657" cy="1172021"/>
      </dsp:txXfrm>
    </dsp:sp>
    <dsp:sp modelId="{B132EDAE-F923-4AEC-AEAF-2317E585DB23}">
      <dsp:nvSpPr>
        <dsp:cNvPr id="0" name=""/>
        <dsp:cNvSpPr/>
      </dsp:nvSpPr>
      <dsp:spPr>
        <a:xfrm>
          <a:off x="2266753" y="4614043"/>
          <a:ext cx="2037291" cy="3906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u="none" kern="1200" dirty="0"/>
            <a:t>GET, DELETE</a:t>
          </a:r>
        </a:p>
      </dsp:txBody>
      <dsp:txXfrm>
        <a:off x="2266753" y="4614043"/>
        <a:ext cx="2037291" cy="390673"/>
      </dsp:txXfrm>
    </dsp:sp>
    <dsp:sp modelId="{4753B95F-0F91-4576-AAA3-103E2D1E9C46}">
      <dsp:nvSpPr>
        <dsp:cNvPr id="0" name=""/>
        <dsp:cNvSpPr/>
      </dsp:nvSpPr>
      <dsp:spPr>
        <a:xfrm>
          <a:off x="4850988" y="1853282"/>
          <a:ext cx="2263657" cy="117202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165385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u="none" kern="1200" dirty="0" err="1"/>
            <a:t>policies</a:t>
          </a:r>
          <a:endParaRPr lang="it-IT" sz="5600" u="none" kern="1200" dirty="0"/>
        </a:p>
      </dsp:txBody>
      <dsp:txXfrm>
        <a:off x="4850988" y="1853282"/>
        <a:ext cx="2263657" cy="1172021"/>
      </dsp:txXfrm>
    </dsp:sp>
    <dsp:sp modelId="{DF490B02-D84F-4721-B3FE-FF385F080B4E}">
      <dsp:nvSpPr>
        <dsp:cNvPr id="0" name=""/>
        <dsp:cNvSpPr/>
      </dsp:nvSpPr>
      <dsp:spPr>
        <a:xfrm>
          <a:off x="5303719" y="2764854"/>
          <a:ext cx="2037291" cy="3906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u="none" kern="1200" dirty="0"/>
            <a:t>GET, DELETE</a:t>
          </a:r>
        </a:p>
      </dsp:txBody>
      <dsp:txXfrm>
        <a:off x="5303719" y="2764854"/>
        <a:ext cx="2037291" cy="390673"/>
      </dsp:txXfrm>
    </dsp:sp>
    <dsp:sp modelId="{FAB2329D-2EDA-4461-8FD0-66DACBDC0D22}">
      <dsp:nvSpPr>
        <dsp:cNvPr id="0" name=""/>
        <dsp:cNvSpPr/>
      </dsp:nvSpPr>
      <dsp:spPr>
        <a:xfrm>
          <a:off x="4850988" y="3702471"/>
          <a:ext cx="2263657" cy="117202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165385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u="none" kern="1200" dirty="0"/>
            <a:t>policy</a:t>
          </a:r>
        </a:p>
      </dsp:txBody>
      <dsp:txXfrm>
        <a:off x="4850988" y="3702471"/>
        <a:ext cx="2263657" cy="1172021"/>
      </dsp:txXfrm>
    </dsp:sp>
    <dsp:sp modelId="{47F71D51-1A57-48A9-8FB7-56561ADF2B80}">
      <dsp:nvSpPr>
        <dsp:cNvPr id="0" name=""/>
        <dsp:cNvSpPr/>
      </dsp:nvSpPr>
      <dsp:spPr>
        <a:xfrm>
          <a:off x="5303719" y="4614043"/>
          <a:ext cx="2037291" cy="3906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u="none" kern="1200" dirty="0"/>
            <a:t>GET, PUT, DELETE</a:t>
          </a:r>
        </a:p>
      </dsp:txBody>
      <dsp:txXfrm>
        <a:off x="5303719" y="4614043"/>
        <a:ext cx="2037291" cy="390673"/>
      </dsp:txXfrm>
    </dsp:sp>
    <dsp:sp modelId="{FFC25D80-884B-4CE3-8743-954F20E828B4}">
      <dsp:nvSpPr>
        <dsp:cNvPr id="0" name=""/>
        <dsp:cNvSpPr/>
      </dsp:nvSpPr>
      <dsp:spPr>
        <a:xfrm>
          <a:off x="4850988" y="5551660"/>
          <a:ext cx="2263657" cy="117202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165385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u="none" kern="1200" dirty="0" err="1"/>
            <a:t>result</a:t>
          </a:r>
          <a:endParaRPr lang="it-IT" sz="5600" u="none" kern="1200" dirty="0"/>
        </a:p>
      </dsp:txBody>
      <dsp:txXfrm>
        <a:off x="4850988" y="5551660"/>
        <a:ext cx="2263657" cy="1172021"/>
      </dsp:txXfrm>
    </dsp:sp>
    <dsp:sp modelId="{FF198809-91E7-4DB2-8BD1-85A1A1F03073}">
      <dsp:nvSpPr>
        <dsp:cNvPr id="0" name=""/>
        <dsp:cNvSpPr/>
      </dsp:nvSpPr>
      <dsp:spPr>
        <a:xfrm>
          <a:off x="5303719" y="6463233"/>
          <a:ext cx="2037291" cy="3906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u="none" kern="1200"/>
            <a:t>POST</a:t>
          </a:r>
          <a:endParaRPr lang="it-IT" sz="2500" u="none" kern="1200" dirty="0"/>
        </a:p>
      </dsp:txBody>
      <dsp:txXfrm>
        <a:off x="5303719" y="6463233"/>
        <a:ext cx="2037291" cy="390673"/>
      </dsp:txXfrm>
    </dsp:sp>
    <dsp:sp modelId="{1C5FDB10-7DFA-467A-AF82-93BDA025062A}">
      <dsp:nvSpPr>
        <dsp:cNvPr id="0" name=""/>
        <dsp:cNvSpPr/>
      </dsp:nvSpPr>
      <dsp:spPr>
        <a:xfrm>
          <a:off x="7887954" y="1853282"/>
          <a:ext cx="2263657" cy="117202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165385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600" u="none" kern="1200" dirty="0"/>
            <a:t>tester</a:t>
          </a:r>
        </a:p>
      </dsp:txBody>
      <dsp:txXfrm>
        <a:off x="7887954" y="1853282"/>
        <a:ext cx="2263657" cy="1172021"/>
      </dsp:txXfrm>
    </dsp:sp>
    <dsp:sp modelId="{60A67B6A-A299-43E8-99DD-56FE8AB3D87B}">
      <dsp:nvSpPr>
        <dsp:cNvPr id="0" name=""/>
        <dsp:cNvSpPr/>
      </dsp:nvSpPr>
      <dsp:spPr>
        <a:xfrm>
          <a:off x="8340685" y="2764854"/>
          <a:ext cx="2037291" cy="3906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15875" rIns="63500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u="none" kern="1200" dirty="0"/>
            <a:t>POST</a:t>
          </a:r>
        </a:p>
      </dsp:txBody>
      <dsp:txXfrm>
        <a:off x="8340685" y="2764854"/>
        <a:ext cx="2037291" cy="390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7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9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76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0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6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36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7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4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5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8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6048-D2AB-4E61-A93B-749FDB24D3A5}" type="datetimeFigureOut">
              <a:rPr lang="it-IT" smtClean="0"/>
              <a:t>26/01/2017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B96C-BB45-4A67-96ED-658E66042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64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Diagramma 180"/>
          <p:cNvGraphicFramePr/>
          <p:nvPr>
            <p:extLst>
              <p:ext uri="{D42A27DB-BD31-4B8C-83A1-F6EECF244321}">
                <p14:modId xmlns:p14="http://schemas.microsoft.com/office/powerpoint/2010/main" val="125724789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748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WindowsApps.WindowsAppsKeyboard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AppIcons.Calculator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Apps.WindowsAppsToggleOn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1b307ca5-99e5-449b-8ef2-a0428414e9db" RevisionId="2622a26d-297d-4017-9079-e942319ca707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s.CharmBar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F565CBF3-6403-4B1A-83ED-D36BC342AE3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C25CCEE-71DD-4D3D-9829-5DFE29AACC0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B187B4E-20AF-433F-AF65-2480F34D98B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4488F9B-6AC9-4224-BF1E-1EA61410428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F7670CA-BBEF-40DB-9873-251D551B16C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1E843EA-05B5-487E-B150-D65D4AB2245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22F3DD2-DD2F-4D1B-A381-F645A779A9F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767E187-9CD9-4990-A3CA-29A00E20D7A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657D89A-4777-4684-8123-0BA91C3F7FF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C00B48A-2346-4532-AEC9-0F6C436A398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4765825-82ED-4C73-81E6-6452D372BB1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9DDA3D3-FB48-46F6-A80C-F908BCDD288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E5C4FC8-0714-483E-9E05-94307E8F8DC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9652ABF-57CE-475D-A27A-579A1DFED92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072FC78-C9FC-4C4E-85A9-F16785908D4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E363CCC-B9DB-4675-BC87-2B95573AB35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0F30959-BAC2-416F-AB82-32EFF38D6AF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296643C-92AE-41FE-8885-EAF85992CA4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FDD7F13-178D-4BAB-A308-4B0022F93AB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DF2BFF0-33CB-449E-B968-4E265E4446A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Martino Mensio</dc:creator>
  <cp:keywords>NFFG</cp:keywords>
  <cp:lastModifiedBy>Martino Mensio</cp:lastModifiedBy>
  <cp:revision>18</cp:revision>
  <dcterms:created xsi:type="dcterms:W3CDTF">2017-01-06T11:51:56Z</dcterms:created>
  <dcterms:modified xsi:type="dcterms:W3CDTF">2017-01-26T09:30:15Z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