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01522-F259-4E6B-8BB3-6162EA2E853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E92A1-1968-4D1A-B442-53B6ADEE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izvlichane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danni</a:t>
            </a:r>
            <a:r>
              <a:rPr lang="en-US" dirty="0"/>
              <a:t> – </a:t>
            </a:r>
            <a:r>
              <a:rPr lang="en-US" dirty="0" err="1"/>
              <a:t>librarita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python (Scrapy, Beautiful soup)</a:t>
            </a:r>
          </a:p>
          <a:p>
            <a:r>
              <a:rPr lang="en-US" dirty="0"/>
              <a:t>Za </a:t>
            </a:r>
            <a:r>
              <a:rPr lang="en-US" dirty="0" err="1"/>
              <a:t>preprocesvane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dannite</a:t>
            </a:r>
            <a:r>
              <a:rPr lang="en-US" dirty="0"/>
              <a:t> – </a:t>
            </a:r>
            <a:r>
              <a:rPr lang="en-US" dirty="0" err="1"/>
              <a:t>librarita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python (NumPy, Pandas)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tvurde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danni</a:t>
            </a:r>
            <a:r>
              <a:rPr lang="en-US" dirty="0"/>
              <a:t>  - Microsoft azure </a:t>
            </a:r>
            <a:r>
              <a:rPr lang="en-US" dirty="0" err="1"/>
              <a:t>ili</a:t>
            </a:r>
            <a:r>
              <a:rPr lang="en-US" dirty="0"/>
              <a:t> amazon web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E92A1-1968-4D1A-B442-53B6ADEE71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43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7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1542A6-A048-496C-B3BE-7DA049823C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364ACA-B868-4044-AB1E-A749A9F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536B-4653-2385-A37D-0F4510DF5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C678D-75B3-6B91-4338-E04BA7283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Габриел Мартинов 9г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C06-4024-5B58-93DD-4520F6E4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24CD-5E74-2645-26A6-7F8B69C0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26718"/>
            <a:ext cx="10353762" cy="804563"/>
          </a:xfrm>
        </p:spPr>
        <p:txBody>
          <a:bodyPr/>
          <a:lstStyle/>
          <a:p>
            <a:r>
              <a:rPr lang="bg-BG" dirty="0"/>
              <a:t>Система, която предлага продукти и/или услуги на базата на интересите на потребителя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5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1369-BFBF-6EC9-E013-670FC039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0C6C8380-4A6F-7301-93E4-2AEE8632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153" y="1635550"/>
            <a:ext cx="3273045" cy="35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</TotalTime>
  <Words>63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Calisto MT</vt:lpstr>
      <vt:lpstr>Wingdings 2</vt:lpstr>
      <vt:lpstr>Slate</vt:lpstr>
      <vt:lpstr>Recommendation engine</vt:lpstr>
      <vt:lpstr>Идеята</vt:lpstr>
      <vt:lpstr>Технологиите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</dc:title>
  <dc:creator>Gabriel</dc:creator>
  <cp:lastModifiedBy>Gabriel</cp:lastModifiedBy>
  <cp:revision>1</cp:revision>
  <dcterms:created xsi:type="dcterms:W3CDTF">2023-02-24T14:37:44Z</dcterms:created>
  <dcterms:modified xsi:type="dcterms:W3CDTF">2023-02-24T15:14:31Z</dcterms:modified>
</cp:coreProperties>
</file>