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Noklikšķiniet, lai rediģētu šablona apakšvirsraksta stilu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10034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889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721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424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920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76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56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19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738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dirty="0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01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91E968-B616-4234-87E1-DCC8063DC422}" type="datetimeFigureOut">
              <a:rPr lang="lv-LV" smtClean="0"/>
              <a:t>22.06.2021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417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cmath/round/" TargetMode="External"/><Relationship Id="rId2" Type="http://schemas.openxmlformats.org/officeDocument/2006/relationships/hyperlink" Target="https://www.cplusplus.com/reference/cstdlib/ra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vide.lvt.lv/mod/resource/view.php?id=9720" TargetMode="External"/><Relationship Id="rId4" Type="http://schemas.openxmlformats.org/officeDocument/2006/relationships/hyperlink" Target="https://www.w3schools.com/cpp/cpp_math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Matemātiskās darbības un funkcijas programmēšanas valodā C++</a:t>
            </a:r>
            <a:endParaRPr lang="lv-LV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Mārtiņš Bardulis 2PT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6402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Ievads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2716"/>
          </a:xfrm>
        </p:spPr>
        <p:txBody>
          <a:bodyPr>
            <a:normAutofit/>
          </a:bodyPr>
          <a:lstStyle/>
          <a:p>
            <a:r>
              <a:rPr lang="lv-LV" sz="2400" dirty="0" smtClean="0"/>
              <a:t>Programmēšanas valodā C++ ir iespējams izmantot vienkāršas matemātiskas darbības: +, -, *, / un %. Taču rodas arī situācijas, kad ir nepieciešamas sarežģītākas matemātiskās darbības, tāpēc programmēšanas valodā C++ arī pastāv dažādas funkcijas, kuras nodrošina iespēju veikt arī sarežģītus matemātiskus aprēķinus ar skaitļiem, piemēram, aprēķināt kvadrātsakni, kāpināt kubā vai veikt kādu citu matemātisku darbību. C++ pastāv arī funkcijas, kas ļauj ģenerēt nejaušus skaitļus, noteiktos intervālos.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1580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069" y="846159"/>
            <a:ext cx="7729728" cy="1188720"/>
          </a:xfrm>
        </p:spPr>
        <p:txBody>
          <a:bodyPr/>
          <a:lstStyle/>
          <a:p>
            <a:r>
              <a:rPr lang="lv-LV" dirty="0" smtClean="0"/>
              <a:t>Pamatdarbības ar veseliem skaitļiem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405773" y="2884425"/>
            <a:ext cx="4138710" cy="2875026"/>
          </a:xfrm>
        </p:spPr>
        <p:txBody>
          <a:bodyPr>
            <a:normAutofit/>
          </a:bodyPr>
          <a:lstStyle/>
          <a:p>
            <a:r>
              <a:rPr lang="lv-LV" sz="2800" b="1" dirty="0"/>
              <a:t>+</a:t>
            </a:r>
            <a:r>
              <a:rPr lang="lv-LV" sz="2400" dirty="0" smtClean="0"/>
              <a:t> saskaitīšana	2+4=6</a:t>
            </a:r>
          </a:p>
          <a:p>
            <a:r>
              <a:rPr lang="lv-LV" sz="2400" b="1" dirty="0" smtClean="0"/>
              <a:t>- </a:t>
            </a:r>
            <a:r>
              <a:rPr lang="lv-LV" sz="2400" dirty="0" smtClean="0"/>
              <a:t>atņemšana 		7-4=3</a:t>
            </a:r>
          </a:p>
          <a:p>
            <a:r>
              <a:rPr lang="lv-LV" sz="2800" b="1" dirty="0"/>
              <a:t>*</a:t>
            </a:r>
            <a:r>
              <a:rPr lang="lv-LV" sz="2400" b="1" dirty="0" smtClean="0"/>
              <a:t> </a:t>
            </a:r>
            <a:r>
              <a:rPr lang="lv-LV" sz="2400" dirty="0" smtClean="0"/>
              <a:t>reizināšana	4*6=24</a:t>
            </a:r>
            <a:endParaRPr lang="lv-LV" sz="2400" b="1" dirty="0" smtClean="0"/>
          </a:p>
          <a:p>
            <a:r>
              <a:rPr lang="lv-LV" sz="2800" b="1" dirty="0"/>
              <a:t>/</a:t>
            </a:r>
            <a:r>
              <a:rPr lang="lv-LV" sz="2400" b="1" dirty="0" smtClean="0"/>
              <a:t> </a:t>
            </a:r>
            <a:r>
              <a:rPr lang="lv-LV" sz="2400" dirty="0" smtClean="0"/>
              <a:t>dalīšana		10/3=3</a:t>
            </a:r>
            <a:endParaRPr lang="lv-LV" sz="2400" b="1" dirty="0" smtClean="0"/>
          </a:p>
          <a:p>
            <a:r>
              <a:rPr lang="lv-LV" sz="2800" b="1" dirty="0"/>
              <a:t>%</a:t>
            </a:r>
            <a:r>
              <a:rPr lang="lv-LV" sz="2400" b="1" dirty="0" smtClean="0"/>
              <a:t> </a:t>
            </a:r>
            <a:r>
              <a:rPr lang="lv-LV" sz="2400" dirty="0" smtClean="0"/>
              <a:t>dalījuma atlikums	10%3=1</a:t>
            </a:r>
            <a:endParaRPr lang="lv-LV" sz="2400" b="1" dirty="0"/>
          </a:p>
        </p:txBody>
      </p:sp>
      <p:pic>
        <p:nvPicPr>
          <p:cNvPr id="6" name="Attēls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26" y="2324753"/>
            <a:ext cx="7409539" cy="21558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Attēls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26" y="4480590"/>
            <a:ext cx="7409539" cy="21558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60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069" y="692415"/>
            <a:ext cx="7729728" cy="1188720"/>
          </a:xfrm>
        </p:spPr>
        <p:txBody>
          <a:bodyPr/>
          <a:lstStyle/>
          <a:p>
            <a:r>
              <a:rPr lang="lv-LV" dirty="0" smtClean="0"/>
              <a:t>Pamatdarbības ar reāliem skaitļiem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9439" y="3206158"/>
            <a:ext cx="4648827" cy="2161708"/>
          </a:xfrm>
        </p:spPr>
        <p:txBody>
          <a:bodyPr>
            <a:normAutofit/>
          </a:bodyPr>
          <a:lstStyle/>
          <a:p>
            <a:r>
              <a:rPr lang="lv-LV" sz="2800" b="1" dirty="0"/>
              <a:t>+</a:t>
            </a:r>
            <a:r>
              <a:rPr lang="lv-LV" sz="2400" dirty="0" smtClean="0"/>
              <a:t> saskaitīšana	1.5+3.0=4.5</a:t>
            </a:r>
          </a:p>
          <a:p>
            <a:r>
              <a:rPr lang="lv-LV" sz="2400" b="1" dirty="0" smtClean="0"/>
              <a:t>- </a:t>
            </a:r>
            <a:r>
              <a:rPr lang="lv-LV" sz="2400" dirty="0" smtClean="0"/>
              <a:t>atņemšana 		9-3.3=5.7</a:t>
            </a:r>
          </a:p>
          <a:p>
            <a:r>
              <a:rPr lang="lv-LV" sz="2800" b="1" dirty="0"/>
              <a:t>*</a:t>
            </a:r>
            <a:r>
              <a:rPr lang="lv-LV" sz="2400" b="1" dirty="0" smtClean="0"/>
              <a:t> </a:t>
            </a:r>
            <a:r>
              <a:rPr lang="lv-LV" sz="2400" dirty="0" smtClean="0"/>
              <a:t>reizināšana	4.0*6=24.0</a:t>
            </a:r>
            <a:endParaRPr lang="lv-LV" sz="2400" b="1" dirty="0" smtClean="0"/>
          </a:p>
          <a:p>
            <a:r>
              <a:rPr lang="lv-LV" sz="2800" b="1" dirty="0"/>
              <a:t>/</a:t>
            </a:r>
            <a:r>
              <a:rPr lang="lv-LV" sz="2400" b="1" dirty="0" smtClean="0"/>
              <a:t> </a:t>
            </a:r>
            <a:r>
              <a:rPr lang="lv-LV" sz="2400" dirty="0" smtClean="0"/>
              <a:t>dalīšana		10/3=3.33333</a:t>
            </a:r>
            <a:endParaRPr lang="lv-LV" sz="2400" b="1" dirty="0" smtClean="0"/>
          </a:p>
        </p:txBody>
      </p:sp>
      <p:pic>
        <p:nvPicPr>
          <p:cNvPr id="5" name="Attēl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20" y="4614334"/>
            <a:ext cx="6725589" cy="2054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Attēls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20" y="2065111"/>
            <a:ext cx="7078346" cy="2456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37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31136" y="560732"/>
            <a:ext cx="7729728" cy="1188720"/>
          </a:xfrm>
        </p:spPr>
        <p:txBody>
          <a:bodyPr/>
          <a:lstStyle/>
          <a:p>
            <a:r>
              <a:rPr lang="lv-LV" dirty="0" smtClean="0"/>
              <a:t>Matemātiskās pamata funkcijas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34967" y="2047880"/>
            <a:ext cx="5441933" cy="4705345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Vienīgās iebūvētās matemātiskās funkcijas ir </a:t>
            </a:r>
            <a:r>
              <a:rPr lang="lv-LV" b="1" i="1" dirty="0" smtClean="0"/>
              <a:t>max(x,y</a:t>
            </a:r>
            <a:r>
              <a:rPr lang="lv-LV" dirty="0" smtClean="0"/>
              <a:t>) – nosaka lielāko no 2 skaitļiem un </a:t>
            </a:r>
            <a:r>
              <a:rPr lang="lv-LV" b="1" i="1" dirty="0" smtClean="0"/>
              <a:t>min(x,y)</a:t>
            </a:r>
            <a:r>
              <a:rPr lang="lv-LV" dirty="0" smtClean="0"/>
              <a:t> – nosaka mazāko no 2 skaitļiem.</a:t>
            </a:r>
          </a:p>
          <a:p>
            <a:r>
              <a:rPr lang="lv-LV" dirty="0" smtClean="0"/>
              <a:t>Lai izmantotu citas biežāk lietotās matemātiskās funkcijas ir nepieciešams kodā ierakstīt virsrakstfailu </a:t>
            </a:r>
            <a:r>
              <a:rPr lang="lv-LV" b="1" i="1" dirty="0" smtClean="0"/>
              <a:t>&lt;cmath&gt;.</a:t>
            </a:r>
          </a:p>
          <a:p>
            <a:r>
              <a:rPr lang="lv-LV" dirty="0" smtClean="0"/>
              <a:t>Lai noapaļotu skaitli visbiežāk izmanto kādu no 3 funkcijām: </a:t>
            </a:r>
            <a:r>
              <a:rPr lang="lv-LV" b="1" i="1" dirty="0" smtClean="0"/>
              <a:t>round(), floor() un ceil().</a:t>
            </a:r>
          </a:p>
          <a:p>
            <a:r>
              <a:rPr lang="lv-LV" b="1" i="1" dirty="0" smtClean="0"/>
              <a:t>round(x) </a:t>
            </a:r>
            <a:r>
              <a:rPr lang="lv-LV" dirty="0" smtClean="0"/>
              <a:t>atgriež veselu skaitli, kurš ir noapaļots vistuvāk x skaitlim, pusceļa gadījumos skaitlis tiek noapaļots uz augšu.</a:t>
            </a:r>
          </a:p>
          <a:p>
            <a:r>
              <a:rPr lang="lv-LV" b="1" i="1" dirty="0" smtClean="0"/>
              <a:t>floor(x</a:t>
            </a:r>
            <a:r>
              <a:rPr lang="lv-LV" b="1" i="1" dirty="0"/>
              <a:t>) </a:t>
            </a:r>
            <a:r>
              <a:rPr lang="lv-LV" dirty="0"/>
              <a:t>atgriež veselu skaitli, kurš ir noapaļots </a:t>
            </a:r>
            <a:r>
              <a:rPr lang="lv-LV" dirty="0" smtClean="0"/>
              <a:t>uz leju no </a:t>
            </a:r>
            <a:r>
              <a:rPr lang="lv-LV" dirty="0"/>
              <a:t>x </a:t>
            </a:r>
            <a:r>
              <a:rPr lang="lv-LV" dirty="0" smtClean="0"/>
              <a:t>skaitļa.</a:t>
            </a:r>
          </a:p>
          <a:p>
            <a:r>
              <a:rPr lang="lv-LV" b="1" i="1" dirty="0" smtClean="0"/>
              <a:t>ceil(x</a:t>
            </a:r>
            <a:r>
              <a:rPr lang="lv-LV" b="1" i="1" dirty="0"/>
              <a:t>) </a:t>
            </a:r>
            <a:r>
              <a:rPr lang="lv-LV" dirty="0"/>
              <a:t>atgriež veselu skaitli, kurš ir noapaļots uz </a:t>
            </a:r>
            <a:r>
              <a:rPr lang="lv-LV" dirty="0" smtClean="0"/>
              <a:t>augšu </a:t>
            </a:r>
            <a:r>
              <a:rPr lang="lv-LV" dirty="0"/>
              <a:t>no x skaitļa.</a:t>
            </a:r>
          </a:p>
          <a:p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endParaRPr lang="lv-LV" dirty="0" smtClean="0"/>
          </a:p>
          <a:p>
            <a:endParaRPr lang="lv-LV" dirty="0"/>
          </a:p>
        </p:txBody>
      </p:sp>
      <p:pic>
        <p:nvPicPr>
          <p:cNvPr id="7" name="Attēls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552950"/>
            <a:ext cx="6448425" cy="2200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Attēls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843" y="4965678"/>
            <a:ext cx="1519316" cy="85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ttēls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233" y="2458414"/>
            <a:ext cx="6497092" cy="1798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57129" y="459634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Rezultāts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4291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553" y="764394"/>
            <a:ext cx="7729728" cy="1188720"/>
          </a:xfrm>
        </p:spPr>
        <p:txBody>
          <a:bodyPr/>
          <a:lstStyle/>
          <a:p>
            <a:r>
              <a:rPr lang="lv-LV" dirty="0" smtClean="0"/>
              <a:t>Matemātiskās pamata funkcijas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16069" y="2370667"/>
            <a:ext cx="3892374" cy="4487333"/>
          </a:xfrm>
        </p:spPr>
        <p:txBody>
          <a:bodyPr>
            <a:normAutofit fontScale="92500" lnSpcReduction="10000"/>
          </a:bodyPr>
          <a:lstStyle/>
          <a:p>
            <a:r>
              <a:rPr lang="lv-LV" dirty="0" smtClean="0"/>
              <a:t>Biežāk izmantotās matemātiskās funkcijas virsrakstfailā </a:t>
            </a:r>
            <a:r>
              <a:rPr lang="lv-LV" b="1" i="1" dirty="0" smtClean="0"/>
              <a:t>&lt;cmath&gt;.</a:t>
            </a:r>
          </a:p>
          <a:p>
            <a:r>
              <a:rPr lang="lv-LV" b="1" i="1" dirty="0" smtClean="0"/>
              <a:t>sqrt(x) </a:t>
            </a:r>
            <a:r>
              <a:rPr lang="lv-LV" dirty="0" smtClean="0"/>
              <a:t>–</a:t>
            </a:r>
            <a:r>
              <a:rPr lang="lv-LV" b="1" i="1" dirty="0" smtClean="0"/>
              <a:t> </a:t>
            </a:r>
            <a:r>
              <a:rPr lang="lv-LV" dirty="0" smtClean="0"/>
              <a:t>kvadrātsakne no x.</a:t>
            </a:r>
          </a:p>
          <a:p>
            <a:r>
              <a:rPr lang="lv-LV" b="1" i="1" dirty="0" smtClean="0"/>
              <a:t>abs(x) </a:t>
            </a:r>
            <a:r>
              <a:rPr lang="lv-LV" dirty="0" smtClean="0"/>
              <a:t>- skaitļa </a:t>
            </a:r>
            <a:r>
              <a:rPr lang="lv-LV" dirty="0"/>
              <a:t>modulis jeb vērtība bez zīmes</a:t>
            </a:r>
            <a:r>
              <a:rPr lang="lv-LV" dirty="0" smtClean="0"/>
              <a:t>.</a:t>
            </a:r>
          </a:p>
          <a:p>
            <a:r>
              <a:rPr lang="lv-LV" b="1" i="1" dirty="0" smtClean="0"/>
              <a:t>pow(x,y) </a:t>
            </a:r>
            <a:r>
              <a:rPr lang="lv-LV" dirty="0" smtClean="0"/>
              <a:t>– x kāpināts pakāpē y.</a:t>
            </a:r>
          </a:p>
          <a:p>
            <a:r>
              <a:rPr lang="lv-LV" b="1" i="1" dirty="0" smtClean="0"/>
              <a:t>sin(x) </a:t>
            </a:r>
            <a:r>
              <a:rPr lang="lv-LV" dirty="0" smtClean="0"/>
              <a:t>– sinuss no leņķa, kura vērtība uzdota radiānos.</a:t>
            </a:r>
          </a:p>
          <a:p>
            <a:r>
              <a:rPr lang="lv-LV" b="1" i="1" dirty="0" smtClean="0"/>
              <a:t>cos(x)</a:t>
            </a:r>
            <a:r>
              <a:rPr lang="lv-LV" dirty="0" smtClean="0"/>
              <a:t> – kosinuss no leņķa, kura vērtība uzdota radiānos.</a:t>
            </a:r>
          </a:p>
          <a:p>
            <a:r>
              <a:rPr lang="lv-LV" b="1" i="1" dirty="0" smtClean="0"/>
              <a:t>tan(x) </a:t>
            </a:r>
            <a:r>
              <a:rPr lang="lv-LV" dirty="0" smtClean="0"/>
              <a:t>– tangenss no leņķa, kura vērtība uzdota radiānos.</a:t>
            </a:r>
          </a:p>
          <a:p>
            <a:r>
              <a:rPr lang="lv-LV" b="1" i="1" dirty="0" smtClean="0"/>
              <a:t>log(x)</a:t>
            </a:r>
            <a:r>
              <a:rPr lang="lv-LV" dirty="0" smtClean="0"/>
              <a:t> – naturāllogaritms.</a:t>
            </a:r>
          </a:p>
          <a:p>
            <a:r>
              <a:rPr lang="lv-LV" b="1" i="1" dirty="0" smtClean="0"/>
              <a:t>log10(x) </a:t>
            </a:r>
            <a:r>
              <a:rPr lang="lv-LV" dirty="0" smtClean="0"/>
              <a:t>– decimāllogaritms.</a:t>
            </a:r>
            <a:endParaRPr lang="lv-LV" b="1" i="1" dirty="0"/>
          </a:p>
          <a:p>
            <a:endParaRPr lang="lv-LV" b="1" dirty="0"/>
          </a:p>
          <a:p>
            <a:endParaRPr lang="lv-LV" b="1" i="1" dirty="0" smtClean="0"/>
          </a:p>
          <a:p>
            <a:endParaRPr lang="lv-LV" b="1" i="1" dirty="0"/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 rotWithShape="1">
          <a:blip r:embed="rId2"/>
          <a:srcRect l="773"/>
          <a:stretch/>
        </p:blipFill>
        <p:spPr>
          <a:xfrm>
            <a:off x="3961664" y="2309707"/>
            <a:ext cx="4123756" cy="1764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Attēls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20" y="2315208"/>
            <a:ext cx="4010788" cy="17591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Attēls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43" y="4446414"/>
            <a:ext cx="6498598" cy="2049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Attēls 6"/>
          <p:cNvPicPr>
            <a:picLocks noChangeAspect="1"/>
          </p:cNvPicPr>
          <p:nvPr/>
        </p:nvPicPr>
        <p:blipFill rotWithShape="1">
          <a:blip r:embed="rId5"/>
          <a:srcRect l="4913"/>
          <a:stretch/>
        </p:blipFill>
        <p:spPr>
          <a:xfrm>
            <a:off x="11007636" y="5098847"/>
            <a:ext cx="740228" cy="744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46379" y="4614333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Rezultāts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42649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Nejaušo skaitļu funkcija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465908" y="2438399"/>
            <a:ext cx="11260183" cy="2072641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Lai ģenerētu nejaušu skaitli, ir nepieciešams izmantot funkciju </a:t>
            </a:r>
            <a:r>
              <a:rPr lang="lv-LV" b="1" i="1" dirty="0" smtClean="0"/>
              <a:t>rand()</a:t>
            </a:r>
            <a:r>
              <a:rPr lang="lv-LV" dirty="0" smtClean="0"/>
              <a:t>. Taču, lai sāktu izmantot šo funkciju ir nepieciešams kodā ierakstīt 2 virsrakstfailus </a:t>
            </a:r>
            <a:r>
              <a:rPr lang="lv-LV" b="1" i="1" dirty="0" smtClean="0"/>
              <a:t>&lt;</a:t>
            </a:r>
            <a:r>
              <a:rPr lang="lv-LV" b="1" i="1" dirty="0" err="1" smtClean="0"/>
              <a:t>cstdlib</a:t>
            </a:r>
            <a:r>
              <a:rPr lang="lv-LV" b="1" i="1" dirty="0" smtClean="0"/>
              <a:t>&gt; </a:t>
            </a:r>
            <a:r>
              <a:rPr lang="lv-LV" dirty="0" smtClean="0"/>
              <a:t>un </a:t>
            </a:r>
            <a:r>
              <a:rPr lang="lv-LV" b="1" i="1" dirty="0" smtClean="0"/>
              <a:t>&lt;ctime&gt;</a:t>
            </a:r>
            <a:r>
              <a:rPr lang="lv-LV" dirty="0" smtClean="0"/>
              <a:t>, kā arī programmas koda sākumā jāievieto komanda </a:t>
            </a:r>
            <a:r>
              <a:rPr lang="lv-LV" b="1" i="1" dirty="0" smtClean="0"/>
              <a:t>srand(time(0));</a:t>
            </a:r>
          </a:p>
          <a:p>
            <a:r>
              <a:rPr lang="lv-LV" b="1" i="1" dirty="0" smtClean="0"/>
              <a:t>rand()%x </a:t>
            </a:r>
            <a:r>
              <a:rPr lang="lv-LV" dirty="0" smtClean="0"/>
              <a:t>– ģenerē vienu nejaušu skaitli intervālā no 0 līdz x-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lv-LV" dirty="0" smtClean="0"/>
              <a:t>.</a:t>
            </a:r>
          </a:p>
          <a:p>
            <a:r>
              <a:rPr lang="lv-LV" b="1" i="1" dirty="0" smtClean="0"/>
              <a:t>rand()%x+y </a:t>
            </a:r>
            <a:r>
              <a:rPr lang="lv-LV" dirty="0" smtClean="0"/>
              <a:t>un</a:t>
            </a:r>
            <a:r>
              <a:rPr lang="lv-LV" b="1" i="1" dirty="0" smtClean="0"/>
              <a:t> </a:t>
            </a:r>
            <a:r>
              <a:rPr lang="lv-LV" b="1" i="1" dirty="0"/>
              <a:t>rand()%</a:t>
            </a:r>
            <a:r>
              <a:rPr lang="lv-LV" b="1" i="1" dirty="0" smtClean="0"/>
              <a:t>x-y </a:t>
            </a:r>
            <a:r>
              <a:rPr lang="lv-LV" dirty="0" smtClean="0"/>
              <a:t>- </a:t>
            </a:r>
            <a:r>
              <a:rPr lang="lv-LV" dirty="0"/>
              <a:t>ģenerē vienu nejaušu skaitli intervālā no </a:t>
            </a:r>
            <a:r>
              <a:rPr lang="lv-LV" dirty="0" smtClean="0"/>
              <a:t>y </a:t>
            </a:r>
            <a:r>
              <a:rPr lang="lv-LV" dirty="0"/>
              <a:t>līdz </a:t>
            </a:r>
            <a:r>
              <a:rPr lang="lv-LV" dirty="0" smtClean="0"/>
              <a:t>x+y-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lv-LV" dirty="0" smtClean="0"/>
              <a:t>Piemēram, </a:t>
            </a:r>
            <a:r>
              <a:rPr lang="lv-LV" b="1" i="1" dirty="0" smtClean="0"/>
              <a:t>rand()%10+7 </a:t>
            </a:r>
            <a:r>
              <a:rPr lang="lv-LV" dirty="0" smtClean="0"/>
              <a:t>ģenerēs nejaušu skaitli no 7 līdz 16, un </a:t>
            </a:r>
            <a:r>
              <a:rPr lang="lv-LV" b="1" i="1" dirty="0" smtClean="0"/>
              <a:t>rand()%5</a:t>
            </a:r>
            <a:r>
              <a:rPr lang="lv-LV" dirty="0" smtClean="0"/>
              <a:t> ģenerēs nejaušu skaitli no 0 </a:t>
            </a:r>
            <a:r>
              <a:rPr lang="lv-LV" smtClean="0"/>
              <a:t>līdz </a:t>
            </a:r>
            <a:r>
              <a:rPr lang="lv-LV" smtClean="0"/>
              <a:t>4.</a:t>
            </a:r>
            <a:endParaRPr lang="lv-LV" dirty="0" smtClean="0"/>
          </a:p>
          <a:p>
            <a:endParaRPr lang="lv-LV" b="1" i="1" dirty="0"/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630562"/>
            <a:ext cx="7635157" cy="1984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8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Izmantotā literatūra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>
                <a:hlinkClick r:id="rId2"/>
              </a:rPr>
              <a:t>https://www.cplusplus.com/reference/cstdlib/rand</a:t>
            </a:r>
            <a:r>
              <a:rPr lang="lv-LV" sz="2400" dirty="0" smtClean="0">
                <a:hlinkClick r:id="rId2"/>
              </a:rPr>
              <a:t>/</a:t>
            </a:r>
            <a:endParaRPr lang="lv-LV" sz="2400" dirty="0" smtClean="0"/>
          </a:p>
          <a:p>
            <a:r>
              <a:rPr lang="lv-LV" sz="2400" dirty="0">
                <a:hlinkClick r:id="rId3"/>
              </a:rPr>
              <a:t>https://</a:t>
            </a:r>
            <a:r>
              <a:rPr lang="lv-LV" sz="2400" dirty="0" smtClean="0">
                <a:hlinkClick r:id="rId3"/>
              </a:rPr>
              <a:t>www.cplusplus.com/reference/cmath/round/</a:t>
            </a:r>
            <a:endParaRPr lang="lv-LV" sz="2400" dirty="0" smtClean="0"/>
          </a:p>
          <a:p>
            <a:r>
              <a:rPr lang="lv-LV" sz="2400" dirty="0">
                <a:hlinkClick r:id="rId4"/>
              </a:rPr>
              <a:t>https://</a:t>
            </a:r>
            <a:r>
              <a:rPr lang="lv-LV" sz="2400" dirty="0" smtClean="0">
                <a:hlinkClick r:id="rId4"/>
              </a:rPr>
              <a:t>www.w3schools.com/cpp/cpp_math.asp</a:t>
            </a:r>
            <a:endParaRPr lang="lv-LV" sz="2400" dirty="0" smtClean="0"/>
          </a:p>
          <a:p>
            <a:r>
              <a:rPr lang="lv-LV" sz="2400" dirty="0">
                <a:hlinkClick r:id="rId5"/>
              </a:rPr>
              <a:t>http://</a:t>
            </a:r>
            <a:r>
              <a:rPr lang="lv-LV" sz="2400" dirty="0" smtClean="0">
                <a:hlinkClick r:id="rId5"/>
              </a:rPr>
              <a:t>evide.lvt.lv/mod/resource/view.php?id=9720</a:t>
            </a:r>
            <a:endParaRPr lang="lv-LV" sz="2400" dirty="0" smtClean="0"/>
          </a:p>
        </p:txBody>
      </p:sp>
    </p:spTree>
    <p:extLst>
      <p:ext uri="{BB962C8B-B14F-4D97-AF65-F5344CB8AC3E}">
        <p14:creationId xmlns:p14="http://schemas.microsoft.com/office/powerpoint/2010/main" val="42268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Veiksmi darbos!</a:t>
            </a:r>
            <a:endParaRPr lang="lv-LV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1593130" y="4352464"/>
            <a:ext cx="8998670" cy="1235535"/>
          </a:xfrm>
        </p:spPr>
        <p:txBody>
          <a:bodyPr/>
          <a:lstStyle/>
          <a:p>
            <a:r>
              <a:rPr lang="en-US" b="1" dirty="0"/>
              <a:t>“ Code is like humor. When you have to explain it, it’s bad.” – Cory House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182786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TM10001115[[fn=Paka]]</Template>
  <TotalTime>3994</TotalTime>
  <Words>433</Words>
  <Application>Microsoft Office PowerPoint</Application>
  <PresentationFormat>Platekrāna</PresentationFormat>
  <Paragraphs>49</Paragraphs>
  <Slides>9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Matemātiskās darbības un funkcijas programmēšanas valodā C++</vt:lpstr>
      <vt:lpstr>Ievads</vt:lpstr>
      <vt:lpstr>Pamatdarbības ar veseliem skaitļiem</vt:lpstr>
      <vt:lpstr>Pamatdarbības ar reāliem skaitļiem</vt:lpstr>
      <vt:lpstr>Matemātiskās pamata funkcijas</vt:lpstr>
      <vt:lpstr>Matemātiskās pamata funkcijas</vt:lpstr>
      <vt:lpstr>Nejaušo skaitļu funkcija</vt:lpstr>
      <vt:lpstr>Izmantotā literatūra</vt:lpstr>
      <vt:lpstr>Veiksmi darbos!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Mārtiņš Bardulis</dc:creator>
  <cp:lastModifiedBy>Mārtiņš Bardulis</cp:lastModifiedBy>
  <cp:revision>50</cp:revision>
  <dcterms:created xsi:type="dcterms:W3CDTF">2021-06-11T19:35:03Z</dcterms:created>
  <dcterms:modified xsi:type="dcterms:W3CDTF">2021-06-22T12:06:39Z</dcterms:modified>
</cp:coreProperties>
</file>