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70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7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93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25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494F6F-9549-48CD-947B-19DA6735DA6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61B18E-C4A7-4B95-B5F8-7121DDC92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924" y="268030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Елисеева Дарья Вячеславовна, ИС1-20, Экзаменационный билет №26 по ПМ.01 Эксплуатация информационных систем, специальность 09.02.04 Информационные системы (по отраслям).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D8A8E8-5963-E60A-C6FA-7F965C02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17225"/>
            <a:ext cx="8504897" cy="44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данного проекта были выбраны инструментальные средства, включающие платформу 1С:Предприятие и СУБД </a:t>
            </a:r>
            <a:r>
              <a:rPr lang="ru-RU" dirty="0" err="1"/>
              <a:t>PostgreeSQL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1С:Предприятие, разработанный компанией "1С", представляет собой программное решение, предназначенное для автоматизации бизнес-процессов на предприятии. Он предоставляет возможность автоматизации широкого спектра деятельности предприятия.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71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0C73CB-AEA8-E1BB-A127-A9C70F96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A15146-C757-3937-03B5-9F1EE8A1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8118617" cy="4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9199DC-0610-6C85-EB8E-8203C358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4" y="2989590"/>
            <a:ext cx="10121774" cy="15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03596" y="2109458"/>
            <a:ext cx="4537941" cy="37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8960C3-1039-3E64-0E5D-8097C3CD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7" y="1919381"/>
            <a:ext cx="7937330" cy="41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28194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Политика безопасности информационной системы должна включать следующие аспекты: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Аутентификация и авторизация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Шифрование и защита данных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Резервное копирование и восстановление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81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1026" name="Picture 2" descr="1за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9" y="2656115"/>
            <a:ext cx="4960937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B6FCA3-0184-3FC7-9C77-8F19F1F37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8" y="2023268"/>
            <a:ext cx="59055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17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75C77C-12A0-53AC-3E4D-32C11D947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1" y="1917329"/>
            <a:ext cx="9250680" cy="4037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304014-C487-DB55-B918-2AA27E89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49" y="1221529"/>
            <a:ext cx="5937885" cy="4215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96C491-65EB-9457-FE9A-D0055DAF7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22" y="2548645"/>
            <a:ext cx="5924550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2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2F4F88-BE2A-ECC5-72CE-8F44C1A89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36" y="2241770"/>
            <a:ext cx="5924550" cy="2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0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19EA7-63CA-A40D-CB28-A2099C14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88" y="2189015"/>
            <a:ext cx="7267651" cy="38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ABD5A6-5742-9CA4-98F5-05ADD25C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57622"/>
            <a:ext cx="8281580" cy="43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055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18</TotalTime>
  <Words>112</Words>
  <Application>Microsoft Office PowerPoint</Application>
  <PresentationFormat>Широкоэкранный</PresentationFormat>
  <Paragraphs>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Вид</vt:lpstr>
      <vt:lpstr>Елисеева Дарья Вячеславовна, ИС1-20, Экзаменационный билет №26 по ПМ.01 Эксплуатация информационных систем, специальность 09.02.04 Информационные системы (по отраслям). </vt:lpstr>
      <vt:lpstr>Задание 1</vt:lpstr>
      <vt:lpstr>Задание 2</vt:lpstr>
      <vt:lpstr>Задание 4</vt:lpstr>
      <vt:lpstr>Презентация PowerPoint</vt:lpstr>
      <vt:lpstr>Задание 5</vt:lpstr>
      <vt:lpstr>Презентация PowerPoint</vt:lpstr>
      <vt:lpstr>Задание 5</vt:lpstr>
      <vt:lpstr>Презентация PowerPoint</vt:lpstr>
      <vt:lpstr>Презентация PowerPoint</vt:lpstr>
      <vt:lpstr>Задание 6</vt:lpstr>
      <vt:lpstr>Задание 7</vt:lpstr>
      <vt:lpstr>Презентация PowerPoint</vt:lpstr>
      <vt:lpstr>Презентация PowerPoint</vt:lpstr>
      <vt:lpstr>Презентация PowerPoint</vt:lpstr>
      <vt:lpstr>Задание 8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Смольченков Всеволод Владимирович., ИС1-20, Экзаменационный билет №25 по ПМ.01 Эксплуатация информационных систем, специальность 09.02.04 Информационные системы (по отраслям). </dc:title>
  <dc:creator>User</dc:creator>
  <cp:lastModifiedBy>Darya Eliseeva</cp:lastModifiedBy>
  <cp:revision>3</cp:revision>
  <dcterms:created xsi:type="dcterms:W3CDTF">2023-06-30T03:18:35Z</dcterms:created>
  <dcterms:modified xsi:type="dcterms:W3CDTF">2023-06-30T04:05:22Z</dcterms:modified>
</cp:coreProperties>
</file>