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9" d="100"/>
          <a:sy n="69"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rsraksta slaids">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lv-LV"/>
              <a:t>Rediģēt šablona virsraksta stilu</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v-LV"/>
              <a:t>Noklikšķiniet, lai rediģētu šablona apakšvirsraksta stilu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D7C8E5-165D-4FA1-B64B-27B8DC2CBB9F}" type="datetimeFigureOut">
              <a:rPr lang="lv-LV" smtClean="0"/>
              <a:t>09.01.2025</a:t>
            </a:fld>
            <a:endParaRPr lang="lv-LV"/>
          </a:p>
        </p:txBody>
      </p:sp>
      <p:sp>
        <p:nvSpPr>
          <p:cNvPr id="5" name="Footer Placeholder 4"/>
          <p:cNvSpPr>
            <a:spLocks noGrp="1"/>
          </p:cNvSpPr>
          <p:nvPr>
            <p:ph type="ftr" sz="quarter" idx="11"/>
          </p:nvPr>
        </p:nvSpPr>
        <p:spPr>
          <a:xfrm>
            <a:off x="1876424" y="5410201"/>
            <a:ext cx="5124886" cy="365125"/>
          </a:xfrm>
        </p:spPr>
        <p:txBody>
          <a:bodyPr/>
          <a:lstStyle/>
          <a:p>
            <a:endParaRPr lang="lv-LV"/>
          </a:p>
        </p:txBody>
      </p:sp>
      <p:sp>
        <p:nvSpPr>
          <p:cNvPr id="6" name="Slide Number Placeholder 5"/>
          <p:cNvSpPr>
            <a:spLocks noGrp="1"/>
          </p:cNvSpPr>
          <p:nvPr>
            <p:ph type="sldNum" sz="quarter" idx="12"/>
          </p:nvPr>
        </p:nvSpPr>
        <p:spPr>
          <a:xfrm>
            <a:off x="9896911" y="5410199"/>
            <a:ext cx="771089" cy="365125"/>
          </a:xfrm>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4969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āmas attēl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lv-LV"/>
              <a:t>Rediģēt šablona virsraksta stilu</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lv-LV"/>
              <a:t>Noklikšķiniet uz ikonas, lai pievienotu attēlu</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76882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rsraksts un parakst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lv-LV"/>
              <a:t>Rediģēt šablona virsraksta stilu</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557416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āt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lv-LV"/>
              <a:t>Rediģēt šablona virsraksta stilu</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1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zīt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lv-LV"/>
              <a:t>Rediģēt šablona virsraksta stilu</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1447675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lv-LV"/>
              <a:t>Rediģēt šablona virsraksta stilu</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3" name="Date Placeholder 2"/>
          <p:cNvSpPr>
            <a:spLocks noGrp="1"/>
          </p:cNvSpPr>
          <p:nvPr>
            <p:ph type="dt" sz="half" idx="10"/>
          </p:nvPr>
        </p:nvSpPr>
        <p:spPr/>
        <p:txBody>
          <a:bodyPr/>
          <a:lstStyle/>
          <a:p>
            <a:fld id="{87D7C8E5-165D-4FA1-B64B-27B8DC2CBB9F}" type="datetimeFigureOut">
              <a:rPr lang="lv-LV" smtClean="0"/>
              <a:t>09.01.2025</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4265788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ttēlu kolonna">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lv-LV"/>
              <a:t>Rediģēt šablona virsraksta stilu</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v-LV"/>
              <a:t>Noklikšķiniet uz ikonas, lai pievienotu attēlu</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v-LV"/>
              <a:t>Noklikšķiniet uz ikonas, lai pievienotu attēlu</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v-LV"/>
              <a:t>Noklikšķiniet uz ikonas, lai pievienotu attēlu</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3" name="Date Placeholder 2"/>
          <p:cNvSpPr>
            <a:spLocks noGrp="1"/>
          </p:cNvSpPr>
          <p:nvPr>
            <p:ph type="dt" sz="half" idx="10"/>
          </p:nvPr>
        </p:nvSpPr>
        <p:spPr/>
        <p:txBody>
          <a:bodyPr/>
          <a:lstStyle/>
          <a:p>
            <a:fld id="{87D7C8E5-165D-4FA1-B64B-27B8DC2CBB9F}" type="datetimeFigureOut">
              <a:rPr lang="lv-LV" smtClean="0"/>
              <a:t>09.01.2025</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525394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Virsraksts un vertikāls tek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Vertical Text Placeholder 2"/>
          <p:cNvSpPr>
            <a:spLocks noGrp="1"/>
          </p:cNvSpPr>
          <p:nvPr>
            <p:ph type="body" orient="vert" idx="1"/>
          </p:nvPr>
        </p:nvSpPr>
        <p:spPr/>
        <p:txBody>
          <a:bodyPr vert="eaVert" anchor="t"/>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10"/>
          </p:nvPr>
        </p:nvSpPr>
        <p:spPr/>
        <p:txBody>
          <a:bodyPr/>
          <a:lstStyle/>
          <a:p>
            <a:fld id="{87D7C8E5-165D-4FA1-B64B-27B8DC2CBB9F}" type="datetimeFigureOut">
              <a:rPr lang="lv-LV" smtClean="0"/>
              <a:t>09.01.2025</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157096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āls virsraksts un tekst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lv-LV"/>
              <a:t>Rediģēt šablona virsraksta stilu</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10"/>
          </p:nvPr>
        </p:nvSpPr>
        <p:spPr/>
        <p:txBody>
          <a:bodyPr/>
          <a:lstStyle/>
          <a:p>
            <a:fld id="{87D7C8E5-165D-4FA1-B64B-27B8DC2CBB9F}" type="datetimeFigureOut">
              <a:rPr lang="lv-LV" smtClean="0"/>
              <a:t>09.01.2025</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159182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rsraksts un satu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Content Placeholder 2"/>
          <p:cNvSpPr>
            <a:spLocks noGrp="1"/>
          </p:cNvSpPr>
          <p:nvPr>
            <p:ph idx="1"/>
          </p:nvPr>
        </p:nvSpPr>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10"/>
          </p:nvPr>
        </p:nvSpPr>
        <p:spPr/>
        <p:txBody>
          <a:bodyPr/>
          <a:lstStyle/>
          <a:p>
            <a:fld id="{87D7C8E5-165D-4FA1-B64B-27B8DC2CBB9F}" type="datetimeFigureOut">
              <a:rPr lang="lv-LV" smtClean="0"/>
              <a:t>09.01.2025</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137561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adaļas galve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lv-LV"/>
              <a:t>Rediģēt šablona virsraksta stilu</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v-LV"/>
              <a:t>Noklikšķiniet, lai rediģētu šablona teksta stilus</a:t>
            </a:r>
          </a:p>
        </p:txBody>
      </p:sp>
      <p:sp>
        <p:nvSpPr>
          <p:cNvPr id="4" name="Date Placeholder 3"/>
          <p:cNvSpPr>
            <a:spLocks noGrp="1"/>
          </p:cNvSpPr>
          <p:nvPr>
            <p:ph type="dt" sz="half" idx="10"/>
          </p:nvPr>
        </p:nvSpPr>
        <p:spPr/>
        <p:txBody>
          <a:bodyPr/>
          <a:lstStyle/>
          <a:p>
            <a:fld id="{87D7C8E5-165D-4FA1-B64B-27B8DC2CBB9F}" type="datetimeFigureOut">
              <a:rPr lang="lv-LV" smtClean="0"/>
              <a:t>09.01.2025</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41794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ivi satura blok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215111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līdzinājum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lv-LV"/>
              <a:t>Rediģēt šablona virsraksta stilu</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4" name="Content Placeholder 3"/>
          <p:cNvSpPr>
            <a:spLocks noGrp="1"/>
          </p:cNvSpPr>
          <p:nvPr>
            <p:ph sz="half" idx="2"/>
          </p:nvPr>
        </p:nvSpPr>
        <p:spPr>
          <a:xfrm>
            <a:off x="1141410" y="3073397"/>
            <a:ext cx="4878391" cy="2717801"/>
          </a:xfrm>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6" name="Content Placeholder 5"/>
          <p:cNvSpPr>
            <a:spLocks noGrp="1"/>
          </p:cNvSpPr>
          <p:nvPr>
            <p:ph sz="quarter" idx="4"/>
          </p:nvPr>
        </p:nvSpPr>
        <p:spPr>
          <a:xfrm>
            <a:off x="6172200" y="3073397"/>
            <a:ext cx="4875210" cy="2717801"/>
          </a:xfrm>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7" name="Date Placeholder 6"/>
          <p:cNvSpPr>
            <a:spLocks noGrp="1"/>
          </p:cNvSpPr>
          <p:nvPr>
            <p:ph type="dt" sz="half" idx="10"/>
          </p:nvPr>
        </p:nvSpPr>
        <p:spPr/>
        <p:txBody>
          <a:bodyPr/>
          <a:lstStyle/>
          <a:p>
            <a:fld id="{87D7C8E5-165D-4FA1-B64B-27B8DC2CBB9F}" type="datetimeFigureOut">
              <a:rPr lang="lv-LV" smtClean="0"/>
              <a:t>09.01.2025</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48531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ai virsrak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Date Placeholder 2"/>
          <p:cNvSpPr>
            <a:spLocks noGrp="1"/>
          </p:cNvSpPr>
          <p:nvPr>
            <p:ph type="dt" sz="half" idx="10"/>
          </p:nvPr>
        </p:nvSpPr>
        <p:spPr/>
        <p:txBody>
          <a:bodyPr/>
          <a:lstStyle/>
          <a:p>
            <a:fld id="{87D7C8E5-165D-4FA1-B64B-27B8DC2CBB9F}" type="datetimeFigureOut">
              <a:rPr lang="lv-LV" smtClean="0"/>
              <a:t>09.01.2025</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00337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kš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7C8E5-165D-4FA1-B64B-27B8DC2CBB9F}" type="datetimeFigureOut">
              <a:rPr lang="lv-LV" smtClean="0"/>
              <a:t>09.01.2025</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89540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tur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lv-LV"/>
              <a:t>Rediģēt šablona virsraksta stilu</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352567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ttēl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lv-LV"/>
              <a:t>Rediģēt šablona virsraksta stilu</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v-LV"/>
              <a:t>Noklikšķiniet uz ikonas, lai pievienotu attēlu</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87D7C8E5-165D-4FA1-B64B-27B8DC2CBB9F}" type="datetimeFigureOut">
              <a:rPr lang="lv-LV" smtClean="0"/>
              <a:t>09.01.2025</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57896C79-F5B4-463F-A590-B1333A23183B}" type="slidenum">
              <a:rPr lang="lv-LV" smtClean="0"/>
              <a:t>‹#›</a:t>
            </a:fld>
            <a:endParaRPr lang="lv-LV"/>
          </a:p>
        </p:txBody>
      </p:sp>
    </p:spTree>
    <p:extLst>
      <p:ext uri="{BB962C8B-B14F-4D97-AF65-F5344CB8AC3E}">
        <p14:creationId xmlns:p14="http://schemas.microsoft.com/office/powerpoint/2010/main" val="297255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7C8E5-165D-4FA1-B64B-27B8DC2CBB9F}" type="datetimeFigureOut">
              <a:rPr lang="lv-LV" smtClean="0"/>
              <a:t>09.01.2025</a:t>
            </a:fld>
            <a:endParaRPr lang="lv-LV"/>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896C79-F5B4-463F-A590-B1333A23183B}" type="slidenum">
              <a:rPr lang="lv-LV" smtClean="0"/>
              <a:t>‹#›</a:t>
            </a:fld>
            <a:endParaRPr lang="lv-LV"/>
          </a:p>
        </p:txBody>
      </p:sp>
    </p:spTree>
    <p:extLst>
      <p:ext uri="{BB962C8B-B14F-4D97-AF65-F5344CB8AC3E}">
        <p14:creationId xmlns:p14="http://schemas.microsoft.com/office/powerpoint/2010/main" val="14337783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7907B900-28F9-68CC-CB64-AF46B9080EDF}"/>
              </a:ext>
            </a:extLst>
          </p:cNvPr>
          <p:cNvSpPr>
            <a:spLocks noGrp="1"/>
          </p:cNvSpPr>
          <p:nvPr>
            <p:ph type="ctrTitle"/>
          </p:nvPr>
        </p:nvSpPr>
        <p:spPr>
          <a:xfrm>
            <a:off x="1876424" y="692872"/>
            <a:ext cx="8791575" cy="2387600"/>
          </a:xfrm>
        </p:spPr>
        <p:txBody>
          <a:bodyPr/>
          <a:lstStyle/>
          <a:p>
            <a:pPr algn="ctr"/>
            <a:r>
              <a:rPr lang="lv-LV" dirty="0"/>
              <a:t>Risinājuma novērtēšanas plāns</a:t>
            </a:r>
          </a:p>
        </p:txBody>
      </p:sp>
      <p:sp>
        <p:nvSpPr>
          <p:cNvPr id="3" name="Apakšvirsraksts 2">
            <a:extLst>
              <a:ext uri="{FF2B5EF4-FFF2-40B4-BE49-F238E27FC236}">
                <a16:creationId xmlns:a16="http://schemas.microsoft.com/office/drawing/2014/main" id="{49B1DF6E-6000-7244-D4C3-A15E8A9E3849}"/>
              </a:ext>
            </a:extLst>
          </p:cNvPr>
          <p:cNvSpPr>
            <a:spLocks noGrp="1"/>
          </p:cNvSpPr>
          <p:nvPr>
            <p:ph type="subTitle" idx="1"/>
          </p:nvPr>
        </p:nvSpPr>
        <p:spPr>
          <a:xfrm>
            <a:off x="8599776" y="4751965"/>
            <a:ext cx="3356697" cy="1925926"/>
          </a:xfrm>
        </p:spPr>
        <p:txBody>
          <a:bodyPr/>
          <a:lstStyle/>
          <a:p>
            <a:pPr algn="r"/>
            <a:r>
              <a:rPr lang="lv-LV" dirty="0"/>
              <a:t>Grupa: Edvards Muraško, </a:t>
            </a:r>
            <a:r>
              <a:rPr lang="lv-LV" dirty="0" err="1"/>
              <a:t>Sandijs</a:t>
            </a:r>
            <a:r>
              <a:rPr lang="lv-LV" dirty="0"/>
              <a:t> krūmiņš, Miks Matīss </a:t>
            </a:r>
            <a:r>
              <a:rPr lang="lv-LV" dirty="0" err="1"/>
              <a:t>liepiņš</a:t>
            </a:r>
            <a:r>
              <a:rPr lang="lv-LV" dirty="0"/>
              <a:t>, Mārtiņš Vīksna</a:t>
            </a:r>
          </a:p>
        </p:txBody>
      </p:sp>
    </p:spTree>
    <p:extLst>
      <p:ext uri="{BB962C8B-B14F-4D97-AF65-F5344CB8AC3E}">
        <p14:creationId xmlns:p14="http://schemas.microsoft.com/office/powerpoint/2010/main" val="22397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C5C6777E-9B99-04BE-9FB9-46887C92E280}"/>
              </a:ext>
            </a:extLst>
          </p:cNvPr>
          <p:cNvSpPr>
            <a:spLocks noGrp="1"/>
          </p:cNvSpPr>
          <p:nvPr>
            <p:ph type="title"/>
          </p:nvPr>
        </p:nvSpPr>
        <p:spPr/>
        <p:txBody>
          <a:bodyPr/>
          <a:lstStyle/>
          <a:p>
            <a:pPr algn="ctr"/>
            <a:r>
              <a:rPr lang="lv-LV" dirty="0"/>
              <a:t>Mērķis</a:t>
            </a:r>
          </a:p>
        </p:txBody>
      </p:sp>
      <p:sp>
        <p:nvSpPr>
          <p:cNvPr id="3" name="Satura vietturis 2">
            <a:extLst>
              <a:ext uri="{FF2B5EF4-FFF2-40B4-BE49-F238E27FC236}">
                <a16:creationId xmlns:a16="http://schemas.microsoft.com/office/drawing/2014/main" id="{C7286A46-F946-41C8-77FB-AE755F33253A}"/>
              </a:ext>
            </a:extLst>
          </p:cNvPr>
          <p:cNvSpPr>
            <a:spLocks noGrp="1"/>
          </p:cNvSpPr>
          <p:nvPr>
            <p:ph idx="1"/>
          </p:nvPr>
        </p:nvSpPr>
        <p:spPr/>
        <p:txBody>
          <a:bodyPr>
            <a:normAutofit/>
          </a:bodyPr>
          <a:lstStyle/>
          <a:p>
            <a:r>
              <a:rPr lang="lv-LV" sz="2000" dirty="0">
                <a:effectLst/>
                <a:ea typeface="Aptos" panose="020B0004020202020204" pitchFamily="34" charset="0"/>
              </a:rPr>
              <a:t>Izvērtēt maršrutēšanas programmas efektivitāti piegādes maršrutu plānošanā, ņemot vērā dažādu piegādes punktu skaitu (N). Analīze tiek veikta, lai noteiktu izmantoto kurjeru skaitu, kopējo maršruta laiku un individuālo vidējo maršruta laiku uz vienu kurjeru.</a:t>
            </a:r>
            <a:endParaRPr lang="lv-LV" sz="2800" dirty="0"/>
          </a:p>
        </p:txBody>
      </p:sp>
    </p:spTree>
    <p:extLst>
      <p:ext uri="{BB962C8B-B14F-4D97-AF65-F5344CB8AC3E}">
        <p14:creationId xmlns:p14="http://schemas.microsoft.com/office/powerpoint/2010/main" val="4794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E216BC42-336E-E252-7C56-4A3A4D4D12DD}"/>
              </a:ext>
            </a:extLst>
          </p:cNvPr>
          <p:cNvSpPr>
            <a:spLocks noGrp="1"/>
          </p:cNvSpPr>
          <p:nvPr>
            <p:ph type="title"/>
          </p:nvPr>
        </p:nvSpPr>
        <p:spPr/>
        <p:txBody>
          <a:bodyPr/>
          <a:lstStyle/>
          <a:p>
            <a:pPr algn="ctr"/>
            <a:r>
              <a:rPr lang="lv-LV" dirty="0"/>
              <a:t>Ieejas mainīgie</a:t>
            </a:r>
          </a:p>
        </p:txBody>
      </p:sp>
      <p:sp>
        <p:nvSpPr>
          <p:cNvPr id="3" name="Satura vietturis 2">
            <a:extLst>
              <a:ext uri="{FF2B5EF4-FFF2-40B4-BE49-F238E27FC236}">
                <a16:creationId xmlns:a16="http://schemas.microsoft.com/office/drawing/2014/main" id="{D52E67BB-4F02-790B-6193-4677ECAC6515}"/>
              </a:ext>
            </a:extLst>
          </p:cNvPr>
          <p:cNvSpPr>
            <a:spLocks noGrp="1"/>
          </p:cNvSpPr>
          <p:nvPr>
            <p:ph idx="1"/>
          </p:nvPr>
        </p:nvSpPr>
        <p:spPr/>
        <p:txBody>
          <a:bodyPr/>
          <a:lstStyle/>
          <a:p>
            <a:r>
              <a:rPr lang="lv-LV" dirty="0"/>
              <a:t>Apmācības datu kopu lielums (N)</a:t>
            </a:r>
          </a:p>
          <a:p>
            <a:pPr lvl="1"/>
            <a:r>
              <a:rPr lang="lv-LV" dirty="0"/>
              <a:t>30, 60, 100 adrešu ieraksti</a:t>
            </a:r>
          </a:p>
          <a:p>
            <a:r>
              <a:rPr lang="lv-LV" sz="1800" kern="100" dirty="0">
                <a:effectLst/>
                <a:ea typeface="Aptos" panose="020B0004020202020204" pitchFamily="34" charset="0"/>
                <a:cs typeface="Arial" panose="020B0604020202020204" pitchFamily="34" charset="0"/>
              </a:rPr>
              <a:t>Testa kopas veidus šim algoritmam nav ko pielikt pie mainīgajiem, jo priekš novērtēšanas mēriem informācija jau ir dota, apstrādes laiks ir konstants 90 sekundes, kurās algoritms rēķina labākos maršrutus, šāds laiks ir uzlikts, lai nepārslogotu programmatūru, un lai nav tā, ka viņš aizņem ļoti daudz laika rēķinot maršrutus. Kā arī atpazīšanas ātrums </a:t>
            </a:r>
            <a:r>
              <a:rPr lang="lv-LV" sz="1800" kern="100" dirty="0" err="1">
                <a:effectLst/>
                <a:ea typeface="Aptos" panose="020B0004020202020204" pitchFamily="34" charset="0"/>
                <a:cs typeface="Arial" panose="020B0604020202020204" pitchFamily="34" charset="0"/>
              </a:rPr>
              <a:t>csv</a:t>
            </a:r>
            <a:r>
              <a:rPr lang="lv-LV" sz="1800" kern="100" dirty="0">
                <a:effectLst/>
                <a:ea typeface="Aptos" panose="020B0004020202020204" pitchFamily="34" charset="0"/>
                <a:cs typeface="Arial" panose="020B0604020202020204" pitchFamily="34" charset="0"/>
              </a:rPr>
              <a:t> failiem par katru ierakstu failā ir 0,5 sekundes.</a:t>
            </a:r>
          </a:p>
        </p:txBody>
      </p:sp>
    </p:spTree>
    <p:extLst>
      <p:ext uri="{BB962C8B-B14F-4D97-AF65-F5344CB8AC3E}">
        <p14:creationId xmlns:p14="http://schemas.microsoft.com/office/powerpoint/2010/main" val="216284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A7A70374-E665-91B2-C40D-F642D726A4DD}"/>
              </a:ext>
            </a:extLst>
          </p:cNvPr>
          <p:cNvSpPr>
            <a:spLocks noGrp="1"/>
          </p:cNvSpPr>
          <p:nvPr>
            <p:ph type="title"/>
          </p:nvPr>
        </p:nvSpPr>
        <p:spPr/>
        <p:txBody>
          <a:bodyPr/>
          <a:lstStyle/>
          <a:p>
            <a:pPr algn="ctr"/>
            <a:r>
              <a:rPr lang="lv-LV" dirty="0"/>
              <a:t>Novērtēšanas mēri</a:t>
            </a:r>
          </a:p>
        </p:txBody>
      </p:sp>
      <p:sp>
        <p:nvSpPr>
          <p:cNvPr id="3" name="Satura vietturis 2">
            <a:extLst>
              <a:ext uri="{FF2B5EF4-FFF2-40B4-BE49-F238E27FC236}">
                <a16:creationId xmlns:a16="http://schemas.microsoft.com/office/drawing/2014/main" id="{44568CC3-1BE3-CAC2-B460-AB00413AF40E}"/>
              </a:ext>
            </a:extLst>
          </p:cNvPr>
          <p:cNvSpPr>
            <a:spLocks noGrp="1"/>
          </p:cNvSpPr>
          <p:nvPr>
            <p:ph idx="1"/>
          </p:nvPr>
        </p:nvSpPr>
        <p:spPr/>
        <p:txBody>
          <a:bodyPr/>
          <a:lstStyle/>
          <a:p>
            <a:r>
              <a:rPr lang="lv-LV" sz="1800" kern="100" dirty="0">
                <a:effectLst/>
                <a:latin typeface="Times New Roman" panose="02020603050405020304" pitchFamily="18" charset="0"/>
                <a:ea typeface="Aptos" panose="020B0004020202020204" pitchFamily="34" charset="0"/>
                <a:cs typeface="Arial" panose="020B0604020202020204" pitchFamily="34" charset="0"/>
              </a:rPr>
              <a:t>Izmantoto kurjeru skaits, </a:t>
            </a:r>
          </a:p>
          <a:p>
            <a:r>
              <a:rPr lang="lv-LV" sz="1800" kern="100" dirty="0">
                <a:effectLst/>
                <a:latin typeface="Times New Roman" panose="02020603050405020304" pitchFamily="18" charset="0"/>
                <a:ea typeface="Aptos" panose="020B0004020202020204" pitchFamily="34" charset="0"/>
                <a:cs typeface="Arial" panose="020B0604020202020204" pitchFamily="34" charset="0"/>
              </a:rPr>
              <a:t>Kopējais maršruta laiks(stundās un minūtēs), </a:t>
            </a:r>
          </a:p>
          <a:p>
            <a:r>
              <a:rPr lang="lv-LV" sz="1800" kern="100" dirty="0">
                <a:effectLst/>
                <a:latin typeface="Times New Roman" panose="02020603050405020304" pitchFamily="18" charset="0"/>
                <a:ea typeface="Aptos" panose="020B0004020202020204" pitchFamily="34" charset="0"/>
                <a:cs typeface="Arial" panose="020B0604020202020204" pitchFamily="34" charset="0"/>
              </a:rPr>
              <a:t>Individuālais vidējais maršruta laiks kurjeram(stundās un minūtēs).</a:t>
            </a:r>
            <a:endParaRPr lang="lv-LV" sz="1800" kern="100" dirty="0">
              <a:effectLst/>
              <a:latin typeface="Aptos" panose="020B0004020202020204" pitchFamily="34" charset="0"/>
              <a:ea typeface="Aptos" panose="020B0004020202020204" pitchFamily="34" charset="0"/>
              <a:cs typeface="Arial" panose="020B0604020202020204" pitchFamily="34" charset="0"/>
            </a:endParaRPr>
          </a:p>
          <a:p>
            <a:endParaRPr lang="lv-LV" dirty="0"/>
          </a:p>
        </p:txBody>
      </p:sp>
    </p:spTree>
    <p:extLst>
      <p:ext uri="{BB962C8B-B14F-4D97-AF65-F5344CB8AC3E}">
        <p14:creationId xmlns:p14="http://schemas.microsoft.com/office/powerpoint/2010/main" val="218051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8F5CEE1E-FB70-7554-3D55-A8F675DDCD46}"/>
              </a:ext>
            </a:extLst>
          </p:cNvPr>
          <p:cNvSpPr>
            <a:spLocks noGrp="1"/>
          </p:cNvSpPr>
          <p:nvPr>
            <p:ph type="title"/>
          </p:nvPr>
        </p:nvSpPr>
        <p:spPr/>
        <p:txBody>
          <a:bodyPr/>
          <a:lstStyle/>
          <a:p>
            <a:pPr algn="ctr"/>
            <a:r>
              <a:rPr lang="lv-LV" dirty="0"/>
              <a:t>Rezultāti</a:t>
            </a:r>
          </a:p>
        </p:txBody>
      </p:sp>
      <p:pic>
        <p:nvPicPr>
          <p:cNvPr id="5" name="Satura vietturis 4">
            <a:extLst>
              <a:ext uri="{FF2B5EF4-FFF2-40B4-BE49-F238E27FC236}">
                <a16:creationId xmlns:a16="http://schemas.microsoft.com/office/drawing/2014/main" id="{FC45D1D6-C099-9489-8617-6BD236BFCC04}"/>
              </a:ext>
            </a:extLst>
          </p:cNvPr>
          <p:cNvPicPr>
            <a:picLocks noGrp="1" noChangeAspect="1"/>
          </p:cNvPicPr>
          <p:nvPr>
            <p:ph idx="1"/>
          </p:nvPr>
        </p:nvPicPr>
        <p:blipFill>
          <a:blip r:embed="rId2"/>
          <a:stretch>
            <a:fillRect/>
          </a:stretch>
        </p:blipFill>
        <p:spPr>
          <a:xfrm>
            <a:off x="1371046" y="2097088"/>
            <a:ext cx="9446731" cy="3874221"/>
          </a:xfrm>
        </p:spPr>
      </p:pic>
    </p:spTree>
    <p:extLst>
      <p:ext uri="{BB962C8B-B14F-4D97-AF65-F5344CB8AC3E}">
        <p14:creationId xmlns:p14="http://schemas.microsoft.com/office/powerpoint/2010/main" val="1295294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ontūra">
  <a:themeElements>
    <a:clrScheme name="Kontūra">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Kontūr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ūra">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TM04033919[[fn=Kontūra]]</Template>
  <TotalTime>350</TotalTime>
  <Words>168</Words>
  <Application>Microsoft Office PowerPoint</Application>
  <PresentationFormat>Platekrāna</PresentationFormat>
  <Paragraphs>13</Paragraphs>
  <Slides>5</Slides>
  <Notes>0</Notes>
  <HiddenSlides>0</HiddenSlides>
  <MMClips>0</MMClips>
  <ScaleCrop>false</ScaleCrop>
  <HeadingPairs>
    <vt:vector size="6" baseType="variant">
      <vt:variant>
        <vt:lpstr>Lietotie fonti</vt:lpstr>
      </vt:variant>
      <vt:variant>
        <vt:i4>4</vt:i4>
      </vt:variant>
      <vt:variant>
        <vt:lpstr>Dizains</vt:lpstr>
      </vt:variant>
      <vt:variant>
        <vt:i4>1</vt:i4>
      </vt:variant>
      <vt:variant>
        <vt:lpstr>Slaidu virsraksti</vt:lpstr>
      </vt:variant>
      <vt:variant>
        <vt:i4>5</vt:i4>
      </vt:variant>
    </vt:vector>
  </HeadingPairs>
  <TitlesOfParts>
    <vt:vector size="10" baseType="lpstr">
      <vt:lpstr>Aptos</vt:lpstr>
      <vt:lpstr>Arial</vt:lpstr>
      <vt:lpstr>Times New Roman</vt:lpstr>
      <vt:lpstr>Tw Cen MT</vt:lpstr>
      <vt:lpstr>Kontūra</vt:lpstr>
      <vt:lpstr>Risinājuma novērtēšanas plāns</vt:lpstr>
      <vt:lpstr>Mērķis</vt:lpstr>
      <vt:lpstr>Ieejas mainīgie</vt:lpstr>
      <vt:lpstr>Novērtēšanas mēri</vt:lpstr>
      <vt:lpstr>Rezultāti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Edvards Murasko</dc:creator>
  <cp:lastModifiedBy>Edvards Murasko</cp:lastModifiedBy>
  <cp:revision>2</cp:revision>
  <dcterms:created xsi:type="dcterms:W3CDTF">2025-01-09T12:50:17Z</dcterms:created>
  <dcterms:modified xsi:type="dcterms:W3CDTF">2025-01-09T18:44:26Z</dcterms:modified>
</cp:coreProperties>
</file>