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4F672-9412-4050-AC2C-ACB49359E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727C75-EB84-47B8-8A0B-08C33AAB9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72BBDB-6E1F-4E58-8859-DE41ECC16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2C3592-F045-4C22-B877-6010EB4E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4B05B-AFD8-4922-854F-B4467D0E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6490F-A5FE-4669-A2E1-9CB7B31A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9D4382-1DDF-403A-AB66-E558A6731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CB6BCE-6523-44F9-B563-8AE6833A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41FF2C-80A0-42E3-9E00-DC02E35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7E5D0-2F1F-4AA5-9561-AD9A0387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060A8C-8BC4-416F-AF4C-6A5BF7A29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88B635-17BF-4F15-ABBD-ECAA4368C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886B7-9D0B-4845-99EA-2941FA6C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D0223D-0EC6-43FE-BDB3-4B147E88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10E03-6EC1-4794-9C43-C151055E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24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DF254-CCC0-48D1-85F5-B24961F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3915B-6EBA-4FAD-B206-3DCDE156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F5E20-45BF-4C51-9F03-7884BCD7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EE1C88-8217-4112-A650-C51312BF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7FA38D-D465-4654-A44A-125E3E1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9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50158-AAFF-4F86-8BC8-EE186F003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55D853-8F58-4C8D-BE19-7BDA134B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649A39-F507-450B-AF4D-1EC2F992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CD3AB-A84C-47C3-9A10-4FBDD280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77F54F-D077-46A4-B2D7-715484D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3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83759-FD9A-4122-9E1C-E7649D11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F52E9-6165-451F-9464-A7BF28EBF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95EFFE-4046-42E4-AA3A-36B8B969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7B90DD-1FEC-4746-BE39-249D05AC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95E8B0-AAA2-4917-9812-5603CBB5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CF11E0-0871-46FA-8946-3FB938B9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664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AFF5-25AF-47CA-82F0-1A14FEBB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A2AE2-820F-4853-B81B-2F6B225B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0F1C3-EE0D-44B8-8DDA-505D8DB5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BED836-AB6F-4F78-BFD3-9E707A62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6BAF22-1B47-4873-93D9-CD4FDE50E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31E373-1F9C-408F-994A-BE2C764A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6F8971-9747-4EAB-A13E-44BFB58A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8E71B39-7137-44B5-A64A-04454E0B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26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0A0E0-3453-4FE1-B162-0563AA70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8920DB-DD98-4E52-BDD0-0B5070F1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467E72-B247-460F-AFA0-6AD1E57F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BA50BC-2716-464B-970A-2372ABB8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56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D5D3F5-548E-41DE-ABAC-3E3D589B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F0BDBA-FB6A-4DBD-81E1-1A3719E6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D36195-1CC5-4FFB-B2DF-B0B611FA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27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D83E7-352E-42A4-8D49-2C4F4F19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38AD3-ABE9-486F-9713-2AD2BC74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3050C6-9D02-46D7-9C12-E36F94C8C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9002CA-25FD-4B72-83A6-48D07FB0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4743FD-C132-45D9-A02E-382F9DB0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C23903-1B94-47D0-82CD-FDEFD25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99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AF98A-C6BD-44A7-BF4C-F5B4AAF5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BE09FF-5649-4E09-801C-B68BC601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7CBE1-F015-4342-B492-DFD9A3E61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D6BC5-85A5-4248-A728-8380DA11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29F056-D043-4974-8F73-1F3EBCE1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0BA0EB-D9FA-447E-B92E-8C762096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7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B67717-5C67-4234-ABB0-4EC952C64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B76DE0-913F-4E78-A20B-B71A528A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1B9870-5269-4ECD-9374-CFB5B9C5E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E38FB-325A-4F27-8486-B3E963D1CA5A}" type="datetimeFigureOut">
              <a:rPr lang="pt-BR" smtClean="0"/>
              <a:t>17/10/2019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EC2B1-B7CB-4CCF-887E-303CA1E40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695DF-3697-472F-8108-1761CE532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1487-7C62-48C0-9C95-BC3C76622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051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1873"/>
            <a:ext cx="12192000" cy="26861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08D47AD-133C-4304-B39D-C2BE1B87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5304"/>
            <a:ext cx="12192000" cy="1573695"/>
          </a:xfrm>
          <a:prstGeom prst="rect">
            <a:avLst/>
          </a:prstGeom>
        </p:spPr>
      </p:pic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7C7ED330-B920-47CF-88BC-F3DEE11D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27453"/>
            <a:ext cx="2292626" cy="43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chemeClr val="bg1"/>
                </a:solidFill>
              </a:rPr>
              <a:t>DADOS CAGED /2018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40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883A01-2476-459B-B29B-3A3FBC1C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endParaRPr lang="pt-BR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80EEA-C4E1-48A6-A698-CE05015F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endParaRPr lang="pt-BR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1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2F362E-7697-4440-A5E3-7C6248B4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67ACB9-164B-48F2-A8DE-64DA4BE7F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endParaRPr lang="pt-BR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168813-95E3-4DE1-9F49-49B44C82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endParaRPr lang="pt-BR" sz="480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8DA26-980C-4E8C-BE24-46A2F4F5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endParaRPr lang="pt-BR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71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82A7D0-DB09-4EBA-8D52-E6A5934B6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3688C8-DFCE-4CCD-BCF0-5FB239E5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1E6F69-03FF-4432-ACCE-E99630EA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122363"/>
            <a:ext cx="63398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6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98FBE3-48D2-40A2-B7E6-F485834C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82FDCF-45F3-40F1-8751-19B7AFB3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100583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372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Lilian Martins dos Santos</dc:creator>
  <cp:lastModifiedBy>Lilian Martins dos Santos</cp:lastModifiedBy>
  <cp:revision>4</cp:revision>
  <dcterms:created xsi:type="dcterms:W3CDTF">2019-10-17T12:29:42Z</dcterms:created>
  <dcterms:modified xsi:type="dcterms:W3CDTF">2019-10-17T21:19:48Z</dcterms:modified>
</cp:coreProperties>
</file>