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Resolução da Questão 3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85750" y="742950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Formas Geométricas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285750" y="1314450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Enunciado: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628775"/>
            <a:ext cx="4171950" cy="30861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457200" y="1802011"/>
            <a:ext cx="193096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Crie uma interface chamada 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2388161" y="1802011"/>
            <a:ext cx="12896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FormaGeometrica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677776" y="1802011"/>
            <a:ext cx="5177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 os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57200" y="2002036"/>
            <a:ext cx="13213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seguintes métodos: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628650" y="2269927"/>
            <a:ext cx="5036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132340" y="2269927"/>
            <a:ext cx="89422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calcularArea()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628650" y="2269927"/>
            <a:ext cx="3139762" cy="3750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retorna a área da forma geométrica.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628650" y="2727127"/>
            <a:ext cx="5036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1132340" y="2727127"/>
            <a:ext cx="12438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calcularPerimetro()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628650" y="2727127"/>
            <a:ext cx="3432181" cy="3750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retorna o perímetro da forma (para formas 2D).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628650" y="3184327"/>
            <a:ext cx="5036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Método 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1132340" y="3184327"/>
            <a:ext cx="10825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calcularVolume()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628650" y="3184327"/>
            <a:ext cx="3514976" cy="3750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retorna o volume da forma (para formas 3D).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628650" y="3641527"/>
            <a:ext cx="13981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 as classes 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2026788" y="3641527"/>
            <a:ext cx="66353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Retangulo</a:t>
            </a:r>
            <a:endParaRPr lang="en-US" sz="942" dirty="0"/>
          </a:p>
        </p:txBody>
      </p:sp>
      <p:sp>
        <p:nvSpPr>
          <p:cNvPr id="22" name="Text 19"/>
          <p:cNvSpPr/>
          <p:nvPr/>
        </p:nvSpPr>
        <p:spPr>
          <a:xfrm>
            <a:off x="2690320" y="3641527"/>
            <a:ext cx="4174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(2D) e </a:t>
            </a:r>
            <a:endParaRPr lang="en-US" sz="942" dirty="0"/>
          </a:p>
        </p:txBody>
      </p:sp>
      <p:sp>
        <p:nvSpPr>
          <p:cNvPr id="23" name="Text 20"/>
          <p:cNvSpPr/>
          <p:nvPr/>
        </p:nvSpPr>
        <p:spPr>
          <a:xfrm>
            <a:off x="3107727" y="3641527"/>
            <a:ext cx="35079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Caixa</a:t>
            </a:r>
            <a:endParaRPr lang="en-US" sz="942" dirty="0"/>
          </a:p>
        </p:txBody>
      </p:sp>
      <p:sp>
        <p:nvSpPr>
          <p:cNvPr id="24" name="Text 21"/>
          <p:cNvSpPr/>
          <p:nvPr/>
        </p:nvSpPr>
        <p:spPr>
          <a:xfrm>
            <a:off x="3458524" y="3641527"/>
            <a:ext cx="3124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(3D).</a:t>
            </a:r>
            <a:endParaRPr lang="en-US" sz="942" dirty="0"/>
          </a:p>
        </p:txBody>
      </p:sp>
      <p:sp>
        <p:nvSpPr>
          <p:cNvPr id="25" name="Text 22"/>
          <p:cNvSpPr/>
          <p:nvPr/>
        </p:nvSpPr>
        <p:spPr>
          <a:xfrm>
            <a:off x="628650" y="3898702"/>
            <a:ext cx="13981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 as classes 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2026788" y="3898702"/>
            <a:ext cx="4463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Circulo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2473133" y="3898702"/>
            <a:ext cx="4174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(2D) e 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2890540" y="3898702"/>
            <a:ext cx="5008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Cilindro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3391412" y="3898702"/>
            <a:ext cx="3124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(3D).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28650" y="4143375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Crie uma classe de teste para verificar o funcionamento das implementações.</a:t>
            </a:r>
            <a:endParaRPr lang="en-US" sz="942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389" y="1871663"/>
            <a:ext cx="1591745" cy="22859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da Interface e Classes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Hierarquia e implementação da interface FormaGeometrica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414463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FormaGeometrica: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728788"/>
            <a:ext cx="4171950" cy="1085850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843088"/>
            <a:ext cx="3943350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interface FormaGeometrica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double calcularArea();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double calcularPerimetro(); // Para 2D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double calcularVolume();    // Para 3D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8" name="Shape 5"/>
          <p:cNvSpPr/>
          <p:nvPr/>
        </p:nvSpPr>
        <p:spPr>
          <a:xfrm>
            <a:off x="285750" y="2928938"/>
            <a:ext cx="4171950" cy="15144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371475" y="3014663"/>
            <a:ext cx="4000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do Projeto: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542925" y="3278981"/>
            <a:ext cx="5607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Interface: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1103681" y="3278981"/>
            <a:ext cx="10015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FormaGeometrica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42925" y="3450431"/>
            <a:ext cx="6357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Formas 2D: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1178663" y="3450431"/>
            <a:ext cx="10120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Retangulo, Circulo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542925" y="3621881"/>
            <a:ext cx="6357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Formas 3D: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178663" y="3621881"/>
            <a:ext cx="7962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Caixa, Cilindro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371475" y="3843338"/>
            <a:ext cx="40005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Todas as classes implementam a interface FormaGeometrica, mas as formas 2D retornam 0 para volume, e as formas 3D retornam 0 para perímetro.</a:t>
            </a:r>
            <a:endParaRPr lang="en-US" sz="837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785938"/>
            <a:ext cx="337185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5947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Classes Retangulo e Caixa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28650"/>
            <a:ext cx="85725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das formas retangulares 2D e 3D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Retangulo (2D):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85750" y="1314450"/>
            <a:ext cx="4171950" cy="3931518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7" name="Text 4"/>
          <p:cNvSpPr/>
          <p:nvPr/>
        </p:nvSpPr>
        <p:spPr>
          <a:xfrm>
            <a:off x="400050" y="1428750"/>
            <a:ext cx="3943350" cy="37029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 Retangulo implements FormaGeometrica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base;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altura;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Retangulo(double base, double altura)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this.base = base;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this.altura = altura;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calcularArea()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base * altura;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calcularPerimetro()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2 * base + 2 * altura;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calcularVolume()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0; // Retângulo é 2D, não tem volume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53" dirty="0"/>
          </a:p>
        </p:txBody>
      </p:sp>
      <p:sp>
        <p:nvSpPr>
          <p:cNvPr id="8" name="Text 5"/>
          <p:cNvSpPr/>
          <p:nvPr/>
        </p:nvSpPr>
        <p:spPr>
          <a:xfrm>
            <a:off x="4686300" y="1000125"/>
            <a:ext cx="41719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Classe Caixa (3D):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686300" y="1314450"/>
            <a:ext cx="4171950" cy="4394383"/>
          </a:xfrm>
          <a:prstGeom prst="rect">
            <a:avLst/>
          </a:prstGeom>
          <a:solidFill>
            <a:srgbClr val="111827"/>
          </a:solidFill>
          <a:ln/>
        </p:spPr>
      </p:sp>
      <p:sp>
        <p:nvSpPr>
          <p:cNvPr id="10" name="Text 7"/>
          <p:cNvSpPr/>
          <p:nvPr/>
        </p:nvSpPr>
        <p:spPr>
          <a:xfrm>
            <a:off x="4800600" y="1428750"/>
            <a:ext cx="3943350" cy="41657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public class Caixa implements FormaGeometrica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base1;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base2;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private double altura;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Caixa(double base1, double base2, double altura)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this.base1 = base1;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this.base2 = base2;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this.altura = altura;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calcularArea()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2 * (base1 * base2 + base1 * altura + 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           base2 * altura);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calcularPerimetro()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0; // Caixa é 3D, não tem perímetro 2D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@Override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public double calcularVolume() {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  return base1 * base2 * altura;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753" dirty="0"/>
          </a:p>
          <a:p>
            <a:pPr indent="0" marL="0">
              <a:buNone/>
            </a:pPr>
            <a:r>
              <a:rPr lang="en-US" sz="753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53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5" y="5937433"/>
            <a:ext cx="200025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2025-10-10T12:53:07Z</dcterms:created>
  <dcterms:modified xsi:type="dcterms:W3CDTF">2025-10-10T12:53:07Z</dcterms:modified>
</cp:coreProperties>
</file>