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Resolução da Questão 2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742950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 Ponto2D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85750" y="12287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Enunciado: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571625"/>
            <a:ext cx="4171950" cy="37433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457200" y="1744861"/>
            <a:ext cx="17392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Crie uma classe chamada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196424" y="1744861"/>
            <a:ext cx="6099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Ponto2D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06378" y="1744861"/>
            <a:ext cx="14270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representar um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57200" y="1944886"/>
            <a:ext cx="29661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ponto no plano cartesiano com as seguintes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2144911"/>
            <a:ext cx="99398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características: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628650" y="2412802"/>
            <a:ext cx="11474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Atributos privados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1776059" y="2412802"/>
            <a:ext cx="743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1850399" y="2412802"/>
            <a:ext cx="1394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1989813" y="2412802"/>
            <a:ext cx="731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2062981" y="2412802"/>
            <a:ext cx="9492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tipo double.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628650" y="2657475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 default que inicializa o ponto na origem (0,0).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628650" y="2914650"/>
            <a:ext cx="3657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 que recebe as coordenadas x e y como parâmetros.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628650" y="3371850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Métodos getters para os atributos x e y.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628650" y="3641527"/>
            <a:ext cx="5036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1132340" y="3641527"/>
            <a:ext cx="11080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calcularDistancia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628650" y="3641527"/>
            <a:ext cx="3449036" cy="5750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recebe outro ponto como parâmetro e retorna a distância euclidiana entre os dois pontos.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628650" y="4298752"/>
            <a:ext cx="5036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1132340" y="4298752"/>
            <a:ext cx="5255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toString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628650" y="4298752"/>
            <a:ext cx="3626207" cy="3750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retorna uma representação textual do ponto no formato "(x, y)".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628650" y="4743450"/>
            <a:ext cx="3657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Crie uma classe de teste para verificar o funcionamento da classe Ponto2D.</a:t>
            </a:r>
            <a:endParaRPr lang="en-US" sz="942" dirty="0"/>
          </a:p>
        </p:txBody>
      </p:sp>
      <p:pic>
        <p:nvPicPr>
          <p:cNvPr id="2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43" y="2128838"/>
            <a:ext cx="2292865" cy="2285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da Classe Ponto2D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Atributos e métodos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da Classe: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314450"/>
            <a:ext cx="4171950" cy="3314700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428750"/>
            <a:ext cx="3943350" cy="3086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class Ponto2D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x;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y;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// Construtor default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Ponto2D()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this(0.0, 0.0);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// Construtor com parâmetros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Ponto2D(double x, double y)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this.x = x;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this.y = y;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getX() { return x;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getY() { return y;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85750" y="4743450"/>
            <a:ext cx="4171950" cy="9144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371475" y="4829175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Características: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542925" y="505777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Atributos privados (x, y) para coordenadas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42925" y="522922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Construtores: default e parametrizado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42925" y="540067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Métodos getters para acesso aos atributos</a:t>
            </a:r>
            <a:endParaRPr lang="en-US" sz="837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185988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150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Construtores da Classe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Inicialização de objetos Ponto2D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dos Construtores: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314450"/>
            <a:ext cx="4171950" cy="1943100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428750"/>
            <a:ext cx="3943350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Construtor default (i)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Ponto2D()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this(0.0, 0.0);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Construtor com parâmetros (ii)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Ponto2D(double x, double y)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this.x = x;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this.y = y;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85750" y="3371850"/>
            <a:ext cx="4171950" cy="11430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371475" y="3457575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Características: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542925" y="3714750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 default: inicializa o ponto na origem (0,0)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42925" y="3886200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 parametrizado: permite criar pontos em qualquer posição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42925" y="4064794"/>
            <a:ext cx="4016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Uso de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944594" y="4093369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this()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1356140" y="4064794"/>
            <a:ext cx="14760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reutilização de código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42925" y="4250531"/>
            <a:ext cx="4016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Uso de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944594" y="427910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this.x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1356140" y="4250531"/>
            <a:ext cx="1239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480068" y="427910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this.y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1891615" y="4250531"/>
            <a:ext cx="22191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diferenciar atributos de parâmetros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285750" y="4629150"/>
            <a:ext cx="4171950" cy="10001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371475" y="4714875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Exemplos de uso:</a:t>
            </a:r>
            <a:endParaRPr lang="en-US" sz="1046" dirty="0"/>
          </a:p>
        </p:txBody>
      </p:sp>
      <p:sp>
        <p:nvSpPr>
          <p:cNvPr id="22" name="Shape 19"/>
          <p:cNvSpPr/>
          <p:nvPr/>
        </p:nvSpPr>
        <p:spPr>
          <a:xfrm>
            <a:off x="371475" y="4972050"/>
            <a:ext cx="4000500" cy="571500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23" name="Text 20"/>
          <p:cNvSpPr/>
          <p:nvPr/>
        </p:nvSpPr>
        <p:spPr>
          <a:xfrm>
            <a:off x="371475" y="4972050"/>
            <a:ext cx="4000500" cy="571500"/>
          </a:xfrm>
          <a:prstGeom prst="rect">
            <a:avLst/>
          </a:prstGeom>
          <a:noFill/>
          <a:ln/>
        </p:spPr>
        <p:txBody>
          <a:bodyPr wrap="square" lIns="136017" tIns="136017" rIns="136017" bIns="136017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Ponto2D origem = new Ponto2D();       // (0.0, 0.0)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Ponto2D p1 = new Ponto2D(3.0, 4.0);   // (3.0, 4.0)</a:t>
            </a:r>
            <a:endParaRPr lang="en-US" sz="837" dirty="0"/>
          </a:p>
        </p:txBody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89" y="2171700"/>
            <a:ext cx="2133972" cy="2285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calcularDistancia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Cálculo da distância euclidiana entre dois pontos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40017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714500"/>
            <a:ext cx="4171950" cy="1085850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828800"/>
            <a:ext cx="39433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double calcularDistancia(Ponto2D outroPonto)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double deltaX = this.x - outroPonto.getX();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double deltaY = this.y - outroPonto.getY();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Math.sqrt(deltaX * deltaX + deltaY * deltaY);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85750" y="2914650"/>
            <a:ext cx="4171950" cy="15430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371475" y="3000375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Fórmula da Distância Euclidiana: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71475" y="3257550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distância entre dois pontos (x₁, y₁) e (x₂, y₂) é calculada por: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1491676" y="3486150"/>
            <a:ext cx="1760097" cy="3143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548826" y="3543300"/>
            <a:ext cx="16457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 = √[(x₂ - x₁)² + (y₂ - y₁)²]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371475" y="3857625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Onde: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542925" y="402907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deltaX = x₂ - x₁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42925" y="420052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deltaY = y₂ - y₁</a:t>
            </a:r>
            <a:endParaRPr lang="en-US" sz="837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754" y="1785938"/>
            <a:ext cx="3973013" cy="2285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261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 de Teste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das funcionalidades da classe Ponto2D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314450"/>
            <a:ext cx="4171950" cy="2857500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428750"/>
            <a:ext cx="3943350" cy="41657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class TestePonto2D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static void main(String[] args)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// Teste 1: Construtor default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Ponto2D p1 = new Ponto2D();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System.out.println("\n--- Teste 1 (Ponto default) ---");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System.out.println("Ponto 1: " + p1);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// Teste 2: Construtor com parâmetros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Ponto2D p2 = new Ponto2D(3.0, 4.0);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System.out.println("\n--- Teste 2 (Ponto com parâmetros) ---");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System.out.println("Ponto 2: " + p2);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// Teste 3: Calcular distância entre p1 e p2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System.out.println("\n--- Teste 3 (Distância entre P1 e P2) ---");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System.out.println("Distância entre P1 e P2: " + 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p1.calcularDistancia(p2));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// Teste 4: Calcular distância entre dois pontos arbitrários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Ponto2D p3 = new Ponto2D(1.0, 1.0);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Ponto2D p4 = new Ponto2D(4.0, 5.0);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// Teste 5: Distância de um ponto para ele mesmo (deve ser 0)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System.out.println("\n--- Teste 5 (Distância de P2 para P2) ---");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System.out.println("Distância de P2 para P2: " + 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p2.calcularDistancia(p2));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53" dirty="0"/>
          </a:p>
        </p:txBody>
      </p:sp>
      <p:sp>
        <p:nvSpPr>
          <p:cNvPr id="8" name="Text 5"/>
          <p:cNvSpPr/>
          <p:nvPr/>
        </p:nvSpPr>
        <p:spPr>
          <a:xfrm>
            <a:off x="468630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dos Testes: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686300" y="1314450"/>
            <a:ext cx="4171950" cy="2697212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10" name="Text 7"/>
          <p:cNvSpPr/>
          <p:nvPr/>
        </p:nvSpPr>
        <p:spPr>
          <a:xfrm>
            <a:off x="4800600" y="1428750"/>
            <a:ext cx="3943350" cy="24686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--- Teste 1 (Ponto default) ---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Ponto 1: (0.0, 0.0)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--- Teste 2 (Ponto com parâmetros) ---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Ponto 2: (3.0, 4.0)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--- Teste 3 (Distância entre P1 e P2) ---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Distância entre P1 e P2: 5.0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--- Teste 4 (Distância entre P3 e P4) ---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Ponto 3: (1.0, 1.0)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Ponto 4: (4.0, 5.0)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Distância entre P3 e P4: 5.0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--- Teste 5 (Distância de P2 para P2) ---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Distância de P2 para P2: 0.0</a:t>
            </a:r>
            <a:endParaRPr lang="en-US" sz="753" dirty="0"/>
          </a:p>
        </p:txBody>
      </p:sp>
      <p:sp>
        <p:nvSpPr>
          <p:cNvPr id="11" name="Shape 8"/>
          <p:cNvSpPr/>
          <p:nvPr/>
        </p:nvSpPr>
        <p:spPr>
          <a:xfrm>
            <a:off x="4686300" y="4125962"/>
            <a:ext cx="4171950" cy="15144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4800600" y="4240262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dos Resultados: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972050" y="4497437"/>
            <a:ext cx="37719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 default inicializa corretamente na origem (0,0)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4972050" y="4668887"/>
            <a:ext cx="37719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Construtor parametrizado atribui valores corretamente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4972050" y="4840337"/>
            <a:ext cx="37719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toString formata corretamente as coordenadas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4972050" y="5011787"/>
            <a:ext cx="3771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Cálculo da distância euclidiana está correto (5.0 para os casos testados)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972050" y="5354687"/>
            <a:ext cx="37719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Distância de um ponto para ele mesmo é zero, como esperado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149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e Conclusões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dos testes e funcionamento da classe Ponto2D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dos Testes: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9322" y="1318022"/>
            <a:ext cx="1778933" cy="321469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89322" y="1318022"/>
            <a:ext cx="177893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068255" y="1318022"/>
            <a:ext cx="1620710" cy="321469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068255" y="1318022"/>
            <a:ext cx="1620710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Pontos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688966" y="1318022"/>
            <a:ext cx="765163" cy="321469"/>
          </a:xfrm>
          <a:prstGeom prst="rect">
            <a:avLst/>
          </a:prstGeom>
          <a:solidFill>
            <a:srgbClr val="3B82F6">
              <a:alpha val="50000"/>
            </a:srgbClr>
          </a:solidFill>
          <a:ln w="99">
            <a:solidFill>
              <a:srgbClr val="93C5F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688966" y="1318022"/>
            <a:ext cx="765163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Distância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89322" y="1632347"/>
            <a:ext cx="178236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Ponto Default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071688" y="1632347"/>
            <a:ext cx="162383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P1 = (0.0, 0.0)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3695523" y="1632347"/>
            <a:ext cx="75860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289322" y="1953816"/>
            <a:ext cx="4164806" cy="32146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89322" y="1953816"/>
            <a:ext cx="178236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Ponto com Parâmetros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071688" y="1953816"/>
            <a:ext cx="162383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P2 = (3.0, 4.0)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3695523" y="1953816"/>
            <a:ext cx="75860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89322" y="2275284"/>
            <a:ext cx="178236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Distância P1 a P2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2071688" y="2275284"/>
            <a:ext cx="162383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P1 a P2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3695523" y="2275284"/>
            <a:ext cx="75860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5.0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289322" y="2596753"/>
            <a:ext cx="4164806" cy="32146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289322" y="2596753"/>
            <a:ext cx="178236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Distância P3 a P4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2071688" y="2596753"/>
            <a:ext cx="162383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P3(1.0, 1.0) a P4(4.0, 5.0)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3695523" y="2596753"/>
            <a:ext cx="75860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5.0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89322" y="2918222"/>
            <a:ext cx="178236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Distância ao mesmo ponto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071688" y="2918222"/>
            <a:ext cx="1623836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P2 a P2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3695523" y="2918222"/>
            <a:ext cx="758605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0.0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285750" y="3357563"/>
            <a:ext cx="4171950" cy="11144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371475" y="3443288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Conclusões: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542925" y="3700463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classe implementa corretamente as coordenadas de um ponto 2D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542925" y="3871913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Os construtores funcionam conforme esperado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542925" y="4043363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cálculo da distância euclidiana está correto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542925" y="4214813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representação textual dos pontos é clara e intuitiva</a:t>
            </a:r>
            <a:endParaRPr lang="en-US" sz="837" dirty="0"/>
          </a:p>
        </p:txBody>
      </p:sp>
      <p:pic>
        <p:nvPicPr>
          <p:cNvPr id="3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000125"/>
            <a:ext cx="4171950" cy="2857500"/>
          </a:xfrm>
          <a:prstGeom prst="rect">
            <a:avLst/>
          </a:prstGeom>
        </p:spPr>
      </p:pic>
      <p:sp>
        <p:nvSpPr>
          <p:cNvPr id="36" name="Shape 32"/>
          <p:cNvSpPr/>
          <p:nvPr/>
        </p:nvSpPr>
        <p:spPr>
          <a:xfrm>
            <a:off x="4686300" y="3943350"/>
            <a:ext cx="417195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7" name="Text 33"/>
          <p:cNvSpPr/>
          <p:nvPr/>
        </p:nvSpPr>
        <p:spPr>
          <a:xfrm>
            <a:off x="4772025" y="4029075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Aplicações:</a:t>
            </a:r>
            <a:endParaRPr lang="en-US" sz="1046" dirty="0"/>
          </a:p>
        </p:txBody>
      </p:sp>
      <p:sp>
        <p:nvSpPr>
          <p:cNvPr id="38" name="Text 34"/>
          <p:cNvSpPr/>
          <p:nvPr/>
        </p:nvSpPr>
        <p:spPr>
          <a:xfrm>
            <a:off x="4772025" y="4286250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classe Ponto2D pode ser utilizada como base para diversas aplicações:</a:t>
            </a:r>
            <a:endParaRPr lang="en-US" sz="837" dirty="0"/>
          </a:p>
        </p:txBody>
      </p:sp>
      <p:sp>
        <p:nvSpPr>
          <p:cNvPr id="39" name="Text 35"/>
          <p:cNvSpPr/>
          <p:nvPr/>
        </p:nvSpPr>
        <p:spPr>
          <a:xfrm>
            <a:off x="4943475" y="4457700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Sistemas de coordenadas geográficas</a:t>
            </a:r>
            <a:endParaRPr lang="en-US" sz="837" dirty="0"/>
          </a:p>
        </p:txBody>
      </p:sp>
      <p:sp>
        <p:nvSpPr>
          <p:cNvPr id="40" name="Text 36"/>
          <p:cNvSpPr/>
          <p:nvPr/>
        </p:nvSpPr>
        <p:spPr>
          <a:xfrm>
            <a:off x="4943475" y="4629150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Cálculos geométricos em aplicações gráficas</a:t>
            </a:r>
            <a:endParaRPr lang="en-US" sz="837" dirty="0"/>
          </a:p>
        </p:txBody>
      </p:sp>
      <p:sp>
        <p:nvSpPr>
          <p:cNvPr id="41" name="Text 37"/>
          <p:cNvSpPr/>
          <p:nvPr/>
        </p:nvSpPr>
        <p:spPr>
          <a:xfrm>
            <a:off x="4943475" y="4800600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para classes mais complexas como polígonos</a:t>
            </a:r>
            <a:endParaRPr lang="en-US" sz="837" dirty="0"/>
          </a:p>
        </p:txBody>
      </p:sp>
      <p:sp>
        <p:nvSpPr>
          <p:cNvPr id="42" name="Text 38"/>
          <p:cNvSpPr/>
          <p:nvPr/>
        </p:nvSpPr>
        <p:spPr>
          <a:xfrm>
            <a:off x="4943475" y="4972050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Algoritmos de proximidade e clustering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2025-10-09T19:41:56Z</dcterms:created>
  <dcterms:modified xsi:type="dcterms:W3CDTF">2025-10-09T19:41:56Z</dcterms:modified>
</cp:coreProperties>
</file>