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992620d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4992620d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956015ff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d956015ff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992620df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4992620df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4992620df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4992620df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4992620df3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4992620df3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4992620df3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4992620df3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d956015ff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d956015ff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4992620df3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4992620df3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992620df3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992620df3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14992620df3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14992620df3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a8ce8295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a8ce8295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d956015ff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d956015ff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d956015ff6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d956015ff6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d956015ff6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d956015ff6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d956015ff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d956015ff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d956015ff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d956015ff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d956015ff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d956015ff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d956015ff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d956015ff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d956015ff6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d956015ff6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d956015ff6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d956015ff6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d956015ff6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d956015ff6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a8ce8295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a8ce8295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d956015ff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d956015ff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d956015ff6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d956015ff6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d956015ff6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d956015ff6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d956015ff6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d956015ff6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956015ff6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956015ff6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49af709742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49af709742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49af709742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49af709742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d956015ff6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d956015ff6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d956015ff6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d956015ff6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d956015ff6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d956015ff6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a8ce8295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a8ce8295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d956015ff6_0_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d956015ff6_0_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d956015ff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d956015ff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d956015ff6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d956015ff6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d956015ff6_0_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d956015ff6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d956015ff6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d956015ff6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956015ff6_0_7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956015ff6_0_7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d956015ff6_0_10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d956015ff6_0_10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d956015ff6_0_7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d956015ff6_0_7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d956015ff6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d956015ff6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d956015ff6_0_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d956015ff6_0_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956015f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956015f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d956015ff6_0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d956015ff6_0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d956015ff6_0_1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d956015ff6_0_1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d956015ff6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d956015ff6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149c83a2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149c83a2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d956015ff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d956015ff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8a510076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8a510076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992620df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4992620df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4992620df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4992620df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Rubro-Negras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2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1639825" y="1116713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50,78</a:t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357925" y="11687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500,700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27950" y="2514125"/>
            <a:ext cx="816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</a:t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5264063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300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6564625" y="25140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550</a:t>
            </a:r>
            <a:endParaRPr/>
          </a:p>
        </p:txBody>
      </p:sp>
      <p:sp>
        <p:nvSpPr>
          <p:cNvPr id="294" name="Google Shape;294;p22"/>
          <p:cNvSpPr/>
          <p:nvPr/>
        </p:nvSpPr>
        <p:spPr>
          <a:xfrm>
            <a:off x="7946200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900</a:t>
            </a:r>
            <a:endParaRPr/>
          </a:p>
        </p:txBody>
      </p:sp>
      <p:sp>
        <p:nvSpPr>
          <p:cNvPr id="295" name="Google Shape;295;p22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299" name="Google Shape;299;p22"/>
          <p:cNvSpPr/>
          <p:nvPr/>
        </p:nvSpPr>
        <p:spPr>
          <a:xfrm>
            <a:off x="200304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</a:t>
            </a:r>
            <a:endParaRPr/>
          </a:p>
        </p:txBody>
      </p:sp>
      <p:sp>
        <p:nvSpPr>
          <p:cNvPr id="300" name="Google Shape;300;p22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718653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600</a:t>
            </a:r>
            <a:endParaRPr/>
          </a:p>
        </p:txBody>
      </p:sp>
      <p:sp>
        <p:nvSpPr>
          <p:cNvPr id="304" name="Google Shape;304;p22"/>
          <p:cNvSpPr/>
          <p:nvPr/>
        </p:nvSpPr>
        <p:spPr>
          <a:xfrm>
            <a:off x="79462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305" name="Google Shape;305;p22"/>
          <p:cNvSpPr/>
          <p:nvPr/>
        </p:nvSpPr>
        <p:spPr>
          <a:xfrm>
            <a:off x="855515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5109516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</a:t>
            </a:r>
            <a:endParaRPr/>
          </a:p>
        </p:txBody>
      </p:sp>
      <p:sp>
        <p:nvSpPr>
          <p:cNvPr id="307" name="Google Shape;307;p22"/>
          <p:cNvSpPr/>
          <p:nvPr/>
        </p:nvSpPr>
        <p:spPr>
          <a:xfrm>
            <a:off x="59298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400</a:t>
            </a:r>
            <a:endParaRPr/>
          </a:p>
        </p:txBody>
      </p:sp>
      <p:sp>
        <p:nvSpPr>
          <p:cNvPr id="308" name="Google Shape;308;p22"/>
          <p:cNvSpPr/>
          <p:nvPr/>
        </p:nvSpPr>
        <p:spPr>
          <a:xfrm>
            <a:off x="652786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520</a:t>
            </a:r>
            <a:endParaRPr/>
          </a:p>
        </p:txBody>
      </p:sp>
      <p:cxnSp>
        <p:nvCxnSpPr>
          <p:cNvPr id="309" name="Google Shape;309;p22"/>
          <p:cNvCxnSpPr>
            <a:stCxn id="288" idx="3"/>
            <a:endCxn id="289" idx="7"/>
          </p:cNvCxnSpPr>
          <p:nvPr/>
        </p:nvCxnSpPr>
        <p:spPr>
          <a:xfrm flipH="1">
            <a:off x="2730228" y="998215"/>
            <a:ext cx="15213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2"/>
          <p:cNvCxnSpPr>
            <a:stCxn id="288" idx="5"/>
            <a:endCxn id="290" idx="1"/>
          </p:cNvCxnSpPr>
          <p:nvPr/>
        </p:nvCxnSpPr>
        <p:spPr>
          <a:xfrm>
            <a:off x="4954322" y="998215"/>
            <a:ext cx="1609800" cy="30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22"/>
          <p:cNvCxnSpPr>
            <a:stCxn id="289" idx="4"/>
            <a:endCxn id="291" idx="7"/>
          </p:cNvCxnSpPr>
          <p:nvPr/>
        </p:nvCxnSpPr>
        <p:spPr>
          <a:xfrm flipH="1">
            <a:off x="924625" y="2008913"/>
            <a:ext cx="13539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2"/>
          <p:cNvCxnSpPr>
            <a:stCxn id="289" idx="4"/>
            <a:endCxn id="295" idx="1"/>
          </p:cNvCxnSpPr>
          <p:nvPr/>
        </p:nvCxnSpPr>
        <p:spPr>
          <a:xfrm>
            <a:off x="2278525" y="2008913"/>
            <a:ext cx="14637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22"/>
          <p:cNvCxnSpPr>
            <a:stCxn id="291" idx="4"/>
            <a:endCxn id="296" idx="0"/>
          </p:cNvCxnSpPr>
          <p:nvPr/>
        </p:nvCxnSpPr>
        <p:spPr>
          <a:xfrm flipH="1">
            <a:off x="297700" y="3406325"/>
            <a:ext cx="3384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2"/>
          <p:cNvCxnSpPr>
            <a:stCxn id="291" idx="4"/>
            <a:endCxn id="297" idx="0"/>
          </p:cNvCxnSpPr>
          <p:nvPr/>
        </p:nvCxnSpPr>
        <p:spPr>
          <a:xfrm>
            <a:off x="636100" y="3406325"/>
            <a:ext cx="2754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22"/>
          <p:cNvCxnSpPr>
            <a:stCxn id="316" idx="4"/>
            <a:endCxn id="298" idx="0"/>
          </p:cNvCxnSpPr>
          <p:nvPr/>
        </p:nvCxnSpPr>
        <p:spPr>
          <a:xfrm flipH="1">
            <a:off x="1525150" y="3406263"/>
            <a:ext cx="729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22"/>
          <p:cNvCxnSpPr>
            <a:stCxn id="316" idx="4"/>
            <a:endCxn id="299" idx="0"/>
          </p:cNvCxnSpPr>
          <p:nvPr/>
        </p:nvCxnSpPr>
        <p:spPr>
          <a:xfrm>
            <a:off x="2255050" y="3406263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22"/>
          <p:cNvCxnSpPr>
            <a:stCxn id="295" idx="4"/>
            <a:endCxn id="300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22"/>
          <p:cNvCxnSpPr>
            <a:stCxn id="295" idx="4"/>
            <a:endCxn id="301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22"/>
          <p:cNvCxnSpPr>
            <a:stCxn id="295" idx="4"/>
            <a:endCxn id="302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2"/>
          <p:cNvCxnSpPr>
            <a:stCxn id="292" idx="4"/>
            <a:endCxn id="306" idx="0"/>
          </p:cNvCxnSpPr>
          <p:nvPr/>
        </p:nvCxnSpPr>
        <p:spPr>
          <a:xfrm flipH="1">
            <a:off x="5361413" y="3406338"/>
            <a:ext cx="399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2"/>
          <p:cNvCxnSpPr>
            <a:stCxn id="292" idx="4"/>
            <a:endCxn id="307" idx="0"/>
          </p:cNvCxnSpPr>
          <p:nvPr/>
        </p:nvCxnSpPr>
        <p:spPr>
          <a:xfrm>
            <a:off x="5761013" y="3406338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22"/>
          <p:cNvCxnSpPr>
            <a:stCxn id="293" idx="4"/>
            <a:endCxn id="308" idx="0"/>
          </p:cNvCxnSpPr>
          <p:nvPr/>
        </p:nvCxnSpPr>
        <p:spPr>
          <a:xfrm flipH="1">
            <a:off x="6779875" y="3406275"/>
            <a:ext cx="2817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22"/>
          <p:cNvCxnSpPr>
            <a:stCxn id="303" idx="0"/>
            <a:endCxn id="293" idx="4"/>
          </p:cNvCxnSpPr>
          <p:nvPr/>
        </p:nvCxnSpPr>
        <p:spPr>
          <a:xfrm rot="10800000">
            <a:off x="7061438" y="3406325"/>
            <a:ext cx="377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5" name="Google Shape;325;p22"/>
          <p:cNvCxnSpPr>
            <a:stCxn id="304" idx="0"/>
            <a:endCxn id="294" idx="4"/>
          </p:cNvCxnSpPr>
          <p:nvPr/>
        </p:nvCxnSpPr>
        <p:spPr>
          <a:xfrm flipH="1" rot="10800000">
            <a:off x="8198200" y="3406350"/>
            <a:ext cx="24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22"/>
          <p:cNvCxnSpPr>
            <a:stCxn id="305" idx="0"/>
            <a:endCxn id="294" idx="4"/>
          </p:cNvCxnSpPr>
          <p:nvPr/>
        </p:nvCxnSpPr>
        <p:spPr>
          <a:xfrm rot="10800000">
            <a:off x="8443250" y="3406350"/>
            <a:ext cx="36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22"/>
          <p:cNvCxnSpPr>
            <a:stCxn id="290" idx="4"/>
            <a:endCxn id="294" idx="0"/>
          </p:cNvCxnSpPr>
          <p:nvPr/>
        </p:nvCxnSpPr>
        <p:spPr>
          <a:xfrm>
            <a:off x="7061575" y="2060975"/>
            <a:ext cx="1381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22"/>
          <p:cNvCxnSpPr>
            <a:stCxn id="293" idx="0"/>
            <a:endCxn id="290" idx="4"/>
          </p:cNvCxnSpPr>
          <p:nvPr/>
        </p:nvCxnSpPr>
        <p:spPr>
          <a:xfrm rot="10800000">
            <a:off x="7061575" y="2061075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9" name="Google Shape;329;p22"/>
          <p:cNvCxnSpPr>
            <a:stCxn id="292" idx="0"/>
            <a:endCxn id="290" idx="4"/>
          </p:cNvCxnSpPr>
          <p:nvPr/>
        </p:nvCxnSpPr>
        <p:spPr>
          <a:xfrm flipH="1" rot="10800000">
            <a:off x="5761013" y="2060838"/>
            <a:ext cx="1300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0" name="Google Shape;330;p22"/>
          <p:cNvSpPr/>
          <p:nvPr/>
        </p:nvSpPr>
        <p:spPr>
          <a:xfrm>
            <a:off x="2551425" y="3691025"/>
            <a:ext cx="648000" cy="396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76,77</a:t>
            </a:r>
            <a:endParaRPr/>
          </a:p>
        </p:txBody>
      </p:sp>
      <p:cxnSp>
        <p:nvCxnSpPr>
          <p:cNvPr id="331" name="Google Shape;331;p22"/>
          <p:cNvCxnSpPr>
            <a:stCxn id="316" idx="4"/>
            <a:endCxn id="330" idx="0"/>
          </p:cNvCxnSpPr>
          <p:nvPr/>
        </p:nvCxnSpPr>
        <p:spPr>
          <a:xfrm>
            <a:off x="2255050" y="3406263"/>
            <a:ext cx="6204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6" name="Google Shape;316;p22"/>
          <p:cNvSpPr/>
          <p:nvPr/>
        </p:nvSpPr>
        <p:spPr>
          <a:xfrm>
            <a:off x="1706950" y="2514063"/>
            <a:ext cx="10962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71,75</a:t>
            </a:r>
            <a:endParaRPr/>
          </a:p>
        </p:txBody>
      </p:sp>
      <p:cxnSp>
        <p:nvCxnSpPr>
          <p:cNvPr id="332" name="Google Shape;332;p22"/>
          <p:cNvCxnSpPr>
            <a:stCxn id="289" idx="4"/>
            <a:endCxn id="316" idx="0"/>
          </p:cNvCxnSpPr>
          <p:nvPr/>
        </p:nvCxnSpPr>
        <p:spPr>
          <a:xfrm flipH="1">
            <a:off x="2255125" y="2008913"/>
            <a:ext cx="23400" cy="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Removendo uma folha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050" y="1152463"/>
            <a:ext cx="6915150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/>
          <p:nvPr/>
        </p:nvSpPr>
        <p:spPr>
          <a:xfrm>
            <a:off x="6729250" y="4154050"/>
            <a:ext cx="202500" cy="1773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0" name="Google Shape;340;p23"/>
          <p:cNvCxnSpPr>
            <a:stCxn id="339" idx="0"/>
          </p:cNvCxnSpPr>
          <p:nvPr/>
        </p:nvCxnSpPr>
        <p:spPr>
          <a:xfrm rot="10800000">
            <a:off x="6535000" y="3326650"/>
            <a:ext cx="295500" cy="827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41" name="Google Shape;34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4925" y="1123888"/>
            <a:ext cx="7162800" cy="332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3"/>
          <p:cNvPicPr preferRelativeResize="0"/>
          <p:nvPr/>
        </p:nvPicPr>
        <p:blipFill rotWithShape="1">
          <a:blip r:embed="rId5">
            <a:alphaModFix/>
          </a:blip>
          <a:srcRect b="1279" l="1110" r="-1109" t="-1280"/>
          <a:stretch/>
        </p:blipFill>
        <p:spPr>
          <a:xfrm>
            <a:off x="1606850" y="1068400"/>
            <a:ext cx="6867525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4475" y="2116150"/>
            <a:ext cx="67722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1639825" y="1116713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</a:t>
            </a:r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357925" y="11687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700</a:t>
            </a: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</a:t>
            </a: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5264063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300</a:t>
            </a: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7946200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900</a:t>
            </a: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356" name="Google Shape;356;p24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357" name="Google Shape;357;p24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358" name="Google Shape;358;p24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359" name="Google Shape;359;p24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360" name="Google Shape;360;p24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362" name="Google Shape;362;p24"/>
          <p:cNvSpPr/>
          <p:nvPr/>
        </p:nvSpPr>
        <p:spPr>
          <a:xfrm>
            <a:off x="79462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855515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364" name="Google Shape;364;p24"/>
          <p:cNvSpPr/>
          <p:nvPr/>
        </p:nvSpPr>
        <p:spPr>
          <a:xfrm>
            <a:off x="5109516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</a:t>
            </a:r>
            <a:endParaRPr/>
          </a:p>
        </p:txBody>
      </p:sp>
      <p:sp>
        <p:nvSpPr>
          <p:cNvPr id="365" name="Google Shape;365;p24"/>
          <p:cNvSpPr/>
          <p:nvPr/>
        </p:nvSpPr>
        <p:spPr>
          <a:xfrm>
            <a:off x="5929825" y="3691050"/>
            <a:ext cx="504000" cy="396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400</a:t>
            </a:r>
            <a:endParaRPr/>
          </a:p>
        </p:txBody>
      </p:sp>
      <p:cxnSp>
        <p:nvCxnSpPr>
          <p:cNvPr id="366" name="Google Shape;366;p24"/>
          <p:cNvCxnSpPr>
            <a:stCxn id="349" idx="3"/>
            <a:endCxn id="350" idx="7"/>
          </p:cNvCxnSpPr>
          <p:nvPr/>
        </p:nvCxnSpPr>
        <p:spPr>
          <a:xfrm flipH="1">
            <a:off x="2730228" y="998215"/>
            <a:ext cx="15213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24"/>
          <p:cNvCxnSpPr>
            <a:stCxn id="349" idx="5"/>
            <a:endCxn id="351" idx="1"/>
          </p:cNvCxnSpPr>
          <p:nvPr/>
        </p:nvCxnSpPr>
        <p:spPr>
          <a:xfrm>
            <a:off x="4954322" y="998215"/>
            <a:ext cx="1609800" cy="30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24"/>
          <p:cNvCxnSpPr>
            <a:stCxn id="350" idx="4"/>
            <a:endCxn id="352" idx="0"/>
          </p:cNvCxnSpPr>
          <p:nvPr/>
        </p:nvCxnSpPr>
        <p:spPr>
          <a:xfrm flipH="1">
            <a:off x="1593025" y="2008913"/>
            <a:ext cx="685500" cy="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24"/>
          <p:cNvCxnSpPr>
            <a:stCxn id="350" idx="4"/>
            <a:endCxn id="355" idx="1"/>
          </p:cNvCxnSpPr>
          <p:nvPr/>
        </p:nvCxnSpPr>
        <p:spPr>
          <a:xfrm>
            <a:off x="2278525" y="2008913"/>
            <a:ext cx="14637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24"/>
          <p:cNvCxnSpPr>
            <a:stCxn id="352" idx="4"/>
            <a:endCxn id="356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1" name="Google Shape;371;p24"/>
          <p:cNvCxnSpPr>
            <a:stCxn id="352" idx="4"/>
            <a:endCxn id="357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2" name="Google Shape;372;p24"/>
          <p:cNvCxnSpPr>
            <a:stCxn id="352" idx="4"/>
            <a:endCxn id="358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24"/>
          <p:cNvCxnSpPr>
            <a:stCxn id="355" idx="4"/>
            <a:endCxn id="359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24"/>
          <p:cNvCxnSpPr>
            <a:stCxn id="355" idx="4"/>
            <a:endCxn id="360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24"/>
          <p:cNvCxnSpPr>
            <a:stCxn id="355" idx="4"/>
            <a:endCxn id="361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4"/>
          <p:cNvCxnSpPr>
            <a:stCxn id="353" idx="4"/>
            <a:endCxn id="364" idx="0"/>
          </p:cNvCxnSpPr>
          <p:nvPr/>
        </p:nvCxnSpPr>
        <p:spPr>
          <a:xfrm flipH="1">
            <a:off x="5361413" y="3406338"/>
            <a:ext cx="399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4"/>
          <p:cNvCxnSpPr>
            <a:stCxn id="353" idx="4"/>
            <a:endCxn id="365" idx="0"/>
          </p:cNvCxnSpPr>
          <p:nvPr/>
        </p:nvCxnSpPr>
        <p:spPr>
          <a:xfrm>
            <a:off x="5761013" y="3406338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4"/>
          <p:cNvCxnSpPr>
            <a:stCxn id="362" idx="0"/>
            <a:endCxn id="354" idx="4"/>
          </p:cNvCxnSpPr>
          <p:nvPr/>
        </p:nvCxnSpPr>
        <p:spPr>
          <a:xfrm flipH="1" rot="10800000">
            <a:off x="8198200" y="3406350"/>
            <a:ext cx="24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4"/>
          <p:cNvCxnSpPr>
            <a:stCxn id="363" idx="0"/>
            <a:endCxn id="354" idx="4"/>
          </p:cNvCxnSpPr>
          <p:nvPr/>
        </p:nvCxnSpPr>
        <p:spPr>
          <a:xfrm rot="10800000">
            <a:off x="8443250" y="3406350"/>
            <a:ext cx="36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4"/>
          <p:cNvCxnSpPr>
            <a:stCxn id="351" idx="4"/>
            <a:endCxn id="354" idx="0"/>
          </p:cNvCxnSpPr>
          <p:nvPr/>
        </p:nvCxnSpPr>
        <p:spPr>
          <a:xfrm>
            <a:off x="7061575" y="2060975"/>
            <a:ext cx="1381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4"/>
          <p:cNvCxnSpPr>
            <a:stCxn id="353" idx="0"/>
            <a:endCxn id="351" idx="4"/>
          </p:cNvCxnSpPr>
          <p:nvPr/>
        </p:nvCxnSpPr>
        <p:spPr>
          <a:xfrm flipH="1" rot="10800000">
            <a:off x="5761013" y="2060838"/>
            <a:ext cx="1300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p24"/>
          <p:cNvSpPr/>
          <p:nvPr/>
        </p:nvSpPr>
        <p:spPr>
          <a:xfrm>
            <a:off x="1818075" y="3691025"/>
            <a:ext cx="11094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72,75,76</a:t>
            </a:r>
            <a:endParaRPr/>
          </a:p>
        </p:txBody>
      </p:sp>
      <p:cxnSp>
        <p:nvCxnSpPr>
          <p:cNvPr id="383" name="Google Shape;383;p24"/>
          <p:cNvCxnSpPr>
            <a:stCxn id="352" idx="4"/>
            <a:endCxn id="382" idx="0"/>
          </p:cNvCxnSpPr>
          <p:nvPr/>
        </p:nvCxnSpPr>
        <p:spPr>
          <a:xfrm>
            <a:off x="1592925" y="3406300"/>
            <a:ext cx="780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2059950" y="1337138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</a:t>
            </a: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6357925" y="133702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</a:t>
            </a: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</a:t>
            </a: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6447625" y="2514075"/>
            <a:ext cx="1227900" cy="8922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7</a:t>
            </a:r>
            <a:r>
              <a:rPr lang="pt-BR"/>
              <a:t>00,900</a:t>
            </a: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395" name="Google Shape;395;p25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396" name="Google Shape;396;p25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397" name="Google Shape;397;p25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398" name="Google Shape;398;p25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399" name="Google Shape;399;p25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400" name="Google Shape;400;p25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401" name="Google Shape;401;p25"/>
          <p:cNvSpPr/>
          <p:nvPr/>
        </p:nvSpPr>
        <p:spPr>
          <a:xfrm>
            <a:off x="6809575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402" name="Google Shape;402;p25"/>
          <p:cNvSpPr/>
          <p:nvPr/>
        </p:nvSpPr>
        <p:spPr>
          <a:xfrm>
            <a:off x="7700600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403" name="Google Shape;403;p25"/>
          <p:cNvSpPr/>
          <p:nvPr/>
        </p:nvSpPr>
        <p:spPr>
          <a:xfrm>
            <a:off x="5231449" y="3691050"/>
            <a:ext cx="10437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200,300</a:t>
            </a:r>
            <a:endParaRPr/>
          </a:p>
        </p:txBody>
      </p:sp>
      <p:cxnSp>
        <p:nvCxnSpPr>
          <p:cNvPr id="404" name="Google Shape;404;p25"/>
          <p:cNvCxnSpPr>
            <a:stCxn id="389" idx="4"/>
            <a:endCxn id="390" idx="7"/>
          </p:cNvCxnSpPr>
          <p:nvPr/>
        </p:nvCxnSpPr>
        <p:spPr>
          <a:xfrm flipH="1">
            <a:off x="3150325" y="1128875"/>
            <a:ext cx="1452600" cy="33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5" name="Google Shape;405;p25"/>
          <p:cNvCxnSpPr>
            <a:stCxn id="389" idx="4"/>
            <a:endCxn id="391" idx="1"/>
          </p:cNvCxnSpPr>
          <p:nvPr/>
        </p:nvCxnSpPr>
        <p:spPr>
          <a:xfrm>
            <a:off x="4602925" y="1128875"/>
            <a:ext cx="1961100" cy="33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25"/>
          <p:cNvCxnSpPr>
            <a:stCxn id="390" idx="4"/>
            <a:endCxn id="392" idx="0"/>
          </p:cNvCxnSpPr>
          <p:nvPr/>
        </p:nvCxnSpPr>
        <p:spPr>
          <a:xfrm flipH="1">
            <a:off x="1592850" y="2229338"/>
            <a:ext cx="1105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p25"/>
          <p:cNvCxnSpPr>
            <a:stCxn id="390" idx="4"/>
            <a:endCxn id="394" idx="1"/>
          </p:cNvCxnSpPr>
          <p:nvPr/>
        </p:nvCxnSpPr>
        <p:spPr>
          <a:xfrm>
            <a:off x="2698650" y="2229338"/>
            <a:ext cx="1043700" cy="41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25"/>
          <p:cNvCxnSpPr>
            <a:stCxn id="392" idx="4"/>
            <a:endCxn id="395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25"/>
          <p:cNvCxnSpPr>
            <a:stCxn id="392" idx="4"/>
            <a:endCxn id="396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25"/>
          <p:cNvCxnSpPr>
            <a:stCxn id="392" idx="4"/>
            <a:endCxn id="397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1" name="Google Shape;411;p25"/>
          <p:cNvCxnSpPr>
            <a:stCxn id="394" idx="4"/>
            <a:endCxn id="398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2" name="Google Shape;412;p25"/>
          <p:cNvCxnSpPr>
            <a:stCxn id="394" idx="4"/>
            <a:endCxn id="399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25"/>
          <p:cNvCxnSpPr>
            <a:stCxn id="394" idx="4"/>
            <a:endCxn id="400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25"/>
          <p:cNvCxnSpPr>
            <a:stCxn id="393" idx="4"/>
            <a:endCxn id="403" idx="0"/>
          </p:cNvCxnSpPr>
          <p:nvPr/>
        </p:nvCxnSpPr>
        <p:spPr>
          <a:xfrm flipH="1">
            <a:off x="5753275" y="3406275"/>
            <a:ext cx="1308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25"/>
          <p:cNvCxnSpPr>
            <a:stCxn id="401" idx="0"/>
            <a:endCxn id="393" idx="4"/>
          </p:cNvCxnSpPr>
          <p:nvPr/>
        </p:nvCxnSpPr>
        <p:spPr>
          <a:xfrm rot="10800000">
            <a:off x="7061575" y="340612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25"/>
          <p:cNvCxnSpPr>
            <a:stCxn id="402" idx="0"/>
            <a:endCxn id="393" idx="4"/>
          </p:cNvCxnSpPr>
          <p:nvPr/>
        </p:nvCxnSpPr>
        <p:spPr>
          <a:xfrm rot="10800000">
            <a:off x="7061600" y="3406325"/>
            <a:ext cx="891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25"/>
          <p:cNvCxnSpPr>
            <a:stCxn id="391" idx="4"/>
            <a:endCxn id="393" idx="0"/>
          </p:cNvCxnSpPr>
          <p:nvPr/>
        </p:nvCxnSpPr>
        <p:spPr>
          <a:xfrm>
            <a:off x="7061575" y="222922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25"/>
          <p:cNvSpPr/>
          <p:nvPr/>
        </p:nvSpPr>
        <p:spPr>
          <a:xfrm>
            <a:off x="1818075" y="3691025"/>
            <a:ext cx="11094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72,75,76</a:t>
            </a:r>
            <a:endParaRPr/>
          </a:p>
        </p:txBody>
      </p:sp>
      <p:cxnSp>
        <p:nvCxnSpPr>
          <p:cNvPr id="419" name="Google Shape;419;p25"/>
          <p:cNvCxnSpPr>
            <a:stCxn id="392" idx="4"/>
            <a:endCxn id="418" idx="0"/>
          </p:cNvCxnSpPr>
          <p:nvPr/>
        </p:nvCxnSpPr>
        <p:spPr>
          <a:xfrm>
            <a:off x="1592925" y="3406300"/>
            <a:ext cx="780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425" name="Google Shape;425;p26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</a:t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>
            <a:off x="3884925" y="1317350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78,95</a:t>
            </a:r>
            <a:endParaRPr/>
          </a:p>
        </p:txBody>
      </p:sp>
      <p:sp>
        <p:nvSpPr>
          <p:cNvPr id="427" name="Google Shape;427;p26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</a:t>
            </a:r>
            <a:endParaRPr/>
          </a:p>
        </p:txBody>
      </p:sp>
      <p:sp>
        <p:nvSpPr>
          <p:cNvPr id="428" name="Google Shape;428;p26"/>
          <p:cNvSpPr/>
          <p:nvPr/>
        </p:nvSpPr>
        <p:spPr>
          <a:xfrm>
            <a:off x="6447625" y="2514075"/>
            <a:ext cx="1227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700,900</a:t>
            </a:r>
            <a:endParaRPr/>
          </a:p>
        </p:txBody>
      </p:sp>
      <p:sp>
        <p:nvSpPr>
          <p:cNvPr id="429" name="Google Shape;429;p26"/>
          <p:cNvSpPr/>
          <p:nvPr/>
        </p:nvSpPr>
        <p:spPr>
          <a:xfrm>
            <a:off x="4108125" y="251408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430" name="Google Shape;430;p26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431" name="Google Shape;431;p26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432" name="Google Shape;432;p26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433" name="Google Shape;433;p26"/>
          <p:cNvSpPr/>
          <p:nvPr/>
        </p:nvSpPr>
        <p:spPr>
          <a:xfrm>
            <a:off x="3604113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434" name="Google Shape;434;p26"/>
          <p:cNvSpPr/>
          <p:nvPr/>
        </p:nvSpPr>
        <p:spPr>
          <a:xfrm>
            <a:off x="4319988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435" name="Google Shape;435;p26"/>
          <p:cNvSpPr/>
          <p:nvPr/>
        </p:nvSpPr>
        <p:spPr>
          <a:xfrm>
            <a:off x="4936100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436" name="Google Shape;436;p26"/>
          <p:cNvSpPr/>
          <p:nvPr/>
        </p:nvSpPr>
        <p:spPr>
          <a:xfrm>
            <a:off x="6809575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437" name="Google Shape;437;p26"/>
          <p:cNvSpPr/>
          <p:nvPr/>
        </p:nvSpPr>
        <p:spPr>
          <a:xfrm>
            <a:off x="7700600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438" name="Google Shape;438;p26"/>
          <p:cNvSpPr/>
          <p:nvPr/>
        </p:nvSpPr>
        <p:spPr>
          <a:xfrm>
            <a:off x="5771149" y="3691050"/>
            <a:ext cx="993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200,300</a:t>
            </a:r>
            <a:endParaRPr/>
          </a:p>
        </p:txBody>
      </p:sp>
      <p:cxnSp>
        <p:nvCxnSpPr>
          <p:cNvPr id="439" name="Google Shape;439;p26"/>
          <p:cNvCxnSpPr>
            <a:stCxn id="425" idx="4"/>
            <a:endCxn id="426" idx="0"/>
          </p:cNvCxnSpPr>
          <p:nvPr/>
        </p:nvCxnSpPr>
        <p:spPr>
          <a:xfrm flipH="1">
            <a:off x="4588525" y="1128875"/>
            <a:ext cx="14400" cy="188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26"/>
          <p:cNvCxnSpPr>
            <a:stCxn id="426" idx="4"/>
            <a:endCxn id="427" idx="0"/>
          </p:cNvCxnSpPr>
          <p:nvPr/>
        </p:nvCxnSpPr>
        <p:spPr>
          <a:xfrm flipH="1">
            <a:off x="1593075" y="2209550"/>
            <a:ext cx="2995500" cy="30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p26"/>
          <p:cNvCxnSpPr>
            <a:stCxn id="426" idx="4"/>
            <a:endCxn id="429" idx="0"/>
          </p:cNvCxnSpPr>
          <p:nvPr/>
        </p:nvCxnSpPr>
        <p:spPr>
          <a:xfrm>
            <a:off x="4588575" y="2209550"/>
            <a:ext cx="16500" cy="30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26"/>
          <p:cNvCxnSpPr>
            <a:stCxn id="427" idx="4"/>
            <a:endCxn id="430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26"/>
          <p:cNvCxnSpPr>
            <a:stCxn id="427" idx="4"/>
            <a:endCxn id="431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6"/>
          <p:cNvCxnSpPr>
            <a:stCxn id="427" idx="4"/>
            <a:endCxn id="432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5" name="Google Shape;445;p26"/>
          <p:cNvCxnSpPr>
            <a:stCxn id="429" idx="4"/>
            <a:endCxn id="433" idx="0"/>
          </p:cNvCxnSpPr>
          <p:nvPr/>
        </p:nvCxnSpPr>
        <p:spPr>
          <a:xfrm flipH="1">
            <a:off x="3855975" y="3406288"/>
            <a:ext cx="749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26"/>
          <p:cNvCxnSpPr>
            <a:stCxn id="429" idx="4"/>
            <a:endCxn id="434" idx="0"/>
          </p:cNvCxnSpPr>
          <p:nvPr/>
        </p:nvCxnSpPr>
        <p:spPr>
          <a:xfrm flipH="1">
            <a:off x="4572075" y="3406288"/>
            <a:ext cx="33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26"/>
          <p:cNvCxnSpPr>
            <a:stCxn id="429" idx="4"/>
            <a:endCxn id="435" idx="0"/>
          </p:cNvCxnSpPr>
          <p:nvPr/>
        </p:nvCxnSpPr>
        <p:spPr>
          <a:xfrm>
            <a:off x="4605075" y="3406288"/>
            <a:ext cx="582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26"/>
          <p:cNvCxnSpPr>
            <a:stCxn id="428" idx="4"/>
            <a:endCxn id="438" idx="0"/>
          </p:cNvCxnSpPr>
          <p:nvPr/>
        </p:nvCxnSpPr>
        <p:spPr>
          <a:xfrm flipH="1">
            <a:off x="6268075" y="3406275"/>
            <a:ext cx="7935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9" name="Google Shape;449;p26"/>
          <p:cNvCxnSpPr>
            <a:stCxn id="436" idx="0"/>
            <a:endCxn id="428" idx="4"/>
          </p:cNvCxnSpPr>
          <p:nvPr/>
        </p:nvCxnSpPr>
        <p:spPr>
          <a:xfrm rot="10800000">
            <a:off x="7061575" y="340612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26"/>
          <p:cNvCxnSpPr>
            <a:stCxn id="437" idx="0"/>
            <a:endCxn id="428" idx="4"/>
          </p:cNvCxnSpPr>
          <p:nvPr/>
        </p:nvCxnSpPr>
        <p:spPr>
          <a:xfrm rot="10800000">
            <a:off x="7061600" y="3406325"/>
            <a:ext cx="891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26"/>
          <p:cNvCxnSpPr>
            <a:stCxn id="426" idx="4"/>
            <a:endCxn id="428" idx="0"/>
          </p:cNvCxnSpPr>
          <p:nvPr/>
        </p:nvCxnSpPr>
        <p:spPr>
          <a:xfrm>
            <a:off x="4588575" y="2209550"/>
            <a:ext cx="2472900" cy="30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2" name="Google Shape;452;p26"/>
          <p:cNvSpPr/>
          <p:nvPr/>
        </p:nvSpPr>
        <p:spPr>
          <a:xfrm>
            <a:off x="1818075" y="3691025"/>
            <a:ext cx="11094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72,75,76</a:t>
            </a:r>
            <a:endParaRPr/>
          </a:p>
        </p:txBody>
      </p:sp>
      <p:cxnSp>
        <p:nvCxnSpPr>
          <p:cNvPr id="453" name="Google Shape;453;p26"/>
          <p:cNvCxnSpPr>
            <a:stCxn id="427" idx="4"/>
            <a:endCxn id="452" idx="0"/>
          </p:cNvCxnSpPr>
          <p:nvPr/>
        </p:nvCxnSpPr>
        <p:spPr>
          <a:xfrm>
            <a:off x="1592925" y="3406300"/>
            <a:ext cx="780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459" name="Google Shape;459;p27"/>
          <p:cNvSpPr/>
          <p:nvPr/>
        </p:nvSpPr>
        <p:spPr>
          <a:xfrm>
            <a:off x="3868350" y="9223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78,95</a:t>
            </a:r>
            <a:endParaRPr/>
          </a:p>
        </p:txBody>
      </p:sp>
      <p:sp>
        <p:nvSpPr>
          <p:cNvPr id="460" name="Google Shape;460;p27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</a:t>
            </a:r>
            <a:endParaRPr/>
          </a:p>
        </p:txBody>
      </p:sp>
      <p:sp>
        <p:nvSpPr>
          <p:cNvPr id="461" name="Google Shape;461;p27"/>
          <p:cNvSpPr/>
          <p:nvPr/>
        </p:nvSpPr>
        <p:spPr>
          <a:xfrm>
            <a:off x="6447625" y="2514075"/>
            <a:ext cx="1227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54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700,900</a:t>
            </a:r>
            <a:endParaRPr/>
          </a:p>
        </p:txBody>
      </p:sp>
      <p:sp>
        <p:nvSpPr>
          <p:cNvPr id="462" name="Google Shape;462;p27"/>
          <p:cNvSpPr/>
          <p:nvPr/>
        </p:nvSpPr>
        <p:spPr>
          <a:xfrm>
            <a:off x="4108125" y="251408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463" name="Google Shape;463;p27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464" name="Google Shape;464;p27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465" name="Google Shape;465;p27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466" name="Google Shape;466;p27"/>
          <p:cNvSpPr/>
          <p:nvPr/>
        </p:nvSpPr>
        <p:spPr>
          <a:xfrm>
            <a:off x="3604113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467" name="Google Shape;467;p27"/>
          <p:cNvSpPr/>
          <p:nvPr/>
        </p:nvSpPr>
        <p:spPr>
          <a:xfrm>
            <a:off x="4319988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468" name="Google Shape;468;p27"/>
          <p:cNvSpPr/>
          <p:nvPr/>
        </p:nvSpPr>
        <p:spPr>
          <a:xfrm>
            <a:off x="4936100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469" name="Google Shape;469;p27"/>
          <p:cNvSpPr/>
          <p:nvPr/>
        </p:nvSpPr>
        <p:spPr>
          <a:xfrm>
            <a:off x="6809575" y="36911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470" name="Google Shape;470;p27"/>
          <p:cNvSpPr/>
          <p:nvPr/>
        </p:nvSpPr>
        <p:spPr>
          <a:xfrm>
            <a:off x="7700600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471" name="Google Shape;471;p27"/>
          <p:cNvSpPr/>
          <p:nvPr/>
        </p:nvSpPr>
        <p:spPr>
          <a:xfrm>
            <a:off x="5771149" y="3691050"/>
            <a:ext cx="993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200,300</a:t>
            </a:r>
            <a:endParaRPr/>
          </a:p>
        </p:txBody>
      </p:sp>
      <p:cxnSp>
        <p:nvCxnSpPr>
          <p:cNvPr id="472" name="Google Shape;472;p27"/>
          <p:cNvCxnSpPr>
            <a:stCxn id="459" idx="4"/>
            <a:endCxn id="460" idx="0"/>
          </p:cNvCxnSpPr>
          <p:nvPr/>
        </p:nvCxnSpPr>
        <p:spPr>
          <a:xfrm flipH="1">
            <a:off x="1593000" y="1814575"/>
            <a:ext cx="2979000" cy="6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3" name="Google Shape;473;p27"/>
          <p:cNvCxnSpPr>
            <a:stCxn id="459" idx="4"/>
            <a:endCxn id="462" idx="0"/>
          </p:cNvCxnSpPr>
          <p:nvPr/>
        </p:nvCxnSpPr>
        <p:spPr>
          <a:xfrm>
            <a:off x="4572000" y="1814575"/>
            <a:ext cx="33000" cy="6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4" name="Google Shape;474;p27"/>
          <p:cNvCxnSpPr>
            <a:stCxn id="460" idx="4"/>
            <a:endCxn id="463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27"/>
          <p:cNvCxnSpPr>
            <a:stCxn id="460" idx="4"/>
            <a:endCxn id="464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27"/>
          <p:cNvCxnSpPr>
            <a:stCxn id="460" idx="4"/>
            <a:endCxn id="465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27"/>
          <p:cNvCxnSpPr>
            <a:stCxn id="462" idx="4"/>
            <a:endCxn id="466" idx="0"/>
          </p:cNvCxnSpPr>
          <p:nvPr/>
        </p:nvCxnSpPr>
        <p:spPr>
          <a:xfrm flipH="1">
            <a:off x="3855975" y="3406288"/>
            <a:ext cx="749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27"/>
          <p:cNvCxnSpPr>
            <a:stCxn id="462" idx="4"/>
            <a:endCxn id="467" idx="0"/>
          </p:cNvCxnSpPr>
          <p:nvPr/>
        </p:nvCxnSpPr>
        <p:spPr>
          <a:xfrm flipH="1">
            <a:off x="4572075" y="3406288"/>
            <a:ext cx="33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27"/>
          <p:cNvCxnSpPr>
            <a:stCxn id="462" idx="4"/>
            <a:endCxn id="468" idx="0"/>
          </p:cNvCxnSpPr>
          <p:nvPr/>
        </p:nvCxnSpPr>
        <p:spPr>
          <a:xfrm>
            <a:off x="4605075" y="3406288"/>
            <a:ext cx="582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7"/>
          <p:cNvCxnSpPr>
            <a:stCxn id="461" idx="4"/>
            <a:endCxn id="471" idx="0"/>
          </p:cNvCxnSpPr>
          <p:nvPr/>
        </p:nvCxnSpPr>
        <p:spPr>
          <a:xfrm flipH="1">
            <a:off x="6268075" y="3406275"/>
            <a:ext cx="7935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7"/>
          <p:cNvCxnSpPr>
            <a:stCxn id="469" idx="0"/>
            <a:endCxn id="461" idx="4"/>
          </p:cNvCxnSpPr>
          <p:nvPr/>
        </p:nvCxnSpPr>
        <p:spPr>
          <a:xfrm rot="10800000">
            <a:off x="7061575" y="3406125"/>
            <a:ext cx="0" cy="28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27"/>
          <p:cNvCxnSpPr>
            <a:stCxn id="470" idx="0"/>
            <a:endCxn id="461" idx="4"/>
          </p:cNvCxnSpPr>
          <p:nvPr/>
        </p:nvCxnSpPr>
        <p:spPr>
          <a:xfrm rot="10800000">
            <a:off x="7061600" y="3406325"/>
            <a:ext cx="891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27"/>
          <p:cNvCxnSpPr>
            <a:stCxn id="459" idx="4"/>
            <a:endCxn id="461" idx="0"/>
          </p:cNvCxnSpPr>
          <p:nvPr/>
        </p:nvCxnSpPr>
        <p:spPr>
          <a:xfrm>
            <a:off x="4572000" y="1814575"/>
            <a:ext cx="2489700" cy="69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27"/>
          <p:cNvSpPr/>
          <p:nvPr/>
        </p:nvSpPr>
        <p:spPr>
          <a:xfrm>
            <a:off x="1818075" y="3691025"/>
            <a:ext cx="11094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72,75,76</a:t>
            </a:r>
            <a:endParaRPr/>
          </a:p>
        </p:txBody>
      </p:sp>
      <p:cxnSp>
        <p:nvCxnSpPr>
          <p:cNvPr id="485" name="Google Shape;485;p27"/>
          <p:cNvCxnSpPr>
            <a:stCxn id="460" idx="4"/>
            <a:endCxn id="484" idx="0"/>
          </p:cNvCxnSpPr>
          <p:nvPr/>
        </p:nvCxnSpPr>
        <p:spPr>
          <a:xfrm>
            <a:off x="1592925" y="3406300"/>
            <a:ext cx="780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Rubro-Negra</a:t>
            </a:r>
            <a:endParaRPr/>
          </a:p>
        </p:txBody>
      </p:sp>
      <p:sp>
        <p:nvSpPr>
          <p:cNvPr id="491" name="Google Shape;49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Árvore 2-4 Simulada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Cada nó, u, tem uma cor que é vermelha ou preta.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O vermelho é representado pelo valor 0 e preto pelo valor 1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cxnSp>
        <p:nvCxnSpPr>
          <p:cNvPr id="497" name="Google Shape;497;p29"/>
          <p:cNvCxnSpPr>
            <a:stCxn id="498" idx="4"/>
            <a:endCxn id="499" idx="0"/>
          </p:cNvCxnSpPr>
          <p:nvPr/>
        </p:nvCxnSpPr>
        <p:spPr>
          <a:xfrm flipH="1">
            <a:off x="3042675" y="934063"/>
            <a:ext cx="1671300" cy="2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29"/>
          <p:cNvCxnSpPr>
            <a:stCxn id="498" idx="4"/>
            <a:endCxn id="501" idx="0"/>
          </p:cNvCxnSpPr>
          <p:nvPr/>
        </p:nvCxnSpPr>
        <p:spPr>
          <a:xfrm>
            <a:off x="4713975" y="934063"/>
            <a:ext cx="2246400" cy="43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29"/>
          <p:cNvCxnSpPr>
            <a:stCxn id="503" idx="4"/>
            <a:endCxn id="504" idx="0"/>
          </p:cNvCxnSpPr>
          <p:nvPr/>
        </p:nvCxnSpPr>
        <p:spPr>
          <a:xfrm flipH="1">
            <a:off x="808088" y="2564375"/>
            <a:ext cx="6546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29"/>
          <p:cNvCxnSpPr>
            <a:stCxn id="499" idx="4"/>
            <a:endCxn id="506" idx="0"/>
          </p:cNvCxnSpPr>
          <p:nvPr/>
        </p:nvCxnSpPr>
        <p:spPr>
          <a:xfrm>
            <a:off x="3042813" y="1592875"/>
            <a:ext cx="1292100" cy="52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29"/>
          <p:cNvCxnSpPr>
            <a:stCxn id="504" idx="4"/>
            <a:endCxn id="508" idx="0"/>
          </p:cNvCxnSpPr>
          <p:nvPr/>
        </p:nvCxnSpPr>
        <p:spPr>
          <a:xfrm flipH="1">
            <a:off x="387325" y="3290663"/>
            <a:ext cx="4209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9" name="Google Shape;509;p29"/>
          <p:cNvCxnSpPr>
            <a:stCxn id="504" idx="4"/>
            <a:endCxn id="510" idx="0"/>
          </p:cNvCxnSpPr>
          <p:nvPr/>
        </p:nvCxnSpPr>
        <p:spPr>
          <a:xfrm>
            <a:off x="808225" y="3290663"/>
            <a:ext cx="3867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1" name="Google Shape;511;p29"/>
          <p:cNvCxnSpPr>
            <a:stCxn id="512" idx="4"/>
            <a:endCxn id="513" idx="0"/>
          </p:cNvCxnSpPr>
          <p:nvPr/>
        </p:nvCxnSpPr>
        <p:spPr>
          <a:xfrm flipH="1">
            <a:off x="17922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" name="Google Shape;514;p29"/>
          <p:cNvCxnSpPr>
            <a:stCxn id="515" idx="4"/>
            <a:endCxn id="516" idx="0"/>
          </p:cNvCxnSpPr>
          <p:nvPr/>
        </p:nvCxnSpPr>
        <p:spPr>
          <a:xfrm flipH="1">
            <a:off x="3458188" y="3243463"/>
            <a:ext cx="4707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7" name="Google Shape;517;p29"/>
          <p:cNvCxnSpPr>
            <a:stCxn id="515" idx="4"/>
            <a:endCxn id="518" idx="0"/>
          </p:cNvCxnSpPr>
          <p:nvPr/>
        </p:nvCxnSpPr>
        <p:spPr>
          <a:xfrm>
            <a:off x="3928888" y="3243463"/>
            <a:ext cx="3999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29"/>
          <p:cNvCxnSpPr>
            <a:stCxn id="506" idx="4"/>
            <a:endCxn id="520" idx="0"/>
          </p:cNvCxnSpPr>
          <p:nvPr/>
        </p:nvCxnSpPr>
        <p:spPr>
          <a:xfrm>
            <a:off x="4334763" y="2515000"/>
            <a:ext cx="4911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1" name="Google Shape;521;p29"/>
          <p:cNvCxnSpPr>
            <a:stCxn id="522" idx="4"/>
            <a:endCxn id="523" idx="0"/>
          </p:cNvCxnSpPr>
          <p:nvPr/>
        </p:nvCxnSpPr>
        <p:spPr>
          <a:xfrm flipH="1">
            <a:off x="5416263" y="2564375"/>
            <a:ext cx="4209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29"/>
          <p:cNvCxnSpPr>
            <a:stCxn id="522" idx="4"/>
            <a:endCxn id="525" idx="0"/>
          </p:cNvCxnSpPr>
          <p:nvPr/>
        </p:nvCxnSpPr>
        <p:spPr>
          <a:xfrm>
            <a:off x="5837163" y="2564375"/>
            <a:ext cx="4143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29"/>
          <p:cNvCxnSpPr>
            <a:stCxn id="527" idx="0"/>
            <a:endCxn id="528" idx="4"/>
          </p:cNvCxnSpPr>
          <p:nvPr/>
        </p:nvCxnSpPr>
        <p:spPr>
          <a:xfrm flipH="1" rot="10800000">
            <a:off x="7672313" y="2564275"/>
            <a:ext cx="4209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29"/>
          <p:cNvCxnSpPr>
            <a:stCxn id="530" idx="0"/>
            <a:endCxn id="528" idx="4"/>
          </p:cNvCxnSpPr>
          <p:nvPr/>
        </p:nvCxnSpPr>
        <p:spPr>
          <a:xfrm rot="10800000">
            <a:off x="8093213" y="2564275"/>
            <a:ext cx="4209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29"/>
          <p:cNvCxnSpPr>
            <a:stCxn id="501" idx="4"/>
            <a:endCxn id="528" idx="0"/>
          </p:cNvCxnSpPr>
          <p:nvPr/>
        </p:nvCxnSpPr>
        <p:spPr>
          <a:xfrm>
            <a:off x="6960250" y="1762675"/>
            <a:ext cx="1133100" cy="40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29"/>
          <p:cNvCxnSpPr>
            <a:stCxn id="522" idx="0"/>
            <a:endCxn id="501" idx="4"/>
          </p:cNvCxnSpPr>
          <p:nvPr/>
        </p:nvCxnSpPr>
        <p:spPr>
          <a:xfrm flipH="1" rot="10800000">
            <a:off x="5837163" y="1762775"/>
            <a:ext cx="1123200" cy="40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29"/>
          <p:cNvCxnSpPr>
            <a:stCxn id="512" idx="4"/>
            <a:endCxn id="534" idx="0"/>
          </p:cNvCxnSpPr>
          <p:nvPr/>
        </p:nvCxnSpPr>
        <p:spPr>
          <a:xfrm>
            <a:off x="21900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29"/>
          <p:cNvCxnSpPr>
            <a:stCxn id="503" idx="4"/>
            <a:endCxn id="512" idx="0"/>
          </p:cNvCxnSpPr>
          <p:nvPr/>
        </p:nvCxnSpPr>
        <p:spPr>
          <a:xfrm>
            <a:off x="1462688" y="2564375"/>
            <a:ext cx="7272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p29"/>
          <p:cNvCxnSpPr>
            <a:stCxn id="499" idx="4"/>
            <a:endCxn id="503" idx="0"/>
          </p:cNvCxnSpPr>
          <p:nvPr/>
        </p:nvCxnSpPr>
        <p:spPr>
          <a:xfrm flipH="1">
            <a:off x="1462713" y="1592875"/>
            <a:ext cx="1580100" cy="5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7" name="Google Shape;537;p29"/>
          <p:cNvSpPr/>
          <p:nvPr/>
        </p:nvSpPr>
        <p:spPr>
          <a:xfrm>
            <a:off x="2777100" y="452432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8" name="Google Shape;538;p29"/>
          <p:cNvSpPr/>
          <p:nvPr/>
        </p:nvSpPr>
        <p:spPr>
          <a:xfrm>
            <a:off x="2043075" y="4524325"/>
            <a:ext cx="4194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39" name="Google Shape;539;p29"/>
          <p:cNvCxnSpPr>
            <a:stCxn id="534" idx="4"/>
            <a:endCxn id="537" idx="0"/>
          </p:cNvCxnSpPr>
          <p:nvPr/>
        </p:nvCxnSpPr>
        <p:spPr>
          <a:xfrm>
            <a:off x="2587788" y="4225438"/>
            <a:ext cx="3999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29"/>
          <p:cNvCxnSpPr>
            <a:stCxn id="534" idx="4"/>
            <a:endCxn id="538" idx="0"/>
          </p:cNvCxnSpPr>
          <p:nvPr/>
        </p:nvCxnSpPr>
        <p:spPr>
          <a:xfrm flipH="1">
            <a:off x="2252688" y="4225438"/>
            <a:ext cx="3351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29"/>
          <p:cNvCxnSpPr>
            <a:stCxn id="515" idx="0"/>
            <a:endCxn id="506" idx="4"/>
          </p:cNvCxnSpPr>
          <p:nvPr/>
        </p:nvCxnSpPr>
        <p:spPr>
          <a:xfrm flipH="1" rot="10800000">
            <a:off x="3928888" y="2515063"/>
            <a:ext cx="4059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8" name="Google Shape;498;p29"/>
          <p:cNvSpPr/>
          <p:nvPr/>
        </p:nvSpPr>
        <p:spPr>
          <a:xfrm>
            <a:off x="4503525" y="538063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</a:t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749800" y="13666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700</a:t>
            </a:r>
            <a:endParaRPr/>
          </a:p>
        </p:txBody>
      </p:sp>
      <p:sp>
        <p:nvSpPr>
          <p:cNvPr id="522" name="Google Shape;522;p29"/>
          <p:cNvSpPr/>
          <p:nvPr/>
        </p:nvSpPr>
        <p:spPr>
          <a:xfrm>
            <a:off x="5626713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r>
              <a:rPr lang="pt-BR"/>
              <a:t>00</a:t>
            </a:r>
            <a:endParaRPr/>
          </a:p>
        </p:txBody>
      </p:sp>
      <p:sp>
        <p:nvSpPr>
          <p:cNvPr id="528" name="Google Shape;528;p29"/>
          <p:cNvSpPr/>
          <p:nvPr/>
        </p:nvSpPr>
        <p:spPr>
          <a:xfrm>
            <a:off x="7882763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r>
              <a:rPr lang="pt-BR"/>
              <a:t>00</a:t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2832363" y="11968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78</a:t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4124313" y="211900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93</a:t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1252238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5</a:t>
            </a:r>
            <a:r>
              <a:rPr lang="pt-BR"/>
              <a:t>0</a:t>
            </a:r>
            <a:endParaRPr/>
          </a:p>
        </p:txBody>
      </p:sp>
      <p:sp>
        <p:nvSpPr>
          <p:cNvPr id="523" name="Google Shape;523;p29"/>
          <p:cNvSpPr/>
          <p:nvPr/>
        </p:nvSpPr>
        <p:spPr>
          <a:xfrm>
            <a:off x="5205813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r>
              <a:rPr lang="pt-BR"/>
              <a:t>00</a:t>
            </a:r>
            <a:endParaRPr/>
          </a:p>
        </p:txBody>
      </p:sp>
      <p:sp>
        <p:nvSpPr>
          <p:cNvPr id="527" name="Google Shape;527;p29"/>
          <p:cNvSpPr/>
          <p:nvPr/>
        </p:nvSpPr>
        <p:spPr>
          <a:xfrm>
            <a:off x="7461863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r>
              <a:rPr lang="pt-BR"/>
              <a:t>00</a:t>
            </a:r>
            <a:endParaRPr/>
          </a:p>
        </p:txBody>
      </p:sp>
      <p:sp>
        <p:nvSpPr>
          <p:cNvPr id="530" name="Google Shape;530;p29"/>
          <p:cNvSpPr/>
          <p:nvPr/>
        </p:nvSpPr>
        <p:spPr>
          <a:xfrm>
            <a:off x="8303663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95</a:t>
            </a:r>
            <a:r>
              <a:rPr lang="pt-BR"/>
              <a:t>0</a:t>
            </a:r>
            <a:endParaRPr/>
          </a:p>
        </p:txBody>
      </p:sp>
      <p:sp>
        <p:nvSpPr>
          <p:cNvPr id="525" name="Google Shape;525;p29"/>
          <p:cNvSpPr/>
          <p:nvPr/>
        </p:nvSpPr>
        <p:spPr>
          <a:xfrm>
            <a:off x="6040900" y="2847475"/>
            <a:ext cx="420900" cy="396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r>
              <a:rPr lang="pt-BR"/>
              <a:t>00</a:t>
            </a:r>
            <a:endParaRPr/>
          </a:p>
        </p:txBody>
      </p:sp>
      <p:sp>
        <p:nvSpPr>
          <p:cNvPr id="520" name="Google Shape;520;p29"/>
          <p:cNvSpPr/>
          <p:nvPr/>
        </p:nvSpPr>
        <p:spPr>
          <a:xfrm>
            <a:off x="4615425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4118338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3247850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84</a:t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17686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98451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1581725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534" name="Google Shape;534;p29"/>
          <p:cNvSpPr/>
          <p:nvPr/>
        </p:nvSpPr>
        <p:spPr>
          <a:xfrm>
            <a:off x="2377338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75</a:t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3718438" y="28474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85</a:t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19795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5977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0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cxnSp>
        <p:nvCxnSpPr>
          <p:cNvPr id="547" name="Google Shape;547;p30"/>
          <p:cNvCxnSpPr>
            <a:stCxn id="548" idx="4"/>
            <a:endCxn id="549" idx="0"/>
          </p:cNvCxnSpPr>
          <p:nvPr/>
        </p:nvCxnSpPr>
        <p:spPr>
          <a:xfrm flipH="1">
            <a:off x="3042675" y="934063"/>
            <a:ext cx="1671300" cy="2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0"/>
          <p:cNvCxnSpPr>
            <a:stCxn id="548" idx="4"/>
            <a:endCxn id="551" idx="0"/>
          </p:cNvCxnSpPr>
          <p:nvPr/>
        </p:nvCxnSpPr>
        <p:spPr>
          <a:xfrm>
            <a:off x="4713975" y="934063"/>
            <a:ext cx="2748000" cy="72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0"/>
          <p:cNvCxnSpPr>
            <a:stCxn id="553" idx="4"/>
            <a:endCxn id="554" idx="0"/>
          </p:cNvCxnSpPr>
          <p:nvPr/>
        </p:nvCxnSpPr>
        <p:spPr>
          <a:xfrm flipH="1">
            <a:off x="808088" y="2564375"/>
            <a:ext cx="6546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0"/>
          <p:cNvCxnSpPr>
            <a:stCxn id="549" idx="4"/>
            <a:endCxn id="556" idx="0"/>
          </p:cNvCxnSpPr>
          <p:nvPr/>
        </p:nvCxnSpPr>
        <p:spPr>
          <a:xfrm>
            <a:off x="3042813" y="1592875"/>
            <a:ext cx="1292100" cy="52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0"/>
          <p:cNvCxnSpPr>
            <a:stCxn id="554" idx="4"/>
            <a:endCxn id="558" idx="0"/>
          </p:cNvCxnSpPr>
          <p:nvPr/>
        </p:nvCxnSpPr>
        <p:spPr>
          <a:xfrm flipH="1">
            <a:off x="387325" y="3290663"/>
            <a:ext cx="4209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30"/>
          <p:cNvCxnSpPr>
            <a:stCxn id="554" idx="4"/>
            <a:endCxn id="560" idx="0"/>
          </p:cNvCxnSpPr>
          <p:nvPr/>
        </p:nvCxnSpPr>
        <p:spPr>
          <a:xfrm>
            <a:off x="808225" y="3290663"/>
            <a:ext cx="3867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30"/>
          <p:cNvCxnSpPr>
            <a:stCxn id="562" idx="4"/>
            <a:endCxn id="563" idx="0"/>
          </p:cNvCxnSpPr>
          <p:nvPr/>
        </p:nvCxnSpPr>
        <p:spPr>
          <a:xfrm flipH="1">
            <a:off x="17922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0"/>
          <p:cNvCxnSpPr>
            <a:stCxn id="565" idx="4"/>
            <a:endCxn id="566" idx="0"/>
          </p:cNvCxnSpPr>
          <p:nvPr/>
        </p:nvCxnSpPr>
        <p:spPr>
          <a:xfrm flipH="1">
            <a:off x="3458188" y="3243463"/>
            <a:ext cx="4707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0"/>
          <p:cNvCxnSpPr>
            <a:stCxn id="565" idx="4"/>
            <a:endCxn id="568" idx="0"/>
          </p:cNvCxnSpPr>
          <p:nvPr/>
        </p:nvCxnSpPr>
        <p:spPr>
          <a:xfrm>
            <a:off x="3928888" y="3243463"/>
            <a:ext cx="3999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0"/>
          <p:cNvCxnSpPr>
            <a:stCxn id="556" idx="4"/>
            <a:endCxn id="570" idx="0"/>
          </p:cNvCxnSpPr>
          <p:nvPr/>
        </p:nvCxnSpPr>
        <p:spPr>
          <a:xfrm>
            <a:off x="4334763" y="2515000"/>
            <a:ext cx="4911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30"/>
          <p:cNvCxnSpPr>
            <a:stCxn id="572" idx="4"/>
            <a:endCxn id="573" idx="0"/>
          </p:cNvCxnSpPr>
          <p:nvPr/>
        </p:nvCxnSpPr>
        <p:spPr>
          <a:xfrm flipH="1">
            <a:off x="5780263" y="3186500"/>
            <a:ext cx="363600" cy="175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p30"/>
          <p:cNvCxnSpPr>
            <a:stCxn id="575" idx="0"/>
            <a:endCxn id="576" idx="4"/>
          </p:cNvCxnSpPr>
          <p:nvPr/>
        </p:nvCxnSpPr>
        <p:spPr>
          <a:xfrm rot="10800000">
            <a:off x="6703413" y="2564275"/>
            <a:ext cx="4554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30"/>
          <p:cNvCxnSpPr>
            <a:stCxn id="578" idx="0"/>
            <a:endCxn id="551" idx="4"/>
          </p:cNvCxnSpPr>
          <p:nvPr/>
        </p:nvCxnSpPr>
        <p:spPr>
          <a:xfrm rot="10800000">
            <a:off x="7462013" y="2053975"/>
            <a:ext cx="1052100" cy="79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30"/>
          <p:cNvCxnSpPr>
            <a:stCxn id="576" idx="0"/>
            <a:endCxn id="551" idx="4"/>
          </p:cNvCxnSpPr>
          <p:nvPr/>
        </p:nvCxnSpPr>
        <p:spPr>
          <a:xfrm flipH="1" rot="10800000">
            <a:off x="6703525" y="2054075"/>
            <a:ext cx="758400" cy="11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30"/>
          <p:cNvCxnSpPr>
            <a:stCxn id="572" idx="0"/>
            <a:endCxn id="576" idx="4"/>
          </p:cNvCxnSpPr>
          <p:nvPr/>
        </p:nvCxnSpPr>
        <p:spPr>
          <a:xfrm flipH="1" rot="10800000">
            <a:off x="6143863" y="2564300"/>
            <a:ext cx="559800" cy="22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30"/>
          <p:cNvCxnSpPr>
            <a:stCxn id="562" idx="4"/>
            <a:endCxn id="582" idx="0"/>
          </p:cNvCxnSpPr>
          <p:nvPr/>
        </p:nvCxnSpPr>
        <p:spPr>
          <a:xfrm>
            <a:off x="21900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30"/>
          <p:cNvCxnSpPr>
            <a:stCxn id="553" idx="4"/>
            <a:endCxn id="562" idx="0"/>
          </p:cNvCxnSpPr>
          <p:nvPr/>
        </p:nvCxnSpPr>
        <p:spPr>
          <a:xfrm>
            <a:off x="1462688" y="2564375"/>
            <a:ext cx="7272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30"/>
          <p:cNvCxnSpPr>
            <a:stCxn id="549" idx="4"/>
            <a:endCxn id="553" idx="0"/>
          </p:cNvCxnSpPr>
          <p:nvPr/>
        </p:nvCxnSpPr>
        <p:spPr>
          <a:xfrm flipH="1">
            <a:off x="1462713" y="1592875"/>
            <a:ext cx="1580100" cy="5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0"/>
          <p:cNvSpPr/>
          <p:nvPr/>
        </p:nvSpPr>
        <p:spPr>
          <a:xfrm>
            <a:off x="2777100" y="452432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6" name="Google Shape;586;p30"/>
          <p:cNvSpPr/>
          <p:nvPr/>
        </p:nvSpPr>
        <p:spPr>
          <a:xfrm>
            <a:off x="2043075" y="4524325"/>
            <a:ext cx="4194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87" name="Google Shape;587;p30"/>
          <p:cNvCxnSpPr>
            <a:stCxn id="582" idx="4"/>
            <a:endCxn id="585" idx="0"/>
          </p:cNvCxnSpPr>
          <p:nvPr/>
        </p:nvCxnSpPr>
        <p:spPr>
          <a:xfrm>
            <a:off x="2587788" y="4225438"/>
            <a:ext cx="3999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30"/>
          <p:cNvCxnSpPr>
            <a:stCxn id="582" idx="4"/>
            <a:endCxn id="586" idx="0"/>
          </p:cNvCxnSpPr>
          <p:nvPr/>
        </p:nvCxnSpPr>
        <p:spPr>
          <a:xfrm flipH="1">
            <a:off x="2252688" y="4225438"/>
            <a:ext cx="3351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30"/>
          <p:cNvCxnSpPr>
            <a:stCxn id="565" idx="0"/>
            <a:endCxn id="556" idx="4"/>
          </p:cNvCxnSpPr>
          <p:nvPr/>
        </p:nvCxnSpPr>
        <p:spPr>
          <a:xfrm flipH="1" rot="10800000">
            <a:off x="3928888" y="2515063"/>
            <a:ext cx="4059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8" name="Google Shape;548;p30"/>
          <p:cNvSpPr/>
          <p:nvPr/>
        </p:nvSpPr>
        <p:spPr>
          <a:xfrm>
            <a:off x="4503525" y="538063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</a:t>
            </a:r>
            <a:endParaRPr/>
          </a:p>
        </p:txBody>
      </p:sp>
      <p:sp>
        <p:nvSpPr>
          <p:cNvPr id="576" name="Google Shape;576;p30"/>
          <p:cNvSpPr/>
          <p:nvPr/>
        </p:nvSpPr>
        <p:spPr>
          <a:xfrm>
            <a:off x="6493075" y="216837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700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5933413" y="279050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300</a:t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>
            <a:off x="7251413" y="16579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900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2832363" y="11968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78</a:t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4124313" y="211900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93</a:t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1252238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50</a:t>
            </a:r>
            <a:endParaRPr/>
          </a:p>
        </p:txBody>
      </p:sp>
      <p:sp>
        <p:nvSpPr>
          <p:cNvPr id="573" name="Google Shape;573;p30"/>
          <p:cNvSpPr/>
          <p:nvPr/>
        </p:nvSpPr>
        <p:spPr>
          <a:xfrm>
            <a:off x="5569663" y="336207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5" name="Google Shape;575;p30"/>
          <p:cNvSpPr/>
          <p:nvPr/>
        </p:nvSpPr>
        <p:spPr>
          <a:xfrm>
            <a:off x="6948363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800</a:t>
            </a:r>
            <a:endParaRPr/>
          </a:p>
        </p:txBody>
      </p:sp>
      <p:sp>
        <p:nvSpPr>
          <p:cNvPr id="578" name="Google Shape;578;p30"/>
          <p:cNvSpPr/>
          <p:nvPr/>
        </p:nvSpPr>
        <p:spPr>
          <a:xfrm>
            <a:off x="8303663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950</a:t>
            </a:r>
            <a:endParaRPr/>
          </a:p>
        </p:txBody>
      </p:sp>
      <p:sp>
        <p:nvSpPr>
          <p:cNvPr id="570" name="Google Shape;570;p30"/>
          <p:cNvSpPr/>
          <p:nvPr/>
        </p:nvSpPr>
        <p:spPr>
          <a:xfrm>
            <a:off x="4615425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568" name="Google Shape;568;p30"/>
          <p:cNvSpPr/>
          <p:nvPr/>
        </p:nvSpPr>
        <p:spPr>
          <a:xfrm>
            <a:off x="4118338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566" name="Google Shape;566;p30"/>
          <p:cNvSpPr/>
          <p:nvPr/>
        </p:nvSpPr>
        <p:spPr>
          <a:xfrm>
            <a:off x="3247850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84</a:t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17686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98451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563" name="Google Shape;563;p30"/>
          <p:cNvSpPr/>
          <p:nvPr/>
        </p:nvSpPr>
        <p:spPr>
          <a:xfrm>
            <a:off x="1581725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582" name="Google Shape;582;p30"/>
          <p:cNvSpPr/>
          <p:nvPr/>
        </p:nvSpPr>
        <p:spPr>
          <a:xfrm>
            <a:off x="2377338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75</a:t>
            </a:r>
            <a:endParaRPr/>
          </a:p>
        </p:txBody>
      </p:sp>
      <p:sp>
        <p:nvSpPr>
          <p:cNvPr id="565" name="Google Shape;565;p30"/>
          <p:cNvSpPr/>
          <p:nvPr/>
        </p:nvSpPr>
        <p:spPr>
          <a:xfrm>
            <a:off x="3718438" y="28474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85</a:t>
            </a:r>
            <a:endParaRPr/>
          </a:p>
        </p:txBody>
      </p:sp>
      <p:sp>
        <p:nvSpPr>
          <p:cNvPr id="562" name="Google Shape;562;p30"/>
          <p:cNvSpPr/>
          <p:nvPr/>
        </p:nvSpPr>
        <p:spPr>
          <a:xfrm>
            <a:off x="19795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4" name="Google Shape;554;p30"/>
          <p:cNvSpPr/>
          <p:nvPr/>
        </p:nvSpPr>
        <p:spPr>
          <a:xfrm>
            <a:off x="5977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1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cxnSp>
        <p:nvCxnSpPr>
          <p:cNvPr id="595" name="Google Shape;595;p31"/>
          <p:cNvCxnSpPr>
            <a:stCxn id="596" idx="4"/>
            <a:endCxn id="597" idx="0"/>
          </p:cNvCxnSpPr>
          <p:nvPr/>
        </p:nvCxnSpPr>
        <p:spPr>
          <a:xfrm flipH="1">
            <a:off x="3042675" y="934063"/>
            <a:ext cx="1671300" cy="2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8" name="Google Shape;598;p31"/>
          <p:cNvCxnSpPr>
            <a:stCxn id="596" idx="4"/>
            <a:endCxn id="599" idx="0"/>
          </p:cNvCxnSpPr>
          <p:nvPr/>
        </p:nvCxnSpPr>
        <p:spPr>
          <a:xfrm>
            <a:off x="4713975" y="934063"/>
            <a:ext cx="2787300" cy="262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" name="Google Shape;600;p31"/>
          <p:cNvCxnSpPr>
            <a:stCxn id="601" idx="4"/>
            <a:endCxn id="602" idx="0"/>
          </p:cNvCxnSpPr>
          <p:nvPr/>
        </p:nvCxnSpPr>
        <p:spPr>
          <a:xfrm flipH="1">
            <a:off x="808088" y="2564375"/>
            <a:ext cx="6546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" name="Google Shape;603;p31"/>
          <p:cNvCxnSpPr>
            <a:stCxn id="597" idx="4"/>
            <a:endCxn id="604" idx="0"/>
          </p:cNvCxnSpPr>
          <p:nvPr/>
        </p:nvCxnSpPr>
        <p:spPr>
          <a:xfrm>
            <a:off x="3042813" y="1592875"/>
            <a:ext cx="1292100" cy="52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5" name="Google Shape;605;p31"/>
          <p:cNvCxnSpPr>
            <a:stCxn id="602" idx="4"/>
            <a:endCxn id="606" idx="0"/>
          </p:cNvCxnSpPr>
          <p:nvPr/>
        </p:nvCxnSpPr>
        <p:spPr>
          <a:xfrm flipH="1">
            <a:off x="387325" y="3290663"/>
            <a:ext cx="4209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1"/>
          <p:cNvCxnSpPr>
            <a:stCxn id="602" idx="4"/>
            <a:endCxn id="608" idx="0"/>
          </p:cNvCxnSpPr>
          <p:nvPr/>
        </p:nvCxnSpPr>
        <p:spPr>
          <a:xfrm>
            <a:off x="808225" y="3290663"/>
            <a:ext cx="3867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31"/>
          <p:cNvCxnSpPr>
            <a:stCxn id="610" idx="4"/>
            <a:endCxn id="611" idx="0"/>
          </p:cNvCxnSpPr>
          <p:nvPr/>
        </p:nvCxnSpPr>
        <p:spPr>
          <a:xfrm flipH="1">
            <a:off x="17922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31"/>
          <p:cNvCxnSpPr>
            <a:stCxn id="613" idx="4"/>
            <a:endCxn id="614" idx="0"/>
          </p:cNvCxnSpPr>
          <p:nvPr/>
        </p:nvCxnSpPr>
        <p:spPr>
          <a:xfrm flipH="1">
            <a:off x="3458188" y="3243463"/>
            <a:ext cx="4707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31"/>
          <p:cNvCxnSpPr>
            <a:stCxn id="613" idx="4"/>
            <a:endCxn id="616" idx="0"/>
          </p:cNvCxnSpPr>
          <p:nvPr/>
        </p:nvCxnSpPr>
        <p:spPr>
          <a:xfrm>
            <a:off x="3928888" y="3243463"/>
            <a:ext cx="3999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7" name="Google Shape;617;p31"/>
          <p:cNvCxnSpPr>
            <a:stCxn id="604" idx="4"/>
            <a:endCxn id="618" idx="0"/>
          </p:cNvCxnSpPr>
          <p:nvPr/>
        </p:nvCxnSpPr>
        <p:spPr>
          <a:xfrm>
            <a:off x="4334763" y="2515000"/>
            <a:ext cx="4911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9" name="Google Shape;619;p31"/>
          <p:cNvCxnSpPr>
            <a:stCxn id="620" idx="4"/>
            <a:endCxn id="621" idx="0"/>
          </p:cNvCxnSpPr>
          <p:nvPr/>
        </p:nvCxnSpPr>
        <p:spPr>
          <a:xfrm flipH="1">
            <a:off x="6069888" y="3243475"/>
            <a:ext cx="310200" cy="585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31"/>
          <p:cNvCxnSpPr>
            <a:stCxn id="623" idx="0"/>
            <a:endCxn id="624" idx="4"/>
          </p:cNvCxnSpPr>
          <p:nvPr/>
        </p:nvCxnSpPr>
        <p:spPr>
          <a:xfrm rot="10800000">
            <a:off x="6800988" y="2564275"/>
            <a:ext cx="4209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5" name="Google Shape;625;p31"/>
          <p:cNvCxnSpPr>
            <a:stCxn id="626" idx="0"/>
            <a:endCxn id="599" idx="4"/>
          </p:cNvCxnSpPr>
          <p:nvPr/>
        </p:nvCxnSpPr>
        <p:spPr>
          <a:xfrm rot="10800000">
            <a:off x="7501438" y="1592975"/>
            <a:ext cx="726300" cy="5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1"/>
          <p:cNvCxnSpPr>
            <a:stCxn id="624" idx="0"/>
            <a:endCxn id="599" idx="4"/>
          </p:cNvCxnSpPr>
          <p:nvPr/>
        </p:nvCxnSpPr>
        <p:spPr>
          <a:xfrm flipH="1" rot="10800000">
            <a:off x="6801000" y="1592975"/>
            <a:ext cx="700500" cy="5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8" name="Google Shape;628;p31"/>
          <p:cNvCxnSpPr>
            <a:stCxn id="620" idx="0"/>
            <a:endCxn id="624" idx="4"/>
          </p:cNvCxnSpPr>
          <p:nvPr/>
        </p:nvCxnSpPr>
        <p:spPr>
          <a:xfrm flipH="1" rot="10800000">
            <a:off x="6380088" y="2564275"/>
            <a:ext cx="420900" cy="28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31"/>
          <p:cNvCxnSpPr>
            <a:stCxn id="610" idx="4"/>
            <a:endCxn id="630" idx="0"/>
          </p:cNvCxnSpPr>
          <p:nvPr/>
        </p:nvCxnSpPr>
        <p:spPr>
          <a:xfrm>
            <a:off x="2190025" y="3290663"/>
            <a:ext cx="397800" cy="53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1" name="Google Shape;631;p31"/>
          <p:cNvCxnSpPr>
            <a:stCxn id="601" idx="4"/>
            <a:endCxn id="610" idx="0"/>
          </p:cNvCxnSpPr>
          <p:nvPr/>
        </p:nvCxnSpPr>
        <p:spPr>
          <a:xfrm>
            <a:off x="1462688" y="2564375"/>
            <a:ext cx="727200" cy="33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31"/>
          <p:cNvCxnSpPr>
            <a:stCxn id="597" idx="4"/>
            <a:endCxn id="601" idx="0"/>
          </p:cNvCxnSpPr>
          <p:nvPr/>
        </p:nvCxnSpPr>
        <p:spPr>
          <a:xfrm flipH="1">
            <a:off x="1462713" y="1592875"/>
            <a:ext cx="1580100" cy="57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31"/>
          <p:cNvSpPr/>
          <p:nvPr/>
        </p:nvSpPr>
        <p:spPr>
          <a:xfrm>
            <a:off x="2777100" y="452432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76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4" name="Google Shape;634;p31"/>
          <p:cNvSpPr/>
          <p:nvPr/>
        </p:nvSpPr>
        <p:spPr>
          <a:xfrm>
            <a:off x="2043075" y="4524325"/>
            <a:ext cx="4194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72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35" name="Google Shape;635;p31"/>
          <p:cNvCxnSpPr>
            <a:stCxn id="630" idx="4"/>
            <a:endCxn id="633" idx="0"/>
          </p:cNvCxnSpPr>
          <p:nvPr/>
        </p:nvCxnSpPr>
        <p:spPr>
          <a:xfrm>
            <a:off x="2587788" y="4225438"/>
            <a:ext cx="3999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31"/>
          <p:cNvCxnSpPr>
            <a:stCxn id="630" idx="4"/>
            <a:endCxn id="634" idx="0"/>
          </p:cNvCxnSpPr>
          <p:nvPr/>
        </p:nvCxnSpPr>
        <p:spPr>
          <a:xfrm flipH="1">
            <a:off x="2252688" y="4225438"/>
            <a:ext cx="335100" cy="29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31"/>
          <p:cNvCxnSpPr>
            <a:stCxn id="613" idx="0"/>
            <a:endCxn id="604" idx="4"/>
          </p:cNvCxnSpPr>
          <p:nvPr/>
        </p:nvCxnSpPr>
        <p:spPr>
          <a:xfrm flipH="1" rot="10800000">
            <a:off x="3928888" y="2515063"/>
            <a:ext cx="405900" cy="33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31"/>
          <p:cNvSpPr/>
          <p:nvPr/>
        </p:nvSpPr>
        <p:spPr>
          <a:xfrm>
            <a:off x="4503525" y="538063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</a:t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>
            <a:off x="6590550" y="216837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700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0" name="Google Shape;620;p31"/>
          <p:cNvSpPr/>
          <p:nvPr/>
        </p:nvSpPr>
        <p:spPr>
          <a:xfrm>
            <a:off x="6169638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300</a:t>
            </a: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290913" y="11968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900</a:t>
            </a: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2832363" y="1196875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78</a:t>
            </a: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4124313" y="211900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93</a:t>
            </a: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1252238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50</a:t>
            </a:r>
            <a:endParaRPr/>
          </a:p>
        </p:txBody>
      </p:sp>
      <p:sp>
        <p:nvSpPr>
          <p:cNvPr id="621" name="Google Shape;621;p31"/>
          <p:cNvSpPr/>
          <p:nvPr/>
        </p:nvSpPr>
        <p:spPr>
          <a:xfrm>
            <a:off x="5859338" y="3829450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200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3" name="Google Shape;623;p31"/>
          <p:cNvSpPr/>
          <p:nvPr/>
        </p:nvSpPr>
        <p:spPr>
          <a:xfrm>
            <a:off x="7011438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800</a:t>
            </a:r>
            <a:endParaRPr/>
          </a:p>
        </p:txBody>
      </p:sp>
      <p:sp>
        <p:nvSpPr>
          <p:cNvPr id="626" name="Google Shape;626;p31"/>
          <p:cNvSpPr/>
          <p:nvPr/>
        </p:nvSpPr>
        <p:spPr>
          <a:xfrm>
            <a:off x="8017288" y="21683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950</a:t>
            </a:r>
            <a:endParaRPr/>
          </a:p>
        </p:txBody>
      </p:sp>
      <p:sp>
        <p:nvSpPr>
          <p:cNvPr id="618" name="Google Shape;618;p31"/>
          <p:cNvSpPr/>
          <p:nvPr/>
        </p:nvSpPr>
        <p:spPr>
          <a:xfrm>
            <a:off x="4615425" y="2847475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616" name="Google Shape;616;p31"/>
          <p:cNvSpPr/>
          <p:nvPr/>
        </p:nvSpPr>
        <p:spPr>
          <a:xfrm>
            <a:off x="4118338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3247850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84</a:t>
            </a: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17686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984513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581725" y="3829450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630" name="Google Shape;630;p31"/>
          <p:cNvSpPr/>
          <p:nvPr/>
        </p:nvSpPr>
        <p:spPr>
          <a:xfrm>
            <a:off x="2377338" y="3829438"/>
            <a:ext cx="4209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75</a:t>
            </a: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3718438" y="28474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85</a:t>
            </a: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19795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>
                <a:solidFill>
                  <a:schemeClr val="dk1"/>
                </a:solidFill>
              </a:rPr>
              <a:t>71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2" name="Google Shape;602;p31"/>
          <p:cNvSpPr/>
          <p:nvPr/>
        </p:nvSpPr>
        <p:spPr>
          <a:xfrm>
            <a:off x="597775" y="2894663"/>
            <a:ext cx="420900" cy="3960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 20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binária de busca com altura logarítmica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Uma árvore rubro-negra com </a:t>
            </a:r>
            <a:r>
              <a:rPr lang="pt-BR">
                <a:solidFill>
                  <a:schemeClr val="accent4"/>
                </a:solidFill>
              </a:rPr>
              <a:t>n </a:t>
            </a:r>
            <a:r>
              <a:rPr lang="pt-BR"/>
              <a:t>elementos tem altura de no máximo </a:t>
            </a:r>
            <a:r>
              <a:rPr lang="pt-BR">
                <a:solidFill>
                  <a:srgbClr val="FFD966"/>
                </a:solidFill>
              </a:rPr>
              <a:t>2 log n</a:t>
            </a:r>
            <a:r>
              <a:rPr lang="pt-BR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As operações </a:t>
            </a:r>
            <a:r>
              <a:rPr lang="pt-BR">
                <a:solidFill>
                  <a:schemeClr val="accent4"/>
                </a:solidFill>
              </a:rPr>
              <a:t>add(x)</a:t>
            </a:r>
            <a:r>
              <a:rPr lang="pt-BR"/>
              <a:t> e </a:t>
            </a:r>
            <a:r>
              <a:rPr lang="pt-BR">
                <a:solidFill>
                  <a:schemeClr val="accent4"/>
                </a:solidFill>
              </a:rPr>
              <a:t>remove(x) </a:t>
            </a:r>
            <a:r>
              <a:rPr lang="pt-BR"/>
              <a:t>em uma árvore rubro-negra são executadas em tempo </a:t>
            </a:r>
            <a:r>
              <a:rPr lang="pt-BR">
                <a:solidFill>
                  <a:srgbClr val="FFD966"/>
                </a:solidFill>
              </a:rPr>
              <a:t>O(log n) </a:t>
            </a:r>
            <a:r>
              <a:rPr lang="pt-BR"/>
              <a:t>no pior caso.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O número de rotações amortizadas realizadas durante uma operação </a:t>
            </a:r>
            <a:r>
              <a:rPr lang="pt-BR">
                <a:solidFill>
                  <a:schemeClr val="accent4"/>
                </a:solidFill>
              </a:rPr>
              <a:t>add(x) </a:t>
            </a:r>
            <a:r>
              <a:rPr lang="pt-BR"/>
              <a:t>ou </a:t>
            </a:r>
            <a:r>
              <a:rPr lang="pt-BR">
                <a:solidFill>
                  <a:schemeClr val="accent4"/>
                </a:solidFill>
              </a:rPr>
              <a:t>remove(x) </a:t>
            </a:r>
            <a:r>
              <a:rPr lang="pt-BR"/>
              <a:t>é constante.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Boas propriedades vêm com um preço: complexidade de implementação.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</a:t>
            </a:r>
            <a:r>
              <a:rPr lang="pt-BR"/>
              <a:t>ropriedades</a:t>
            </a:r>
            <a:endParaRPr/>
          </a:p>
        </p:txBody>
      </p:sp>
      <p:sp>
        <p:nvSpPr>
          <p:cNvPr id="643" name="Google Shape;64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</a:t>
            </a:r>
            <a:r>
              <a:rPr lang="pt-BR"/>
              <a:t>ltura preta: há o mesmo número de nós pretos em cada caminho da raiz para a folha. (A soma das cores em qualquer caminho da raiz para a folha é a mesma.)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Sem-borda-vermelha: dois nós vermelhos nunca são adjacentes. (Para qualquer nó u, exceto a raiz, u.colour + u.parent.colour ≥ 1.)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Também assumimos que a raiz é preta e todos os nós externos são pretos e nil.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highlight>
                  <a:schemeClr val="dk1"/>
                </a:highlight>
              </a:rPr>
              <a:t>Á</a:t>
            </a:r>
            <a:r>
              <a:rPr lang="pt-BR">
                <a:solidFill>
                  <a:schemeClr val="lt1"/>
                </a:solidFill>
                <a:highlight>
                  <a:schemeClr val="dk1"/>
                </a:highlight>
              </a:rPr>
              <a:t>rvore Rubro Negra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649" name="Google Shape;64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50" name="Google Shape;6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63" y="979475"/>
            <a:ext cx="8391525" cy="37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38" y="960790"/>
            <a:ext cx="8520600" cy="3799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add(x) na árvore rubro-negra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7" name="Google Shape;657;p34"/>
          <p:cNvSpPr txBox="1"/>
          <p:nvPr/>
        </p:nvSpPr>
        <p:spPr>
          <a:xfrm>
            <a:off x="311700" y="1122950"/>
            <a:ext cx="48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Simular a divisão de um nó com cinco filhos</a:t>
            </a:r>
            <a:endParaRPr/>
          </a:p>
        </p:txBody>
      </p:sp>
      <p:pic>
        <p:nvPicPr>
          <p:cNvPr id="658" name="Google Shape;6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200" y="1523150"/>
            <a:ext cx="7102625" cy="31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1450" y="1482525"/>
            <a:ext cx="7044100" cy="366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13223" y="1529086"/>
            <a:ext cx="6980600" cy="3567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Rubro-Negra inclinada para a esquerda</a:t>
            </a:r>
            <a:endParaRPr/>
          </a:p>
        </p:txBody>
      </p:sp>
      <p:sp>
        <p:nvSpPr>
          <p:cNvPr id="666" name="Google Shape;66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(left-leaning). Em qualquer nó </a:t>
            </a:r>
            <a:r>
              <a:rPr lang="pt-BR">
                <a:solidFill>
                  <a:schemeClr val="accent4"/>
                </a:solidFill>
              </a:rPr>
              <a:t>u</a:t>
            </a:r>
            <a:r>
              <a:rPr lang="pt-BR"/>
              <a:t>, se </a:t>
            </a:r>
            <a:r>
              <a:rPr lang="pt-BR">
                <a:solidFill>
                  <a:schemeClr val="accent4"/>
                </a:solidFill>
              </a:rPr>
              <a:t>u.left </a:t>
            </a:r>
            <a:r>
              <a:rPr lang="pt-BR"/>
              <a:t>for preto, então </a:t>
            </a:r>
            <a:r>
              <a:rPr lang="pt-BR">
                <a:solidFill>
                  <a:schemeClr val="accent4"/>
                </a:solidFill>
              </a:rPr>
              <a:t>u.right</a:t>
            </a:r>
            <a:r>
              <a:rPr lang="pt-BR"/>
              <a:t> é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reduz o número de casos encontrados ao atualizar a árvore durante operações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implica que cada árvore 2-4 tem uma representação única: um nó de grau dois torna-se um nó preto com dois filhos pretos.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nó de grau três torna-se um nó preto cujo filho esquerdo é vermelho e cujo filho direito é preto.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nó de grau quatro torna-se um nó preto com dois filhos vermelhos.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rgbClr val="434343"/>
                </a:solidFill>
              </a:rPr>
              <a:t>Em qualquer nó u, se u.left for preto, então u.right é preto.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672" name="Google Shape;672;p36"/>
          <p:cNvSpPr/>
          <p:nvPr/>
        </p:nvSpPr>
        <p:spPr>
          <a:xfrm>
            <a:off x="4356700" y="15788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>
            <a:off x="5074450" y="26857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>
            <a:off x="3723400" y="26857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5" name="Google Shape;675;p36"/>
          <p:cNvCxnSpPr>
            <a:stCxn id="672" idx="3"/>
            <a:endCxn id="674" idx="0"/>
          </p:cNvCxnSpPr>
          <p:nvPr/>
        </p:nvCxnSpPr>
        <p:spPr>
          <a:xfrm flipH="1">
            <a:off x="4039945" y="2119430"/>
            <a:ext cx="4095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36"/>
          <p:cNvCxnSpPr>
            <a:stCxn id="672" idx="5"/>
            <a:endCxn id="673" idx="0"/>
          </p:cNvCxnSpPr>
          <p:nvPr/>
        </p:nvCxnSpPr>
        <p:spPr>
          <a:xfrm>
            <a:off x="4897255" y="2119430"/>
            <a:ext cx="4938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7"/>
          <p:cNvSpPr txBox="1"/>
          <p:nvPr>
            <p:ph type="title"/>
          </p:nvPr>
        </p:nvSpPr>
        <p:spPr>
          <a:xfrm>
            <a:off x="311700" y="445025"/>
            <a:ext cx="430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0000"/>
                </a:solidFill>
              </a:rPr>
              <a:t>U</a:t>
            </a:r>
            <a:r>
              <a:rPr lang="pt-BR" sz="1800">
                <a:solidFill>
                  <a:srgbClr val="000000"/>
                </a:solidFill>
              </a:rPr>
              <a:t>m nó de grau dois torna-se um nó preto </a:t>
            </a:r>
            <a:br>
              <a:rPr lang="pt-BR" sz="1800">
                <a:solidFill>
                  <a:srgbClr val="000000"/>
                </a:solidFill>
              </a:rPr>
            </a:br>
            <a:r>
              <a:rPr lang="pt-BR" sz="1800">
                <a:solidFill>
                  <a:srgbClr val="000000"/>
                </a:solidFill>
              </a:rPr>
              <a:t>com dois filhos pretos.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7"/>
          <p:cNvSpPr/>
          <p:nvPr/>
        </p:nvSpPr>
        <p:spPr>
          <a:xfrm>
            <a:off x="7083850" y="2364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7"/>
          <p:cNvSpPr/>
          <p:nvPr/>
        </p:nvSpPr>
        <p:spPr>
          <a:xfrm>
            <a:off x="7801600" y="13433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7"/>
          <p:cNvSpPr/>
          <p:nvPr/>
        </p:nvSpPr>
        <p:spPr>
          <a:xfrm>
            <a:off x="6450550" y="13433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5" name="Google Shape;685;p37"/>
          <p:cNvCxnSpPr>
            <a:stCxn id="682" idx="3"/>
            <a:endCxn id="684" idx="0"/>
          </p:cNvCxnSpPr>
          <p:nvPr/>
        </p:nvCxnSpPr>
        <p:spPr>
          <a:xfrm flipH="1">
            <a:off x="6767095" y="776955"/>
            <a:ext cx="4095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37"/>
          <p:cNvCxnSpPr>
            <a:stCxn id="682" idx="5"/>
            <a:endCxn id="683" idx="0"/>
          </p:cNvCxnSpPr>
          <p:nvPr/>
        </p:nvCxnSpPr>
        <p:spPr>
          <a:xfrm>
            <a:off x="7624405" y="776955"/>
            <a:ext cx="4938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37"/>
          <p:cNvSpPr txBox="1"/>
          <p:nvPr/>
        </p:nvSpPr>
        <p:spPr>
          <a:xfrm>
            <a:off x="311700" y="2761825"/>
            <a:ext cx="4863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/>
              <a:t>Um nó de grau três torna-se um nó preto cujo filho esquerdo é vermelho e cujo filho direito é preto.</a:t>
            </a:r>
            <a:endParaRPr/>
          </a:p>
        </p:txBody>
      </p:sp>
      <p:sp>
        <p:nvSpPr>
          <p:cNvPr id="688" name="Google Shape;688;p37"/>
          <p:cNvSpPr/>
          <p:nvPr/>
        </p:nvSpPr>
        <p:spPr>
          <a:xfrm>
            <a:off x="7253150" y="23983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37"/>
          <p:cNvSpPr/>
          <p:nvPr/>
        </p:nvSpPr>
        <p:spPr>
          <a:xfrm>
            <a:off x="7970900" y="35052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7"/>
          <p:cNvSpPr/>
          <p:nvPr/>
        </p:nvSpPr>
        <p:spPr>
          <a:xfrm>
            <a:off x="6619850" y="3505200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1" name="Google Shape;691;p37"/>
          <p:cNvCxnSpPr>
            <a:stCxn id="688" idx="3"/>
            <a:endCxn id="690" idx="0"/>
          </p:cNvCxnSpPr>
          <p:nvPr/>
        </p:nvCxnSpPr>
        <p:spPr>
          <a:xfrm flipH="1">
            <a:off x="6936395" y="2938855"/>
            <a:ext cx="4095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37"/>
          <p:cNvCxnSpPr>
            <a:stCxn id="688" idx="5"/>
            <a:endCxn id="689" idx="0"/>
          </p:cNvCxnSpPr>
          <p:nvPr/>
        </p:nvCxnSpPr>
        <p:spPr>
          <a:xfrm>
            <a:off x="7793705" y="2938855"/>
            <a:ext cx="4938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37"/>
          <p:cNvSpPr/>
          <p:nvPr/>
        </p:nvSpPr>
        <p:spPr>
          <a:xfrm>
            <a:off x="6106600" y="44270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4" name="Google Shape;694;p37"/>
          <p:cNvCxnSpPr>
            <a:stCxn id="690" idx="3"/>
            <a:endCxn id="693" idx="0"/>
          </p:cNvCxnSpPr>
          <p:nvPr/>
        </p:nvCxnSpPr>
        <p:spPr>
          <a:xfrm flipH="1">
            <a:off x="6423395" y="4045755"/>
            <a:ext cx="289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37"/>
          <p:cNvSpPr/>
          <p:nvPr/>
        </p:nvSpPr>
        <p:spPr>
          <a:xfrm>
            <a:off x="7160400" y="43751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6" name="Google Shape;696;p37"/>
          <p:cNvCxnSpPr>
            <a:stCxn id="690" idx="5"/>
            <a:endCxn id="695" idx="0"/>
          </p:cNvCxnSpPr>
          <p:nvPr/>
        </p:nvCxnSpPr>
        <p:spPr>
          <a:xfrm>
            <a:off x="7160405" y="4045755"/>
            <a:ext cx="316500" cy="3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37"/>
          <p:cNvSpPr/>
          <p:nvPr/>
        </p:nvSpPr>
        <p:spPr>
          <a:xfrm rot="2125648">
            <a:off x="6622130" y="2190213"/>
            <a:ext cx="1196539" cy="2138774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8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8"/>
          <p:cNvSpPr/>
          <p:nvPr/>
        </p:nvSpPr>
        <p:spPr>
          <a:xfrm>
            <a:off x="7447525" y="34801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8"/>
          <p:cNvSpPr/>
          <p:nvPr/>
        </p:nvSpPr>
        <p:spPr>
          <a:xfrm>
            <a:off x="6265425" y="34801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38"/>
          <p:cNvCxnSpPr>
            <a:stCxn id="702" idx="3"/>
            <a:endCxn id="704" idx="0"/>
          </p:cNvCxnSpPr>
          <p:nvPr/>
        </p:nvCxnSpPr>
        <p:spPr>
          <a:xfrm flipH="1">
            <a:off x="6582170" y="2964480"/>
            <a:ext cx="32070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38"/>
          <p:cNvCxnSpPr>
            <a:stCxn id="702" idx="5"/>
            <a:endCxn id="703" idx="0"/>
          </p:cNvCxnSpPr>
          <p:nvPr/>
        </p:nvCxnSpPr>
        <p:spPr>
          <a:xfrm>
            <a:off x="7350680" y="2964480"/>
            <a:ext cx="41340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38"/>
          <p:cNvSpPr txBox="1"/>
          <p:nvPr/>
        </p:nvSpPr>
        <p:spPr>
          <a:xfrm>
            <a:off x="168175" y="1030950"/>
            <a:ext cx="48633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Um nó de grau quatro torna-se um nó preto com dois filhos vermelhos.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08" name="Google Shape;708;p38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38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0" name="Google Shape;710;p38"/>
          <p:cNvCxnSpPr>
            <a:stCxn id="708" idx="3"/>
            <a:endCxn id="709" idx="0"/>
          </p:cNvCxnSpPr>
          <p:nvPr/>
        </p:nvCxnSpPr>
        <p:spPr>
          <a:xfrm flipH="1">
            <a:off x="5180345" y="1680805"/>
            <a:ext cx="7473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38"/>
          <p:cNvCxnSpPr>
            <a:stCxn id="708" idx="5"/>
            <a:endCxn id="702" idx="0"/>
          </p:cNvCxnSpPr>
          <p:nvPr/>
        </p:nvCxnSpPr>
        <p:spPr>
          <a:xfrm>
            <a:off x="6375455" y="1680805"/>
            <a:ext cx="7512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38"/>
          <p:cNvSpPr/>
          <p:nvPr/>
        </p:nvSpPr>
        <p:spPr>
          <a:xfrm>
            <a:off x="4323125" y="35308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38"/>
          <p:cNvCxnSpPr>
            <a:stCxn id="709" idx="3"/>
            <a:endCxn id="712" idx="0"/>
          </p:cNvCxnSpPr>
          <p:nvPr/>
        </p:nvCxnSpPr>
        <p:spPr>
          <a:xfrm flipH="1">
            <a:off x="4639920" y="2964480"/>
            <a:ext cx="316500" cy="5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4" name="Google Shape;714;p38"/>
          <p:cNvSpPr/>
          <p:nvPr/>
        </p:nvSpPr>
        <p:spPr>
          <a:xfrm>
            <a:off x="5404225" y="34801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38"/>
          <p:cNvCxnSpPr>
            <a:stCxn id="709" idx="5"/>
            <a:endCxn id="714" idx="0"/>
          </p:cNvCxnSpPr>
          <p:nvPr/>
        </p:nvCxnSpPr>
        <p:spPr>
          <a:xfrm>
            <a:off x="5404230" y="2964480"/>
            <a:ext cx="316500" cy="51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6" name="Google Shape;716;p38"/>
          <p:cNvSpPr/>
          <p:nvPr/>
        </p:nvSpPr>
        <p:spPr>
          <a:xfrm>
            <a:off x="4543100" y="1080725"/>
            <a:ext cx="3216900" cy="23304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Rotinas auxiliares para add e remove</a:t>
            </a:r>
            <a:endParaRPr/>
          </a:p>
        </p:txBody>
      </p:sp>
      <p:sp>
        <p:nvSpPr>
          <p:cNvPr id="722" name="Google Shape;72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push_black(u)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pull_black(u)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flip_left(u)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flip_right(u)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push_black(u)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8" name="Google Shape;728;p40"/>
          <p:cNvSpPr txBox="1"/>
          <p:nvPr>
            <p:ph idx="1" type="body"/>
          </p:nvPr>
        </p:nvSpPr>
        <p:spPr>
          <a:xfrm>
            <a:off x="311700" y="1152475"/>
            <a:ext cx="3648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u.colour ← u.colour − 1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u.left.colour ← u.left.colour + 1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u.right.colour ← u.right.colour + 1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0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0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0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2" name="Google Shape;732;p40"/>
          <p:cNvCxnSpPr>
            <a:stCxn id="730" idx="3"/>
            <a:endCxn id="731" idx="0"/>
          </p:cNvCxnSpPr>
          <p:nvPr/>
        </p:nvCxnSpPr>
        <p:spPr>
          <a:xfrm flipH="1">
            <a:off x="5180345" y="1680805"/>
            <a:ext cx="7473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40"/>
          <p:cNvCxnSpPr>
            <a:stCxn id="730" idx="5"/>
            <a:endCxn id="729" idx="0"/>
          </p:cNvCxnSpPr>
          <p:nvPr/>
        </p:nvCxnSpPr>
        <p:spPr>
          <a:xfrm>
            <a:off x="6375455" y="1680805"/>
            <a:ext cx="7512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4" name="Google Shape;734;p40"/>
          <p:cNvSpPr txBox="1"/>
          <p:nvPr/>
        </p:nvSpPr>
        <p:spPr>
          <a:xfrm>
            <a:off x="5285475" y="1017725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735" name="Google Shape;735;p40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40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40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pull_black(u)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43" name="Google Shape;743;p41"/>
          <p:cNvSpPr txBox="1"/>
          <p:nvPr>
            <p:ph idx="1" type="body"/>
          </p:nvPr>
        </p:nvSpPr>
        <p:spPr>
          <a:xfrm>
            <a:off x="311700" y="1152475"/>
            <a:ext cx="3648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u.colour ← u.colour + 1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u.left.colour ← u.left.colour - 1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u.right.colour ← u.right.colour - 1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41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41"/>
          <p:cNvSpPr/>
          <p:nvPr/>
        </p:nvSpPr>
        <p:spPr>
          <a:xfrm>
            <a:off x="5826450" y="115247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41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7" name="Google Shape;747;p41"/>
          <p:cNvCxnSpPr>
            <a:stCxn id="745" idx="3"/>
            <a:endCxn id="746" idx="0"/>
          </p:cNvCxnSpPr>
          <p:nvPr/>
        </p:nvCxnSpPr>
        <p:spPr>
          <a:xfrm flipH="1">
            <a:off x="5180295" y="1693030"/>
            <a:ext cx="7389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" name="Google Shape;748;p41"/>
          <p:cNvCxnSpPr>
            <a:stCxn id="745" idx="5"/>
            <a:endCxn id="744" idx="0"/>
          </p:cNvCxnSpPr>
          <p:nvPr/>
        </p:nvCxnSpPr>
        <p:spPr>
          <a:xfrm>
            <a:off x="6367005" y="1693030"/>
            <a:ext cx="759900" cy="73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" name="Google Shape;749;p41"/>
          <p:cNvSpPr txBox="1"/>
          <p:nvPr/>
        </p:nvSpPr>
        <p:spPr>
          <a:xfrm>
            <a:off x="5285475" y="1017725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750" name="Google Shape;750;p41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41"/>
          <p:cNvSpPr/>
          <p:nvPr/>
        </p:nvSpPr>
        <p:spPr>
          <a:xfrm>
            <a:off x="5826450" y="11524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41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2-4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</a:t>
            </a:r>
            <a:r>
              <a:rPr lang="pt-BR">
                <a:solidFill>
                  <a:schemeClr val="accent4"/>
                </a:solidFill>
              </a:rPr>
              <a:t>2-4 </a:t>
            </a:r>
            <a:r>
              <a:rPr lang="pt-BR"/>
              <a:t>é uma árvore enraizada com as seguintes propriedades: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Propriedade 1 (Altura). Todas as folhas têm a mesma profundidade.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Propriedade 2 (grau). Cada nó interno tem 2, 3 ou 4 filhos.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275" y="2706525"/>
            <a:ext cx="5074424" cy="22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flip</a:t>
            </a:r>
            <a:r>
              <a:rPr lang="pt-BR">
                <a:solidFill>
                  <a:schemeClr val="lt1"/>
                </a:solidFill>
              </a:rPr>
              <a:t>_left(u)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8" name="Google Shape;758;p42"/>
          <p:cNvSpPr txBox="1"/>
          <p:nvPr>
            <p:ph idx="1" type="body"/>
          </p:nvPr>
        </p:nvSpPr>
        <p:spPr>
          <a:xfrm>
            <a:off x="311700" y="1059713"/>
            <a:ext cx="3648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swap_colours(u, u.right)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rotate_left(u)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42"/>
          <p:cNvSpPr/>
          <p:nvPr/>
        </p:nvSpPr>
        <p:spPr>
          <a:xfrm>
            <a:off x="5826450" y="115247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42"/>
          <p:cNvSpPr/>
          <p:nvPr/>
        </p:nvSpPr>
        <p:spPr>
          <a:xfrm>
            <a:off x="5233100" y="22551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1" name="Google Shape;761;p42"/>
          <p:cNvCxnSpPr>
            <a:stCxn id="759" idx="3"/>
            <a:endCxn id="760" idx="0"/>
          </p:cNvCxnSpPr>
          <p:nvPr/>
        </p:nvCxnSpPr>
        <p:spPr>
          <a:xfrm flipH="1">
            <a:off x="5549895" y="1693030"/>
            <a:ext cx="3693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42"/>
          <p:cNvCxnSpPr>
            <a:stCxn id="759" idx="5"/>
            <a:endCxn id="763" idx="0"/>
          </p:cNvCxnSpPr>
          <p:nvPr/>
        </p:nvCxnSpPr>
        <p:spPr>
          <a:xfrm>
            <a:off x="6367005" y="1693030"/>
            <a:ext cx="3165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4" name="Google Shape;764;p42"/>
          <p:cNvSpPr txBox="1"/>
          <p:nvPr/>
        </p:nvSpPr>
        <p:spPr>
          <a:xfrm>
            <a:off x="5285475" y="1017725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763" name="Google Shape;763;p42"/>
          <p:cNvSpPr/>
          <p:nvPr/>
        </p:nvSpPr>
        <p:spPr>
          <a:xfrm>
            <a:off x="6367000" y="2297300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2"/>
          <p:cNvSpPr/>
          <p:nvPr/>
        </p:nvSpPr>
        <p:spPr>
          <a:xfrm>
            <a:off x="5733700" y="32353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42"/>
          <p:cNvSpPr/>
          <p:nvPr/>
        </p:nvSpPr>
        <p:spPr>
          <a:xfrm>
            <a:off x="7000300" y="32355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7" name="Google Shape;767;p42"/>
          <p:cNvCxnSpPr>
            <a:stCxn id="765" idx="0"/>
            <a:endCxn id="763" idx="3"/>
          </p:cNvCxnSpPr>
          <p:nvPr/>
        </p:nvCxnSpPr>
        <p:spPr>
          <a:xfrm flipH="1" rot="10800000">
            <a:off x="6050350" y="2837800"/>
            <a:ext cx="4095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42"/>
          <p:cNvCxnSpPr>
            <a:stCxn id="763" idx="5"/>
            <a:endCxn id="766" idx="0"/>
          </p:cNvCxnSpPr>
          <p:nvPr/>
        </p:nvCxnSpPr>
        <p:spPr>
          <a:xfrm>
            <a:off x="6907555" y="2837855"/>
            <a:ext cx="409500" cy="39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42"/>
          <p:cNvSpPr/>
          <p:nvPr/>
        </p:nvSpPr>
        <p:spPr>
          <a:xfrm>
            <a:off x="6147300" y="17203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42"/>
          <p:cNvCxnSpPr>
            <a:stCxn id="771" idx="3"/>
            <a:endCxn id="772" idx="0"/>
          </p:cNvCxnSpPr>
          <p:nvPr/>
        </p:nvCxnSpPr>
        <p:spPr>
          <a:xfrm flipH="1">
            <a:off x="5163570" y="2152818"/>
            <a:ext cx="308100" cy="68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" name="Google Shape;773;p42"/>
          <p:cNvCxnSpPr>
            <a:stCxn id="771" idx="6"/>
            <a:endCxn id="769" idx="1"/>
          </p:cNvCxnSpPr>
          <p:nvPr/>
        </p:nvCxnSpPr>
        <p:spPr>
          <a:xfrm flipH="1" rot="10800000">
            <a:off x="6012225" y="1813113"/>
            <a:ext cx="227700" cy="11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" name="Google Shape;774;p42"/>
          <p:cNvSpPr txBox="1"/>
          <p:nvPr/>
        </p:nvSpPr>
        <p:spPr>
          <a:xfrm>
            <a:off x="4951125" y="1636413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772" name="Google Shape;772;p42"/>
          <p:cNvSpPr/>
          <p:nvPr/>
        </p:nvSpPr>
        <p:spPr>
          <a:xfrm>
            <a:off x="4846850" y="28401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2"/>
          <p:cNvSpPr/>
          <p:nvPr/>
        </p:nvSpPr>
        <p:spPr>
          <a:xfrm>
            <a:off x="5378925" y="1612263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42"/>
          <p:cNvSpPr/>
          <p:nvPr/>
        </p:nvSpPr>
        <p:spPr>
          <a:xfrm>
            <a:off x="5695650" y="32355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42"/>
          <p:cNvSpPr/>
          <p:nvPr/>
        </p:nvSpPr>
        <p:spPr>
          <a:xfrm>
            <a:off x="6643800" y="27899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7" name="Google Shape;777;p42"/>
          <p:cNvCxnSpPr>
            <a:stCxn id="775" idx="0"/>
            <a:endCxn id="769" idx="3"/>
          </p:cNvCxnSpPr>
          <p:nvPr/>
        </p:nvCxnSpPr>
        <p:spPr>
          <a:xfrm flipH="1" rot="10800000">
            <a:off x="6012300" y="2260850"/>
            <a:ext cx="227700" cy="97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8" name="Google Shape;778;p42"/>
          <p:cNvCxnSpPr>
            <a:stCxn id="769" idx="5"/>
            <a:endCxn id="776" idx="0"/>
          </p:cNvCxnSpPr>
          <p:nvPr/>
        </p:nvCxnSpPr>
        <p:spPr>
          <a:xfrm>
            <a:off x="6687855" y="2260880"/>
            <a:ext cx="272700" cy="5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" name="Google Shape;779;p42"/>
          <p:cNvSpPr/>
          <p:nvPr/>
        </p:nvSpPr>
        <p:spPr>
          <a:xfrm>
            <a:off x="5826450" y="115247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2"/>
          <p:cNvSpPr/>
          <p:nvPr/>
        </p:nvSpPr>
        <p:spPr>
          <a:xfrm>
            <a:off x="6367000" y="22973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2"/>
          <p:cNvSpPr/>
          <p:nvPr/>
        </p:nvSpPr>
        <p:spPr>
          <a:xfrm>
            <a:off x="6367000" y="2297288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2" name="Google Shape;782;p42"/>
          <p:cNvCxnSpPr>
            <a:stCxn id="783" idx="3"/>
            <a:endCxn id="784" idx="0"/>
          </p:cNvCxnSpPr>
          <p:nvPr/>
        </p:nvCxnSpPr>
        <p:spPr>
          <a:xfrm flipH="1">
            <a:off x="5549895" y="1693018"/>
            <a:ext cx="369300" cy="5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5" name="Google Shape;785;p42"/>
          <p:cNvCxnSpPr>
            <a:stCxn id="783" idx="5"/>
            <a:endCxn id="781" idx="0"/>
          </p:cNvCxnSpPr>
          <p:nvPr/>
        </p:nvCxnSpPr>
        <p:spPr>
          <a:xfrm>
            <a:off x="6367005" y="1693018"/>
            <a:ext cx="316500" cy="6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6" name="Google Shape;786;p42"/>
          <p:cNvSpPr txBox="1"/>
          <p:nvPr/>
        </p:nvSpPr>
        <p:spPr>
          <a:xfrm>
            <a:off x="4714200" y="2279263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784" name="Google Shape;784;p42"/>
          <p:cNvSpPr/>
          <p:nvPr/>
        </p:nvSpPr>
        <p:spPr>
          <a:xfrm>
            <a:off x="5233100" y="2255113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42"/>
          <p:cNvSpPr/>
          <p:nvPr/>
        </p:nvSpPr>
        <p:spPr>
          <a:xfrm>
            <a:off x="5826450" y="1152463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42"/>
          <p:cNvSpPr/>
          <p:nvPr/>
        </p:nvSpPr>
        <p:spPr>
          <a:xfrm>
            <a:off x="4692450" y="3235538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42"/>
          <p:cNvSpPr/>
          <p:nvPr/>
        </p:nvSpPr>
        <p:spPr>
          <a:xfrm>
            <a:off x="5695650" y="3235538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9" name="Google Shape;789;p42"/>
          <p:cNvCxnSpPr>
            <a:stCxn id="787" idx="0"/>
            <a:endCxn id="784" idx="3"/>
          </p:cNvCxnSpPr>
          <p:nvPr/>
        </p:nvCxnSpPr>
        <p:spPr>
          <a:xfrm flipH="1" rot="10800000">
            <a:off x="5009100" y="2795738"/>
            <a:ext cx="3168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42"/>
          <p:cNvCxnSpPr>
            <a:stCxn id="784" idx="5"/>
            <a:endCxn id="788" idx="0"/>
          </p:cNvCxnSpPr>
          <p:nvPr/>
        </p:nvCxnSpPr>
        <p:spPr>
          <a:xfrm>
            <a:off x="5773655" y="2795668"/>
            <a:ext cx="238500" cy="43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flip_right(u)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96" name="Google Shape;796;p43"/>
          <p:cNvSpPr txBox="1"/>
          <p:nvPr>
            <p:ph idx="1" type="body"/>
          </p:nvPr>
        </p:nvSpPr>
        <p:spPr>
          <a:xfrm>
            <a:off x="311700" y="1059713"/>
            <a:ext cx="3648300" cy="19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swap_colours(u, u.left)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rotate_right(u)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43"/>
          <p:cNvSpPr/>
          <p:nvPr/>
        </p:nvSpPr>
        <p:spPr>
          <a:xfrm>
            <a:off x="5919200" y="1152500"/>
            <a:ext cx="633300" cy="63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43"/>
          <p:cNvSpPr/>
          <p:nvPr/>
        </p:nvSpPr>
        <p:spPr>
          <a:xfrm>
            <a:off x="6395313" y="2041538"/>
            <a:ext cx="633300" cy="63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99" name="Google Shape;799;p43"/>
          <p:cNvCxnSpPr>
            <a:stCxn id="797" idx="5"/>
            <a:endCxn id="798" idx="0"/>
          </p:cNvCxnSpPr>
          <p:nvPr/>
        </p:nvCxnSpPr>
        <p:spPr>
          <a:xfrm>
            <a:off x="6459755" y="1693055"/>
            <a:ext cx="252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43"/>
          <p:cNvCxnSpPr>
            <a:stCxn id="797" idx="3"/>
            <a:endCxn id="801" idx="0"/>
          </p:cNvCxnSpPr>
          <p:nvPr/>
        </p:nvCxnSpPr>
        <p:spPr>
          <a:xfrm flipH="1">
            <a:off x="5695445" y="1693055"/>
            <a:ext cx="316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2" name="Google Shape;802;p43"/>
          <p:cNvSpPr txBox="1"/>
          <p:nvPr/>
        </p:nvSpPr>
        <p:spPr>
          <a:xfrm>
            <a:off x="5491675" y="1017725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801" name="Google Shape;801;p43"/>
          <p:cNvSpPr/>
          <p:nvPr/>
        </p:nvSpPr>
        <p:spPr>
          <a:xfrm>
            <a:off x="5378925" y="2041538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43"/>
          <p:cNvSpPr/>
          <p:nvPr/>
        </p:nvSpPr>
        <p:spPr>
          <a:xfrm>
            <a:off x="4983175" y="29306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43"/>
          <p:cNvSpPr/>
          <p:nvPr/>
        </p:nvSpPr>
        <p:spPr>
          <a:xfrm>
            <a:off x="5826450" y="293060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5" name="Google Shape;805;p43"/>
          <p:cNvCxnSpPr>
            <a:stCxn id="803" idx="0"/>
            <a:endCxn id="801" idx="3"/>
          </p:cNvCxnSpPr>
          <p:nvPr/>
        </p:nvCxnSpPr>
        <p:spPr>
          <a:xfrm flipH="1" rot="10800000">
            <a:off x="5299825" y="2582000"/>
            <a:ext cx="1719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6" name="Google Shape;806;p43"/>
          <p:cNvCxnSpPr>
            <a:stCxn id="801" idx="5"/>
            <a:endCxn id="804" idx="0"/>
          </p:cNvCxnSpPr>
          <p:nvPr/>
        </p:nvCxnSpPr>
        <p:spPr>
          <a:xfrm>
            <a:off x="5919480" y="2582093"/>
            <a:ext cx="2235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7" name="Google Shape;807;p43"/>
          <p:cNvSpPr/>
          <p:nvPr/>
        </p:nvSpPr>
        <p:spPr>
          <a:xfrm>
            <a:off x="5919200" y="1152500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43"/>
          <p:cNvSpPr/>
          <p:nvPr/>
        </p:nvSpPr>
        <p:spPr>
          <a:xfrm>
            <a:off x="5378888" y="2049188"/>
            <a:ext cx="633300" cy="63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43"/>
          <p:cNvSpPr/>
          <p:nvPr/>
        </p:nvSpPr>
        <p:spPr>
          <a:xfrm>
            <a:off x="5388925" y="2041538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0" name="Google Shape;810;p43"/>
          <p:cNvCxnSpPr>
            <a:stCxn id="811" idx="5"/>
            <a:endCxn id="812" idx="0"/>
          </p:cNvCxnSpPr>
          <p:nvPr/>
        </p:nvCxnSpPr>
        <p:spPr>
          <a:xfrm>
            <a:off x="6459755" y="1693043"/>
            <a:ext cx="252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43"/>
          <p:cNvCxnSpPr>
            <a:stCxn id="811" idx="3"/>
            <a:endCxn id="809" idx="0"/>
          </p:cNvCxnSpPr>
          <p:nvPr/>
        </p:nvCxnSpPr>
        <p:spPr>
          <a:xfrm flipH="1">
            <a:off x="5705645" y="1693043"/>
            <a:ext cx="306300" cy="34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4" name="Google Shape;814;p43"/>
          <p:cNvSpPr txBox="1"/>
          <p:nvPr/>
        </p:nvSpPr>
        <p:spPr>
          <a:xfrm>
            <a:off x="7093050" y="2073338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812" name="Google Shape;812;p43"/>
          <p:cNvSpPr/>
          <p:nvPr/>
        </p:nvSpPr>
        <p:spPr>
          <a:xfrm>
            <a:off x="6395313" y="2041538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43"/>
          <p:cNvSpPr/>
          <p:nvPr/>
        </p:nvSpPr>
        <p:spPr>
          <a:xfrm>
            <a:off x="5919200" y="1152488"/>
            <a:ext cx="633300" cy="63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3"/>
          <p:cNvSpPr/>
          <p:nvPr/>
        </p:nvSpPr>
        <p:spPr>
          <a:xfrm>
            <a:off x="5826450" y="2945863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43"/>
          <p:cNvSpPr/>
          <p:nvPr/>
        </p:nvSpPr>
        <p:spPr>
          <a:xfrm>
            <a:off x="6964175" y="3031113"/>
            <a:ext cx="633300" cy="633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7" name="Google Shape;817;p43"/>
          <p:cNvCxnSpPr>
            <a:stCxn id="815" idx="0"/>
            <a:endCxn id="812" idx="3"/>
          </p:cNvCxnSpPr>
          <p:nvPr/>
        </p:nvCxnSpPr>
        <p:spPr>
          <a:xfrm flipH="1" rot="10800000">
            <a:off x="6143100" y="2581963"/>
            <a:ext cx="345000" cy="3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43"/>
          <p:cNvCxnSpPr>
            <a:stCxn id="812" idx="5"/>
            <a:endCxn id="816" idx="0"/>
          </p:cNvCxnSpPr>
          <p:nvPr/>
        </p:nvCxnSpPr>
        <p:spPr>
          <a:xfrm>
            <a:off x="6935868" y="2582093"/>
            <a:ext cx="345000" cy="44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add(x)</a:t>
            </a:r>
            <a:endParaRPr/>
          </a:p>
        </p:txBody>
      </p:sp>
      <p:sp>
        <p:nvSpPr>
          <p:cNvPr id="824" name="Google Shape;824;p44"/>
          <p:cNvSpPr txBox="1"/>
          <p:nvPr>
            <p:ph idx="1" type="body"/>
          </p:nvPr>
        </p:nvSpPr>
        <p:spPr>
          <a:xfrm>
            <a:off x="311700" y="1152475"/>
            <a:ext cx="2314200" cy="26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 ← new_node(x)</a:t>
            </a:r>
            <a:br>
              <a:rPr lang="pt-BR"/>
            </a:br>
            <a:r>
              <a:rPr lang="pt-BR"/>
              <a:t>u.colour ← red</a:t>
            </a:r>
            <a:br>
              <a:rPr lang="pt-BR"/>
            </a:br>
            <a:r>
              <a:rPr lang="pt-BR">
                <a:solidFill>
                  <a:schemeClr val="accent4"/>
                </a:solidFill>
              </a:rPr>
              <a:t>if</a:t>
            </a:r>
            <a:r>
              <a:rPr lang="pt-BR"/>
              <a:t> add_node(u) then</a:t>
            </a:r>
            <a:br>
              <a:rPr lang="pt-BR"/>
            </a:br>
            <a:r>
              <a:rPr lang="pt-BR"/>
              <a:t>    add_fixup(u)</a:t>
            </a:r>
            <a:br>
              <a:rPr lang="pt-BR"/>
            </a:br>
            <a:r>
              <a:rPr lang="pt-BR"/>
              <a:t>    </a:t>
            </a:r>
            <a:r>
              <a:rPr lang="pt-BR">
                <a:solidFill>
                  <a:schemeClr val="accent4"/>
                </a:solidFill>
              </a:rPr>
              <a:t>return</a:t>
            </a:r>
            <a:r>
              <a:rPr lang="pt-BR"/>
              <a:t> true</a:t>
            </a:r>
            <a:br>
              <a:rPr lang="pt-BR"/>
            </a:br>
            <a:r>
              <a:rPr lang="pt-BR">
                <a:solidFill>
                  <a:schemeClr val="accent4"/>
                </a:solidFill>
              </a:rPr>
              <a:t>return</a:t>
            </a:r>
            <a:r>
              <a:rPr lang="pt-BR"/>
              <a:t> false</a:t>
            </a:r>
            <a:endParaRPr/>
          </a:p>
        </p:txBody>
      </p:sp>
      <p:sp>
        <p:nvSpPr>
          <p:cNvPr id="825" name="Google Shape;825;p44"/>
          <p:cNvSpPr txBox="1"/>
          <p:nvPr/>
        </p:nvSpPr>
        <p:spPr>
          <a:xfrm>
            <a:off x="3841650" y="432150"/>
            <a:ext cx="48633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add_fixup(u)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u = r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u.colour ← black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w ← u.parent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w.left.colour = black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flip_left(w)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u ← w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w ← u.parent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w.colour = black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6"/>
                </a:solidFill>
              </a:rPr>
              <a:t>#borda vermelha eliminada</a:t>
            </a:r>
            <a:endParaRPr sz="16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g ← w.parent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g.right.colour = black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flip_right(g)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push_black(g)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u ← g</a:t>
            </a:r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45"/>
          <p:cNvSpPr txBox="1"/>
          <p:nvPr>
            <p:ph type="title"/>
          </p:nvPr>
        </p:nvSpPr>
        <p:spPr>
          <a:xfrm>
            <a:off x="311700" y="23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831" name="Google Shape;831;p45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if u = r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u.colour ← black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return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w ← u.parent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if w.left.colour = black then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 flip_left(w)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 u ← w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 w ← u.parent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if w.colour = black then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 return #borda vermelha eliminada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g ← w.parent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if g.right.colour = black then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flip_right(g)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   return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push_black(g)</a:t>
            </a:r>
            <a:endParaRPr sz="1600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999999"/>
                </a:solidFill>
              </a:rPr>
              <a:t>  u ← g</a:t>
            </a:r>
            <a:endParaRPr sz="1600">
              <a:solidFill>
                <a:srgbClr val="999999"/>
              </a:solidFill>
            </a:endParaRPr>
          </a:p>
        </p:txBody>
      </p:sp>
      <p:sp>
        <p:nvSpPr>
          <p:cNvPr id="832" name="Google Shape;832;p45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45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45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5" name="Google Shape;835;p45"/>
          <p:cNvCxnSpPr>
            <a:stCxn id="833" idx="3"/>
            <a:endCxn id="834" idx="0"/>
          </p:cNvCxnSpPr>
          <p:nvPr/>
        </p:nvCxnSpPr>
        <p:spPr>
          <a:xfrm flipH="1">
            <a:off x="5180345" y="1680805"/>
            <a:ext cx="7473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45"/>
          <p:cNvCxnSpPr>
            <a:stCxn id="833" idx="5"/>
            <a:endCxn id="832" idx="0"/>
          </p:cNvCxnSpPr>
          <p:nvPr/>
        </p:nvCxnSpPr>
        <p:spPr>
          <a:xfrm>
            <a:off x="6375455" y="1680805"/>
            <a:ext cx="751200" cy="74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" name="Google Shape;837;p45"/>
          <p:cNvSpPr txBox="1"/>
          <p:nvPr/>
        </p:nvSpPr>
        <p:spPr>
          <a:xfrm>
            <a:off x="5285475" y="1017725"/>
            <a:ext cx="42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838" name="Google Shape;838;p45"/>
          <p:cNvSpPr/>
          <p:nvPr/>
        </p:nvSpPr>
        <p:spPr>
          <a:xfrm>
            <a:off x="681012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5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45"/>
          <p:cNvSpPr/>
          <p:nvPr/>
        </p:nvSpPr>
        <p:spPr>
          <a:xfrm>
            <a:off x="4863675" y="2423925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45"/>
          <p:cNvSpPr/>
          <p:nvPr/>
        </p:nvSpPr>
        <p:spPr>
          <a:xfrm>
            <a:off x="5834900" y="1140250"/>
            <a:ext cx="633300" cy="633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6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847" name="Google Shape;847;p46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lt2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 = r</a:t>
            </a:r>
            <a:r>
              <a:rPr lang="pt-BR" sz="1600">
                <a:solidFill>
                  <a:schemeClr val="lt2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</a:t>
            </a:r>
            <a:r>
              <a:rPr lang="pt-BR" sz="1600">
                <a:solidFill>
                  <a:schemeClr val="lt1"/>
                </a:solidFill>
              </a:rPr>
              <a:t>u.colour ← black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lt1"/>
                </a:solidFill>
              </a:rPr>
              <a:t> w.left.colour = black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flip_left(w)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u ← w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g ← w.parent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g.right.colour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lt1"/>
                </a:solidFill>
              </a:rPr>
              <a:t>flip_right(g)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48" name="Google Shape;848;p46"/>
          <p:cNvSpPr/>
          <p:nvPr/>
        </p:nvSpPr>
        <p:spPr>
          <a:xfrm>
            <a:off x="3893555" y="303265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6"/>
          <p:cNvSpPr/>
          <p:nvPr/>
        </p:nvSpPr>
        <p:spPr>
          <a:xfrm>
            <a:off x="4277935" y="9217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46"/>
          <p:cNvSpPr/>
          <p:nvPr/>
        </p:nvSpPr>
        <p:spPr>
          <a:xfrm>
            <a:off x="3560231" y="9217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1" name="Google Shape;851;p46"/>
          <p:cNvCxnSpPr>
            <a:stCxn id="848" idx="3"/>
            <a:endCxn id="850" idx="0"/>
          </p:cNvCxnSpPr>
          <p:nvPr/>
        </p:nvCxnSpPr>
        <p:spPr>
          <a:xfrm flipH="1">
            <a:off x="3785500" y="687620"/>
            <a:ext cx="1740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46"/>
          <p:cNvCxnSpPr>
            <a:stCxn id="848" idx="5"/>
            <a:endCxn id="849" idx="0"/>
          </p:cNvCxnSpPr>
          <p:nvPr/>
        </p:nvCxnSpPr>
        <p:spPr>
          <a:xfrm>
            <a:off x="4277910" y="687620"/>
            <a:ext cx="2253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46"/>
          <p:cNvSpPr/>
          <p:nvPr/>
        </p:nvSpPr>
        <p:spPr>
          <a:xfrm>
            <a:off x="5287861" y="2207885"/>
            <a:ext cx="386400" cy="3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6"/>
          <p:cNvSpPr/>
          <p:nvPr/>
        </p:nvSpPr>
        <p:spPr>
          <a:xfrm>
            <a:off x="4901613" y="1566612"/>
            <a:ext cx="386400" cy="38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46"/>
          <p:cNvSpPr/>
          <p:nvPr/>
        </p:nvSpPr>
        <p:spPr>
          <a:xfrm>
            <a:off x="4571934" y="2207885"/>
            <a:ext cx="386400" cy="3864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46"/>
          <p:cNvCxnSpPr>
            <a:stCxn id="854" idx="3"/>
            <a:endCxn id="855" idx="0"/>
          </p:cNvCxnSpPr>
          <p:nvPr/>
        </p:nvCxnSpPr>
        <p:spPr>
          <a:xfrm flipH="1">
            <a:off x="4765000" y="1896425"/>
            <a:ext cx="1932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" name="Google Shape;857;p46"/>
          <p:cNvCxnSpPr>
            <a:stCxn id="854" idx="5"/>
            <a:endCxn id="853" idx="0"/>
          </p:cNvCxnSpPr>
          <p:nvPr/>
        </p:nvCxnSpPr>
        <p:spPr>
          <a:xfrm>
            <a:off x="5231426" y="1896425"/>
            <a:ext cx="2496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46"/>
          <p:cNvSpPr/>
          <p:nvPr/>
        </p:nvSpPr>
        <p:spPr>
          <a:xfrm>
            <a:off x="5617540" y="2738340"/>
            <a:ext cx="386400" cy="38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6"/>
          <p:cNvSpPr/>
          <p:nvPr/>
        </p:nvSpPr>
        <p:spPr>
          <a:xfrm>
            <a:off x="5001972" y="2738340"/>
            <a:ext cx="386400" cy="386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0" name="Google Shape;860;p46"/>
          <p:cNvCxnSpPr>
            <a:stCxn id="853" idx="3"/>
            <a:endCxn id="859" idx="0"/>
          </p:cNvCxnSpPr>
          <p:nvPr/>
        </p:nvCxnSpPr>
        <p:spPr>
          <a:xfrm flipH="1">
            <a:off x="5195047" y="2537698"/>
            <a:ext cx="1494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46"/>
          <p:cNvCxnSpPr>
            <a:stCxn id="853" idx="5"/>
            <a:endCxn id="858" idx="0"/>
          </p:cNvCxnSpPr>
          <p:nvPr/>
        </p:nvCxnSpPr>
        <p:spPr>
          <a:xfrm>
            <a:off x="5617674" y="2537698"/>
            <a:ext cx="193200" cy="2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" name="Google Shape;862;p46"/>
          <p:cNvSpPr/>
          <p:nvPr/>
        </p:nvSpPr>
        <p:spPr>
          <a:xfrm>
            <a:off x="5269486" y="4197478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6"/>
          <p:cNvSpPr/>
          <p:nvPr/>
        </p:nvSpPr>
        <p:spPr>
          <a:xfrm>
            <a:off x="4917473" y="3613045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46"/>
          <p:cNvSpPr/>
          <p:nvPr/>
        </p:nvSpPr>
        <p:spPr>
          <a:xfrm>
            <a:off x="4617014" y="4197478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5" name="Google Shape;865;p46"/>
          <p:cNvCxnSpPr>
            <a:stCxn id="863" idx="3"/>
            <a:endCxn id="864" idx="0"/>
          </p:cNvCxnSpPr>
          <p:nvPr/>
        </p:nvCxnSpPr>
        <p:spPr>
          <a:xfrm flipH="1">
            <a:off x="4793251" y="3913666"/>
            <a:ext cx="1758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46"/>
          <p:cNvCxnSpPr>
            <a:stCxn id="863" idx="5"/>
            <a:endCxn id="862" idx="0"/>
          </p:cNvCxnSpPr>
          <p:nvPr/>
        </p:nvCxnSpPr>
        <p:spPr>
          <a:xfrm>
            <a:off x="5218094" y="3913666"/>
            <a:ext cx="227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7" name="Google Shape;867;p46"/>
          <p:cNvSpPr/>
          <p:nvPr/>
        </p:nvSpPr>
        <p:spPr>
          <a:xfrm>
            <a:off x="5569945" y="468091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6"/>
          <p:cNvSpPr/>
          <p:nvPr/>
        </p:nvSpPr>
        <p:spPr>
          <a:xfrm>
            <a:off x="5008936" y="468091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9" name="Google Shape;869;p46"/>
          <p:cNvCxnSpPr>
            <a:stCxn id="862" idx="3"/>
            <a:endCxn id="868" idx="0"/>
          </p:cNvCxnSpPr>
          <p:nvPr/>
        </p:nvCxnSpPr>
        <p:spPr>
          <a:xfrm flipH="1">
            <a:off x="5185164" y="4498099"/>
            <a:ext cx="1359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0" name="Google Shape;870;p46"/>
          <p:cNvCxnSpPr>
            <a:stCxn id="862" idx="5"/>
            <a:endCxn id="867" idx="0"/>
          </p:cNvCxnSpPr>
          <p:nvPr/>
        </p:nvCxnSpPr>
        <p:spPr>
          <a:xfrm>
            <a:off x="5570107" y="4498099"/>
            <a:ext cx="1758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1" name="Google Shape;871;p46"/>
          <p:cNvSpPr txBox="1"/>
          <p:nvPr/>
        </p:nvSpPr>
        <p:spPr>
          <a:xfrm>
            <a:off x="5326614" y="3463291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872" name="Google Shape;872;p46"/>
          <p:cNvSpPr txBox="1"/>
          <p:nvPr/>
        </p:nvSpPr>
        <p:spPr>
          <a:xfrm>
            <a:off x="2919575" y="490725"/>
            <a:ext cx="6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Raiz</a:t>
            </a:r>
            <a:endParaRPr/>
          </a:p>
        </p:txBody>
      </p:sp>
      <p:sp>
        <p:nvSpPr>
          <p:cNvPr id="873" name="Google Shape;873;p46"/>
          <p:cNvSpPr txBox="1"/>
          <p:nvPr/>
        </p:nvSpPr>
        <p:spPr>
          <a:xfrm>
            <a:off x="3629950" y="1435500"/>
            <a:ext cx="113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esq. e pai preto, irmão vermelho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Ok</a:t>
            </a:r>
            <a:endParaRPr/>
          </a:p>
        </p:txBody>
      </p:sp>
      <p:sp>
        <p:nvSpPr>
          <p:cNvPr id="874" name="Google Shape;874;p46"/>
          <p:cNvSpPr/>
          <p:nvPr/>
        </p:nvSpPr>
        <p:spPr>
          <a:xfrm>
            <a:off x="8096151" y="2487200"/>
            <a:ext cx="371100" cy="371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6"/>
          <p:cNvSpPr/>
          <p:nvPr/>
        </p:nvSpPr>
        <p:spPr>
          <a:xfrm>
            <a:off x="7725118" y="1871185"/>
            <a:ext cx="371100" cy="37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6"/>
          <p:cNvSpPr/>
          <p:nvPr/>
        </p:nvSpPr>
        <p:spPr>
          <a:xfrm>
            <a:off x="7408425" y="2487200"/>
            <a:ext cx="371100" cy="37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7" name="Google Shape;877;p46"/>
          <p:cNvCxnSpPr>
            <a:stCxn id="875" idx="3"/>
            <a:endCxn id="876" idx="0"/>
          </p:cNvCxnSpPr>
          <p:nvPr/>
        </p:nvCxnSpPr>
        <p:spPr>
          <a:xfrm flipH="1">
            <a:off x="7594065" y="2187939"/>
            <a:ext cx="1854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8" name="Google Shape;878;p46"/>
          <p:cNvCxnSpPr>
            <a:stCxn id="875" idx="5"/>
            <a:endCxn id="874" idx="0"/>
          </p:cNvCxnSpPr>
          <p:nvPr/>
        </p:nvCxnSpPr>
        <p:spPr>
          <a:xfrm>
            <a:off x="8041872" y="2187939"/>
            <a:ext cx="2397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9" name="Google Shape;879;p46"/>
          <p:cNvSpPr/>
          <p:nvPr/>
        </p:nvSpPr>
        <p:spPr>
          <a:xfrm>
            <a:off x="8412843" y="2996762"/>
            <a:ext cx="371100" cy="371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46"/>
          <p:cNvSpPr/>
          <p:nvPr/>
        </p:nvSpPr>
        <p:spPr>
          <a:xfrm>
            <a:off x="7821523" y="2996762"/>
            <a:ext cx="371100" cy="3711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1" name="Google Shape;881;p46"/>
          <p:cNvCxnSpPr>
            <a:stCxn id="874" idx="3"/>
            <a:endCxn id="880" idx="0"/>
          </p:cNvCxnSpPr>
          <p:nvPr/>
        </p:nvCxnSpPr>
        <p:spPr>
          <a:xfrm flipH="1">
            <a:off x="8007097" y="2803953"/>
            <a:ext cx="143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46"/>
          <p:cNvCxnSpPr>
            <a:stCxn id="874" idx="5"/>
            <a:endCxn id="879" idx="0"/>
          </p:cNvCxnSpPr>
          <p:nvPr/>
        </p:nvCxnSpPr>
        <p:spPr>
          <a:xfrm>
            <a:off x="8412904" y="2803953"/>
            <a:ext cx="1854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3" name="Google Shape;883;p46"/>
          <p:cNvSpPr txBox="1"/>
          <p:nvPr/>
        </p:nvSpPr>
        <p:spPr>
          <a:xfrm>
            <a:off x="6663298" y="1547488"/>
            <a:ext cx="1090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esq. e pai </a:t>
            </a:r>
            <a:r>
              <a:rPr lang="pt-BR"/>
              <a:t>verm.</a:t>
            </a:r>
            <a:r>
              <a:rPr lang="pt-BR"/>
              <a:t>, irmão preto.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Corrigir</a:t>
            </a:r>
            <a:endParaRPr/>
          </a:p>
        </p:txBody>
      </p:sp>
      <p:sp>
        <p:nvSpPr>
          <p:cNvPr id="884" name="Google Shape;884;p46"/>
          <p:cNvSpPr txBox="1"/>
          <p:nvPr/>
        </p:nvSpPr>
        <p:spPr>
          <a:xfrm>
            <a:off x="3873350" y="3164125"/>
            <a:ext cx="12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dir. e pai verm., irmão preto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Corrigir</a:t>
            </a:r>
            <a:endParaRPr/>
          </a:p>
        </p:txBody>
      </p:sp>
      <p:sp>
        <p:nvSpPr>
          <p:cNvPr id="885" name="Google Shape;885;p46"/>
          <p:cNvSpPr txBox="1"/>
          <p:nvPr/>
        </p:nvSpPr>
        <p:spPr>
          <a:xfrm>
            <a:off x="8056559" y="1629663"/>
            <a:ext cx="4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886" name="Google Shape;886;p46"/>
          <p:cNvSpPr txBox="1"/>
          <p:nvPr/>
        </p:nvSpPr>
        <p:spPr>
          <a:xfrm>
            <a:off x="5389724" y="1425550"/>
            <a:ext cx="35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887" name="Google Shape;887;p46"/>
          <p:cNvSpPr/>
          <p:nvPr/>
        </p:nvSpPr>
        <p:spPr>
          <a:xfrm>
            <a:off x="7959401" y="755037"/>
            <a:ext cx="371100" cy="371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46"/>
          <p:cNvSpPr/>
          <p:nvPr/>
        </p:nvSpPr>
        <p:spPr>
          <a:xfrm>
            <a:off x="7588368" y="139023"/>
            <a:ext cx="371100" cy="371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6"/>
          <p:cNvSpPr/>
          <p:nvPr/>
        </p:nvSpPr>
        <p:spPr>
          <a:xfrm>
            <a:off x="7271675" y="755037"/>
            <a:ext cx="371100" cy="3711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0" name="Google Shape;890;p46"/>
          <p:cNvCxnSpPr>
            <a:stCxn id="888" idx="3"/>
            <a:endCxn id="889" idx="0"/>
          </p:cNvCxnSpPr>
          <p:nvPr/>
        </p:nvCxnSpPr>
        <p:spPr>
          <a:xfrm flipH="1">
            <a:off x="7457315" y="455776"/>
            <a:ext cx="1854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1" name="Google Shape;891;p46"/>
          <p:cNvCxnSpPr>
            <a:stCxn id="888" idx="5"/>
            <a:endCxn id="887" idx="0"/>
          </p:cNvCxnSpPr>
          <p:nvPr/>
        </p:nvCxnSpPr>
        <p:spPr>
          <a:xfrm>
            <a:off x="7905122" y="455776"/>
            <a:ext cx="2397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2" name="Google Shape;892;p46"/>
          <p:cNvSpPr txBox="1"/>
          <p:nvPr/>
        </p:nvSpPr>
        <p:spPr>
          <a:xfrm>
            <a:off x="7021051" y="755044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893" name="Google Shape;893;p46"/>
          <p:cNvSpPr txBox="1"/>
          <p:nvPr/>
        </p:nvSpPr>
        <p:spPr>
          <a:xfrm>
            <a:off x="6059673" y="-3050"/>
            <a:ext cx="1090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esq. e pai preto, irmão preto.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Ok</a:t>
            </a:r>
            <a:endParaRPr/>
          </a:p>
        </p:txBody>
      </p:sp>
      <p:sp>
        <p:nvSpPr>
          <p:cNvPr id="894" name="Google Shape;894;p46"/>
          <p:cNvSpPr txBox="1"/>
          <p:nvPr/>
        </p:nvSpPr>
        <p:spPr>
          <a:xfrm>
            <a:off x="7950184" y="-26450"/>
            <a:ext cx="450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895" name="Google Shape;895;p46"/>
          <p:cNvSpPr txBox="1"/>
          <p:nvPr/>
        </p:nvSpPr>
        <p:spPr>
          <a:xfrm>
            <a:off x="4265301" y="19491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896" name="Google Shape;896;p46"/>
          <p:cNvSpPr txBox="1"/>
          <p:nvPr/>
        </p:nvSpPr>
        <p:spPr>
          <a:xfrm>
            <a:off x="4393688" y="2426444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897" name="Google Shape;897;p46"/>
          <p:cNvSpPr txBox="1"/>
          <p:nvPr/>
        </p:nvSpPr>
        <p:spPr>
          <a:xfrm>
            <a:off x="5544601" y="412726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898" name="Google Shape;898;p46"/>
          <p:cNvSpPr txBox="1"/>
          <p:nvPr/>
        </p:nvSpPr>
        <p:spPr>
          <a:xfrm>
            <a:off x="7217701" y="2685244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899" name="Google Shape;899;p46"/>
          <p:cNvSpPr/>
          <p:nvPr/>
        </p:nvSpPr>
        <p:spPr>
          <a:xfrm>
            <a:off x="7866086" y="4346803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46"/>
          <p:cNvSpPr/>
          <p:nvPr/>
        </p:nvSpPr>
        <p:spPr>
          <a:xfrm>
            <a:off x="7514073" y="3762370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46"/>
          <p:cNvSpPr/>
          <p:nvPr/>
        </p:nvSpPr>
        <p:spPr>
          <a:xfrm>
            <a:off x="7213614" y="4346803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2" name="Google Shape;902;p46"/>
          <p:cNvCxnSpPr>
            <a:stCxn id="900" idx="3"/>
            <a:endCxn id="901" idx="0"/>
          </p:cNvCxnSpPr>
          <p:nvPr/>
        </p:nvCxnSpPr>
        <p:spPr>
          <a:xfrm flipH="1">
            <a:off x="7389851" y="4062991"/>
            <a:ext cx="1758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46"/>
          <p:cNvCxnSpPr>
            <a:stCxn id="900" idx="5"/>
            <a:endCxn id="899" idx="0"/>
          </p:cNvCxnSpPr>
          <p:nvPr/>
        </p:nvCxnSpPr>
        <p:spPr>
          <a:xfrm>
            <a:off x="7814694" y="4062991"/>
            <a:ext cx="227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4" name="Google Shape;904;p46"/>
          <p:cNvSpPr/>
          <p:nvPr/>
        </p:nvSpPr>
        <p:spPr>
          <a:xfrm>
            <a:off x="8166545" y="4830241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46"/>
          <p:cNvSpPr/>
          <p:nvPr/>
        </p:nvSpPr>
        <p:spPr>
          <a:xfrm>
            <a:off x="7605536" y="4830241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6" name="Google Shape;906;p46"/>
          <p:cNvCxnSpPr>
            <a:stCxn id="899" idx="3"/>
            <a:endCxn id="905" idx="0"/>
          </p:cNvCxnSpPr>
          <p:nvPr/>
        </p:nvCxnSpPr>
        <p:spPr>
          <a:xfrm flipH="1">
            <a:off x="7781764" y="4647424"/>
            <a:ext cx="1359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46"/>
          <p:cNvCxnSpPr>
            <a:stCxn id="899" idx="5"/>
            <a:endCxn id="904" idx="0"/>
          </p:cNvCxnSpPr>
          <p:nvPr/>
        </p:nvCxnSpPr>
        <p:spPr>
          <a:xfrm>
            <a:off x="8166707" y="4647424"/>
            <a:ext cx="1758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8" name="Google Shape;908;p46"/>
          <p:cNvSpPr txBox="1"/>
          <p:nvPr/>
        </p:nvSpPr>
        <p:spPr>
          <a:xfrm>
            <a:off x="7923214" y="3612616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909" name="Google Shape;909;p46"/>
          <p:cNvSpPr txBox="1"/>
          <p:nvPr/>
        </p:nvSpPr>
        <p:spPr>
          <a:xfrm>
            <a:off x="6469950" y="3313450"/>
            <a:ext cx="12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dir. e pai preto, irmão preto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Corrigir</a:t>
            </a:r>
            <a:endParaRPr/>
          </a:p>
        </p:txBody>
      </p:sp>
      <p:sp>
        <p:nvSpPr>
          <p:cNvPr id="910" name="Google Shape;910;p46"/>
          <p:cNvSpPr txBox="1"/>
          <p:nvPr/>
        </p:nvSpPr>
        <p:spPr>
          <a:xfrm>
            <a:off x="8141201" y="4276594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7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916" name="Google Shape;916;p47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if u = r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u.colour ← black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return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lt1"/>
                </a:solidFill>
              </a:rPr>
              <a:t> w.left.colour = black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flip_left(w)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u ← w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g ← w.parent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g.right.colour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lt1"/>
                </a:solidFill>
              </a:rPr>
              <a:t>flip_right(g)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17" name="Google Shape;917;p47"/>
          <p:cNvSpPr/>
          <p:nvPr/>
        </p:nvSpPr>
        <p:spPr>
          <a:xfrm>
            <a:off x="3893555" y="303265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47"/>
          <p:cNvSpPr/>
          <p:nvPr/>
        </p:nvSpPr>
        <p:spPr>
          <a:xfrm>
            <a:off x="4277935" y="9217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47"/>
          <p:cNvSpPr/>
          <p:nvPr/>
        </p:nvSpPr>
        <p:spPr>
          <a:xfrm>
            <a:off x="3560231" y="9217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0" name="Google Shape;920;p47"/>
          <p:cNvCxnSpPr>
            <a:stCxn id="917" idx="3"/>
            <a:endCxn id="919" idx="0"/>
          </p:cNvCxnSpPr>
          <p:nvPr/>
        </p:nvCxnSpPr>
        <p:spPr>
          <a:xfrm flipH="1">
            <a:off x="3785500" y="687620"/>
            <a:ext cx="1740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1" name="Google Shape;921;p47"/>
          <p:cNvCxnSpPr>
            <a:stCxn id="917" idx="5"/>
            <a:endCxn id="918" idx="0"/>
          </p:cNvCxnSpPr>
          <p:nvPr/>
        </p:nvCxnSpPr>
        <p:spPr>
          <a:xfrm>
            <a:off x="4277910" y="687620"/>
            <a:ext cx="2253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2" name="Google Shape;922;p47"/>
          <p:cNvSpPr txBox="1"/>
          <p:nvPr/>
        </p:nvSpPr>
        <p:spPr>
          <a:xfrm>
            <a:off x="2919575" y="490725"/>
            <a:ext cx="6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Raiz</a:t>
            </a:r>
            <a:endParaRPr/>
          </a:p>
        </p:txBody>
      </p:sp>
      <p:sp>
        <p:nvSpPr>
          <p:cNvPr id="923" name="Google Shape;923;p47"/>
          <p:cNvSpPr txBox="1"/>
          <p:nvPr/>
        </p:nvSpPr>
        <p:spPr>
          <a:xfrm>
            <a:off x="4265301" y="19491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924" name="Google Shape;924;p47"/>
          <p:cNvSpPr/>
          <p:nvPr/>
        </p:nvSpPr>
        <p:spPr>
          <a:xfrm>
            <a:off x="7038005" y="465540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47"/>
          <p:cNvSpPr/>
          <p:nvPr/>
        </p:nvSpPr>
        <p:spPr>
          <a:xfrm>
            <a:off x="7422385" y="108400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47"/>
          <p:cNvSpPr/>
          <p:nvPr/>
        </p:nvSpPr>
        <p:spPr>
          <a:xfrm>
            <a:off x="6704681" y="108400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7" name="Google Shape;927;p47"/>
          <p:cNvCxnSpPr>
            <a:stCxn id="924" idx="3"/>
            <a:endCxn id="926" idx="0"/>
          </p:cNvCxnSpPr>
          <p:nvPr/>
        </p:nvCxnSpPr>
        <p:spPr>
          <a:xfrm flipH="1">
            <a:off x="6929950" y="849895"/>
            <a:ext cx="1740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47"/>
          <p:cNvCxnSpPr>
            <a:stCxn id="924" idx="5"/>
            <a:endCxn id="925" idx="0"/>
          </p:cNvCxnSpPr>
          <p:nvPr/>
        </p:nvCxnSpPr>
        <p:spPr>
          <a:xfrm>
            <a:off x="7422360" y="849895"/>
            <a:ext cx="225300" cy="23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" name="Google Shape;929;p47"/>
          <p:cNvSpPr txBox="1"/>
          <p:nvPr/>
        </p:nvSpPr>
        <p:spPr>
          <a:xfrm>
            <a:off x="6064025" y="653000"/>
            <a:ext cx="6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Raiz</a:t>
            </a:r>
            <a:endParaRPr/>
          </a:p>
        </p:txBody>
      </p:sp>
      <p:sp>
        <p:nvSpPr>
          <p:cNvPr id="930" name="Google Shape;930;p47"/>
          <p:cNvSpPr txBox="1"/>
          <p:nvPr/>
        </p:nvSpPr>
        <p:spPr>
          <a:xfrm>
            <a:off x="7409751" y="357194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8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936" name="Google Shape;936;p48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lt2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 = r</a:t>
            </a:r>
            <a:r>
              <a:rPr lang="pt-BR" sz="1600">
                <a:solidFill>
                  <a:schemeClr val="lt2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</a:t>
            </a:r>
            <a:r>
              <a:rPr lang="pt-BR" sz="1600">
                <a:solidFill>
                  <a:schemeClr val="lt1"/>
                </a:solidFill>
              </a:rPr>
              <a:t>u.colour ← black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w ← u.parent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if w.left.colour = black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flip_left(w)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u ← w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w ← u.parent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g ← w.parent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g.right.colour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lt1"/>
                </a:solidFill>
              </a:rPr>
              <a:t>flip_right(g)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37" name="Google Shape;937;p48"/>
          <p:cNvSpPr/>
          <p:nvPr/>
        </p:nvSpPr>
        <p:spPr>
          <a:xfrm>
            <a:off x="5299111" y="1363428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48"/>
          <p:cNvSpPr/>
          <p:nvPr/>
        </p:nvSpPr>
        <p:spPr>
          <a:xfrm>
            <a:off x="4947098" y="778995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48"/>
          <p:cNvSpPr/>
          <p:nvPr/>
        </p:nvSpPr>
        <p:spPr>
          <a:xfrm>
            <a:off x="4646639" y="1363428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0" name="Google Shape;940;p48"/>
          <p:cNvCxnSpPr>
            <a:stCxn id="938" idx="3"/>
            <a:endCxn id="939" idx="0"/>
          </p:cNvCxnSpPr>
          <p:nvPr/>
        </p:nvCxnSpPr>
        <p:spPr>
          <a:xfrm flipH="1">
            <a:off x="4822876" y="1079616"/>
            <a:ext cx="1758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1" name="Google Shape;941;p48"/>
          <p:cNvCxnSpPr>
            <a:stCxn id="938" idx="5"/>
            <a:endCxn id="937" idx="0"/>
          </p:cNvCxnSpPr>
          <p:nvPr/>
        </p:nvCxnSpPr>
        <p:spPr>
          <a:xfrm>
            <a:off x="5247719" y="1079616"/>
            <a:ext cx="227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" name="Google Shape;942;p48"/>
          <p:cNvSpPr/>
          <p:nvPr/>
        </p:nvSpPr>
        <p:spPr>
          <a:xfrm>
            <a:off x="5599570" y="184686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48"/>
          <p:cNvSpPr/>
          <p:nvPr/>
        </p:nvSpPr>
        <p:spPr>
          <a:xfrm>
            <a:off x="5038561" y="184686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4" name="Google Shape;944;p48"/>
          <p:cNvCxnSpPr>
            <a:stCxn id="937" idx="3"/>
            <a:endCxn id="943" idx="0"/>
          </p:cNvCxnSpPr>
          <p:nvPr/>
        </p:nvCxnSpPr>
        <p:spPr>
          <a:xfrm flipH="1">
            <a:off x="5214789" y="1664049"/>
            <a:ext cx="1359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5" name="Google Shape;945;p48"/>
          <p:cNvCxnSpPr>
            <a:stCxn id="937" idx="5"/>
            <a:endCxn id="942" idx="0"/>
          </p:cNvCxnSpPr>
          <p:nvPr/>
        </p:nvCxnSpPr>
        <p:spPr>
          <a:xfrm>
            <a:off x="5599732" y="1664049"/>
            <a:ext cx="1758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" name="Google Shape;946;p48"/>
          <p:cNvSpPr txBox="1"/>
          <p:nvPr/>
        </p:nvSpPr>
        <p:spPr>
          <a:xfrm>
            <a:off x="5356239" y="629241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947" name="Google Shape;947;p48"/>
          <p:cNvSpPr txBox="1"/>
          <p:nvPr/>
        </p:nvSpPr>
        <p:spPr>
          <a:xfrm>
            <a:off x="3902975" y="330075"/>
            <a:ext cx="12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dir. e pai verm., irmão preto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Corrigir</a:t>
            </a:r>
            <a:endParaRPr/>
          </a:p>
        </p:txBody>
      </p:sp>
      <p:sp>
        <p:nvSpPr>
          <p:cNvPr id="948" name="Google Shape;948;p48"/>
          <p:cNvSpPr txBox="1"/>
          <p:nvPr/>
        </p:nvSpPr>
        <p:spPr>
          <a:xfrm>
            <a:off x="5574226" y="129321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949" name="Google Shape;949;p48"/>
          <p:cNvSpPr/>
          <p:nvPr/>
        </p:nvSpPr>
        <p:spPr>
          <a:xfrm>
            <a:off x="7925736" y="1363428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48"/>
          <p:cNvSpPr/>
          <p:nvPr/>
        </p:nvSpPr>
        <p:spPr>
          <a:xfrm>
            <a:off x="7573723" y="778995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48"/>
          <p:cNvSpPr/>
          <p:nvPr/>
        </p:nvSpPr>
        <p:spPr>
          <a:xfrm>
            <a:off x="7273264" y="1363428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" name="Google Shape;952;p48"/>
          <p:cNvCxnSpPr>
            <a:stCxn id="950" idx="3"/>
            <a:endCxn id="951" idx="0"/>
          </p:cNvCxnSpPr>
          <p:nvPr/>
        </p:nvCxnSpPr>
        <p:spPr>
          <a:xfrm flipH="1">
            <a:off x="7449501" y="1079616"/>
            <a:ext cx="1758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" name="Google Shape;953;p48"/>
          <p:cNvCxnSpPr>
            <a:stCxn id="950" idx="5"/>
            <a:endCxn id="949" idx="0"/>
          </p:cNvCxnSpPr>
          <p:nvPr/>
        </p:nvCxnSpPr>
        <p:spPr>
          <a:xfrm>
            <a:off x="7874344" y="1079616"/>
            <a:ext cx="227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4" name="Google Shape;954;p48"/>
          <p:cNvSpPr/>
          <p:nvPr/>
        </p:nvSpPr>
        <p:spPr>
          <a:xfrm>
            <a:off x="8226195" y="184686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48"/>
          <p:cNvSpPr/>
          <p:nvPr/>
        </p:nvSpPr>
        <p:spPr>
          <a:xfrm>
            <a:off x="7665186" y="184686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6" name="Google Shape;956;p48"/>
          <p:cNvCxnSpPr>
            <a:stCxn id="949" idx="3"/>
            <a:endCxn id="955" idx="0"/>
          </p:cNvCxnSpPr>
          <p:nvPr/>
        </p:nvCxnSpPr>
        <p:spPr>
          <a:xfrm flipH="1">
            <a:off x="7841414" y="1664049"/>
            <a:ext cx="1359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7" name="Google Shape;957;p48"/>
          <p:cNvCxnSpPr>
            <a:stCxn id="949" idx="5"/>
            <a:endCxn id="954" idx="0"/>
          </p:cNvCxnSpPr>
          <p:nvPr/>
        </p:nvCxnSpPr>
        <p:spPr>
          <a:xfrm>
            <a:off x="8226357" y="1664049"/>
            <a:ext cx="175800" cy="18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8" name="Google Shape;958;p48"/>
          <p:cNvSpPr txBox="1"/>
          <p:nvPr/>
        </p:nvSpPr>
        <p:spPr>
          <a:xfrm>
            <a:off x="7982864" y="629241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959" name="Google Shape;959;p48"/>
          <p:cNvSpPr txBox="1"/>
          <p:nvPr/>
        </p:nvSpPr>
        <p:spPr>
          <a:xfrm>
            <a:off x="6529600" y="330075"/>
            <a:ext cx="122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Filho dir. e pai preto, irmão preto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Corrigir</a:t>
            </a:r>
            <a:endParaRPr/>
          </a:p>
        </p:txBody>
      </p:sp>
      <p:sp>
        <p:nvSpPr>
          <p:cNvPr id="960" name="Google Shape;960;p48"/>
          <p:cNvSpPr txBox="1"/>
          <p:nvPr/>
        </p:nvSpPr>
        <p:spPr>
          <a:xfrm>
            <a:off x="8200851" y="129321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cxnSp>
        <p:nvCxnSpPr>
          <p:cNvPr id="961" name="Google Shape;961;p48"/>
          <p:cNvCxnSpPr/>
          <p:nvPr/>
        </p:nvCxnSpPr>
        <p:spPr>
          <a:xfrm flipH="1">
            <a:off x="5460675" y="2399550"/>
            <a:ext cx="19800" cy="6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2" name="Google Shape;962;p48"/>
          <p:cNvCxnSpPr/>
          <p:nvPr/>
        </p:nvCxnSpPr>
        <p:spPr>
          <a:xfrm flipH="1">
            <a:off x="7978150" y="2393213"/>
            <a:ext cx="19800" cy="61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48"/>
          <p:cNvSpPr/>
          <p:nvPr/>
        </p:nvSpPr>
        <p:spPr>
          <a:xfrm>
            <a:off x="5586386" y="3867328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48"/>
          <p:cNvSpPr/>
          <p:nvPr/>
        </p:nvSpPr>
        <p:spPr>
          <a:xfrm>
            <a:off x="5234373" y="3282895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48"/>
          <p:cNvSpPr/>
          <p:nvPr/>
        </p:nvSpPr>
        <p:spPr>
          <a:xfrm>
            <a:off x="4933914" y="3867328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" name="Google Shape;966;p48"/>
          <p:cNvCxnSpPr>
            <a:stCxn id="964" idx="3"/>
            <a:endCxn id="965" idx="0"/>
          </p:cNvCxnSpPr>
          <p:nvPr/>
        </p:nvCxnSpPr>
        <p:spPr>
          <a:xfrm flipH="1">
            <a:off x="5110151" y="3583516"/>
            <a:ext cx="1758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" name="Google Shape;967;p48"/>
          <p:cNvCxnSpPr>
            <a:stCxn id="964" idx="5"/>
            <a:endCxn id="963" idx="0"/>
          </p:cNvCxnSpPr>
          <p:nvPr/>
        </p:nvCxnSpPr>
        <p:spPr>
          <a:xfrm>
            <a:off x="5534994" y="3583516"/>
            <a:ext cx="2274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" name="Google Shape;968;p48"/>
          <p:cNvSpPr/>
          <p:nvPr/>
        </p:nvSpPr>
        <p:spPr>
          <a:xfrm>
            <a:off x="5299095" y="442981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48"/>
          <p:cNvSpPr/>
          <p:nvPr/>
        </p:nvSpPr>
        <p:spPr>
          <a:xfrm>
            <a:off x="4572136" y="4429816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0" name="Google Shape;970;p48"/>
          <p:cNvCxnSpPr>
            <a:stCxn id="965" idx="4"/>
            <a:endCxn id="969" idx="0"/>
          </p:cNvCxnSpPr>
          <p:nvPr/>
        </p:nvCxnSpPr>
        <p:spPr>
          <a:xfrm flipH="1">
            <a:off x="4748214" y="4219528"/>
            <a:ext cx="3618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" name="Google Shape;971;p48"/>
          <p:cNvCxnSpPr>
            <a:stCxn id="965" idx="4"/>
            <a:endCxn id="968" idx="0"/>
          </p:cNvCxnSpPr>
          <p:nvPr/>
        </p:nvCxnSpPr>
        <p:spPr>
          <a:xfrm>
            <a:off x="5110014" y="4219528"/>
            <a:ext cx="365100" cy="21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" name="Google Shape;972;p48"/>
          <p:cNvSpPr txBox="1"/>
          <p:nvPr/>
        </p:nvSpPr>
        <p:spPr>
          <a:xfrm>
            <a:off x="5643514" y="3133141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973" name="Google Shape;973;p48"/>
          <p:cNvSpPr txBox="1"/>
          <p:nvPr/>
        </p:nvSpPr>
        <p:spPr>
          <a:xfrm>
            <a:off x="5861501" y="3797119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  <p:sp>
        <p:nvSpPr>
          <p:cNvPr id="974" name="Google Shape;974;p48"/>
          <p:cNvSpPr/>
          <p:nvPr/>
        </p:nvSpPr>
        <p:spPr>
          <a:xfrm>
            <a:off x="7925736" y="3199653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48"/>
          <p:cNvSpPr/>
          <p:nvPr/>
        </p:nvSpPr>
        <p:spPr>
          <a:xfrm>
            <a:off x="7573723" y="3851370"/>
            <a:ext cx="352200" cy="3522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p48"/>
          <p:cNvSpPr/>
          <p:nvPr/>
        </p:nvSpPr>
        <p:spPr>
          <a:xfrm>
            <a:off x="7304914" y="4472753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7" name="Google Shape;977;p48"/>
          <p:cNvCxnSpPr>
            <a:stCxn id="975" idx="4"/>
            <a:endCxn id="976" idx="0"/>
          </p:cNvCxnSpPr>
          <p:nvPr/>
        </p:nvCxnSpPr>
        <p:spPr>
          <a:xfrm flipH="1">
            <a:off x="7481023" y="4203570"/>
            <a:ext cx="2688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" name="Google Shape;978;p48"/>
          <p:cNvCxnSpPr>
            <a:stCxn id="975" idx="0"/>
            <a:endCxn id="974" idx="4"/>
          </p:cNvCxnSpPr>
          <p:nvPr/>
        </p:nvCxnSpPr>
        <p:spPr>
          <a:xfrm flipH="1" rot="10800000">
            <a:off x="7749823" y="3551970"/>
            <a:ext cx="351900" cy="2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" name="Google Shape;979;p48"/>
          <p:cNvSpPr/>
          <p:nvPr/>
        </p:nvSpPr>
        <p:spPr>
          <a:xfrm>
            <a:off x="8277920" y="3836191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48"/>
          <p:cNvSpPr/>
          <p:nvPr/>
        </p:nvSpPr>
        <p:spPr>
          <a:xfrm>
            <a:off x="7825874" y="4472741"/>
            <a:ext cx="352200" cy="352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" name="Google Shape;981;p48"/>
          <p:cNvCxnSpPr>
            <a:stCxn id="975" idx="4"/>
            <a:endCxn id="980" idx="0"/>
          </p:cNvCxnSpPr>
          <p:nvPr/>
        </p:nvCxnSpPr>
        <p:spPr>
          <a:xfrm>
            <a:off x="7749823" y="4203570"/>
            <a:ext cx="252300" cy="2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" name="Google Shape;982;p48"/>
          <p:cNvCxnSpPr>
            <a:stCxn id="974" idx="4"/>
            <a:endCxn id="979" idx="0"/>
          </p:cNvCxnSpPr>
          <p:nvPr/>
        </p:nvCxnSpPr>
        <p:spPr>
          <a:xfrm>
            <a:off x="8101836" y="3551853"/>
            <a:ext cx="3522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" name="Google Shape;983;p48"/>
          <p:cNvSpPr txBox="1"/>
          <p:nvPr/>
        </p:nvSpPr>
        <p:spPr>
          <a:xfrm>
            <a:off x="7630864" y="3089604"/>
            <a:ext cx="23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w</a:t>
            </a:r>
            <a:endParaRPr sz="2000"/>
          </a:p>
        </p:txBody>
      </p:sp>
      <p:sp>
        <p:nvSpPr>
          <p:cNvPr id="984" name="Google Shape;984;p48"/>
          <p:cNvSpPr txBox="1"/>
          <p:nvPr/>
        </p:nvSpPr>
        <p:spPr>
          <a:xfrm>
            <a:off x="7250713" y="3646581"/>
            <a:ext cx="250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u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49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990" name="Google Shape;990;p49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2"/>
                </a:solidFill>
              </a:rPr>
              <a:t>if u = r then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u.colour ← black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return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if w.left.colour = black then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flip_left(w)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u ← w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    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g ← w.parent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if g.right.colour = black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flip_right(g)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return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91" name="Google Shape;991;p49"/>
          <p:cNvSpPr/>
          <p:nvPr/>
        </p:nvSpPr>
        <p:spPr>
          <a:xfrm>
            <a:off x="6089580" y="1827690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49"/>
          <p:cNvSpPr/>
          <p:nvPr/>
        </p:nvSpPr>
        <p:spPr>
          <a:xfrm>
            <a:off x="5639246" y="1080016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49"/>
          <p:cNvSpPr/>
          <p:nvPr/>
        </p:nvSpPr>
        <p:spPr>
          <a:xfrm>
            <a:off x="5254866" y="1827690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4" name="Google Shape;994;p49"/>
          <p:cNvCxnSpPr>
            <a:stCxn id="992" idx="3"/>
            <a:endCxn id="993" idx="0"/>
          </p:cNvCxnSpPr>
          <p:nvPr/>
        </p:nvCxnSpPr>
        <p:spPr>
          <a:xfrm flipH="1">
            <a:off x="5479891" y="1464371"/>
            <a:ext cx="225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49"/>
          <p:cNvCxnSpPr>
            <a:stCxn id="992" idx="5"/>
            <a:endCxn id="991" idx="0"/>
          </p:cNvCxnSpPr>
          <p:nvPr/>
        </p:nvCxnSpPr>
        <p:spPr>
          <a:xfrm>
            <a:off x="6023601" y="1464371"/>
            <a:ext cx="2910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" name="Google Shape;996;p49"/>
          <p:cNvSpPr txBox="1"/>
          <p:nvPr/>
        </p:nvSpPr>
        <p:spPr>
          <a:xfrm>
            <a:off x="5213325" y="13964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997" name="Google Shape;997;p49"/>
          <p:cNvSpPr/>
          <p:nvPr/>
        </p:nvSpPr>
        <p:spPr>
          <a:xfrm>
            <a:off x="5573310" y="25305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49"/>
          <p:cNvSpPr/>
          <p:nvPr/>
        </p:nvSpPr>
        <p:spPr>
          <a:xfrm>
            <a:off x="4870506" y="25305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9" name="Google Shape;999;p49"/>
          <p:cNvCxnSpPr>
            <a:stCxn id="993" idx="3"/>
            <a:endCxn id="998" idx="0"/>
          </p:cNvCxnSpPr>
          <p:nvPr/>
        </p:nvCxnSpPr>
        <p:spPr>
          <a:xfrm flipH="1">
            <a:off x="5095511" y="2212045"/>
            <a:ext cx="225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0" name="Google Shape;1000;p49"/>
          <p:cNvCxnSpPr>
            <a:stCxn id="993" idx="5"/>
            <a:endCxn id="997" idx="0"/>
          </p:cNvCxnSpPr>
          <p:nvPr/>
        </p:nvCxnSpPr>
        <p:spPr>
          <a:xfrm>
            <a:off x="5639221" y="2212045"/>
            <a:ext cx="159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" name="Google Shape;1001;p49"/>
          <p:cNvSpPr txBox="1"/>
          <p:nvPr/>
        </p:nvSpPr>
        <p:spPr>
          <a:xfrm>
            <a:off x="5254866" y="9271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002" name="Google Shape;1002;p49"/>
          <p:cNvSpPr/>
          <p:nvPr/>
        </p:nvSpPr>
        <p:spPr>
          <a:xfrm>
            <a:off x="6990181" y="40330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49"/>
          <p:cNvSpPr txBox="1"/>
          <p:nvPr/>
        </p:nvSpPr>
        <p:spPr>
          <a:xfrm>
            <a:off x="7518066" y="1423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g</a:t>
            </a:r>
            <a:endParaRPr sz="2600"/>
          </a:p>
        </p:txBody>
      </p:sp>
      <p:cxnSp>
        <p:nvCxnSpPr>
          <p:cNvPr id="1004" name="Google Shape;1004;p49"/>
          <p:cNvCxnSpPr>
            <a:stCxn id="1002" idx="3"/>
            <a:endCxn id="992" idx="7"/>
          </p:cNvCxnSpPr>
          <p:nvPr/>
        </p:nvCxnSpPr>
        <p:spPr>
          <a:xfrm flipH="1">
            <a:off x="6023526" y="787664"/>
            <a:ext cx="10326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" name="Google Shape;1005;p49"/>
          <p:cNvSpPr/>
          <p:nvPr/>
        </p:nvSpPr>
        <p:spPr>
          <a:xfrm>
            <a:off x="7781331" y="11458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6" name="Google Shape;1006;p49"/>
          <p:cNvCxnSpPr>
            <a:stCxn id="1002" idx="5"/>
            <a:endCxn id="1005" idx="0"/>
          </p:cNvCxnSpPr>
          <p:nvPr/>
        </p:nvCxnSpPr>
        <p:spPr>
          <a:xfrm>
            <a:off x="7374536" y="787664"/>
            <a:ext cx="63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" name="Google Shape;1007;p49"/>
          <p:cNvSpPr/>
          <p:nvPr/>
        </p:nvSpPr>
        <p:spPr>
          <a:xfrm>
            <a:off x="7715405" y="3733315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9"/>
          <p:cNvSpPr/>
          <p:nvPr/>
        </p:nvSpPr>
        <p:spPr>
          <a:xfrm>
            <a:off x="7331021" y="2405116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" name="Google Shape;1009;p49"/>
          <p:cNvSpPr/>
          <p:nvPr/>
        </p:nvSpPr>
        <p:spPr>
          <a:xfrm>
            <a:off x="6580166" y="3149615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0" name="Google Shape;1010;p49"/>
          <p:cNvCxnSpPr>
            <a:stCxn id="1008" idx="3"/>
            <a:endCxn id="1009" idx="0"/>
          </p:cNvCxnSpPr>
          <p:nvPr/>
        </p:nvCxnSpPr>
        <p:spPr>
          <a:xfrm flipH="1">
            <a:off x="6805366" y="2789471"/>
            <a:ext cx="591600" cy="36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1" name="Google Shape;1011;p49"/>
          <p:cNvCxnSpPr>
            <a:stCxn id="1012" idx="3"/>
            <a:endCxn id="1007" idx="0"/>
          </p:cNvCxnSpPr>
          <p:nvPr/>
        </p:nvCxnSpPr>
        <p:spPr>
          <a:xfrm flipH="1">
            <a:off x="7940701" y="3514514"/>
            <a:ext cx="1230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" name="Google Shape;1013;p49"/>
          <p:cNvSpPr txBox="1"/>
          <p:nvPr/>
        </p:nvSpPr>
        <p:spPr>
          <a:xfrm>
            <a:off x="6129875" y="29598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014" name="Google Shape;1014;p49"/>
          <p:cNvSpPr/>
          <p:nvPr/>
        </p:nvSpPr>
        <p:spPr>
          <a:xfrm>
            <a:off x="6922635" y="37333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49"/>
          <p:cNvSpPr/>
          <p:nvPr/>
        </p:nvSpPr>
        <p:spPr>
          <a:xfrm>
            <a:off x="6275456" y="37333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6" name="Google Shape;1016;p49"/>
          <p:cNvCxnSpPr>
            <a:stCxn id="1009" idx="3"/>
            <a:endCxn id="1015" idx="0"/>
          </p:cNvCxnSpPr>
          <p:nvPr/>
        </p:nvCxnSpPr>
        <p:spPr>
          <a:xfrm flipH="1">
            <a:off x="6500611" y="3533970"/>
            <a:ext cx="1455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7" name="Google Shape;1017;p49"/>
          <p:cNvCxnSpPr>
            <a:stCxn id="1009" idx="5"/>
            <a:endCxn id="1014" idx="0"/>
          </p:cNvCxnSpPr>
          <p:nvPr/>
        </p:nvCxnSpPr>
        <p:spPr>
          <a:xfrm>
            <a:off x="6964521" y="3533970"/>
            <a:ext cx="183300" cy="1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8" name="Google Shape;1018;p49"/>
          <p:cNvSpPr txBox="1"/>
          <p:nvPr/>
        </p:nvSpPr>
        <p:spPr>
          <a:xfrm>
            <a:off x="6990166" y="214710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012" name="Google Shape;1012;p49"/>
          <p:cNvSpPr/>
          <p:nvPr/>
        </p:nvSpPr>
        <p:spPr>
          <a:xfrm>
            <a:off x="7997756" y="3130159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49"/>
          <p:cNvSpPr txBox="1"/>
          <p:nvPr/>
        </p:nvSpPr>
        <p:spPr>
          <a:xfrm>
            <a:off x="8607141" y="3148325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g</a:t>
            </a:r>
            <a:endParaRPr sz="2600"/>
          </a:p>
        </p:txBody>
      </p:sp>
      <p:cxnSp>
        <p:nvCxnSpPr>
          <p:cNvPr id="1020" name="Google Shape;1020;p49"/>
          <p:cNvCxnSpPr>
            <a:stCxn id="1012" idx="1"/>
            <a:endCxn id="1008" idx="5"/>
          </p:cNvCxnSpPr>
          <p:nvPr/>
        </p:nvCxnSpPr>
        <p:spPr>
          <a:xfrm rot="10800000">
            <a:off x="7715401" y="2789604"/>
            <a:ext cx="348300" cy="40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" name="Google Shape;1021;p49"/>
          <p:cNvSpPr/>
          <p:nvPr/>
        </p:nvSpPr>
        <p:spPr>
          <a:xfrm>
            <a:off x="8382106" y="37333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49"/>
          <p:cNvCxnSpPr>
            <a:stCxn id="1012" idx="5"/>
            <a:endCxn id="1021" idx="0"/>
          </p:cNvCxnSpPr>
          <p:nvPr/>
        </p:nvCxnSpPr>
        <p:spPr>
          <a:xfrm>
            <a:off x="8382111" y="3514514"/>
            <a:ext cx="225000" cy="21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0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1028" name="Google Shape;1028;p50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2"/>
                </a:solidFill>
              </a:rPr>
              <a:t>if u = r then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u.colour ← black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return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if w.left.colour = black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flip_left(w)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u ← w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w ← u.parent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g ← w.parent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g.right.colour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lt1"/>
                </a:solidFill>
              </a:rPr>
              <a:t>flip_right(g)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29" name="Google Shape;1029;p50"/>
          <p:cNvSpPr/>
          <p:nvPr/>
        </p:nvSpPr>
        <p:spPr>
          <a:xfrm>
            <a:off x="6089580" y="1827690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50"/>
          <p:cNvSpPr/>
          <p:nvPr/>
        </p:nvSpPr>
        <p:spPr>
          <a:xfrm>
            <a:off x="5639246" y="1080016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50"/>
          <p:cNvSpPr/>
          <p:nvPr/>
        </p:nvSpPr>
        <p:spPr>
          <a:xfrm>
            <a:off x="5254866" y="1827690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" name="Google Shape;1032;p50"/>
          <p:cNvCxnSpPr>
            <a:stCxn id="1030" idx="3"/>
            <a:endCxn id="1031" idx="0"/>
          </p:cNvCxnSpPr>
          <p:nvPr/>
        </p:nvCxnSpPr>
        <p:spPr>
          <a:xfrm flipH="1">
            <a:off x="5479891" y="1464371"/>
            <a:ext cx="225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3" name="Google Shape;1033;p50"/>
          <p:cNvCxnSpPr>
            <a:stCxn id="1030" idx="5"/>
            <a:endCxn id="1029" idx="0"/>
          </p:cNvCxnSpPr>
          <p:nvPr/>
        </p:nvCxnSpPr>
        <p:spPr>
          <a:xfrm>
            <a:off x="6023601" y="1464371"/>
            <a:ext cx="2910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" name="Google Shape;1034;p50"/>
          <p:cNvSpPr txBox="1"/>
          <p:nvPr/>
        </p:nvSpPr>
        <p:spPr>
          <a:xfrm>
            <a:off x="5213325" y="13964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035" name="Google Shape;1035;p50"/>
          <p:cNvSpPr/>
          <p:nvPr/>
        </p:nvSpPr>
        <p:spPr>
          <a:xfrm>
            <a:off x="5573310" y="25305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0"/>
          <p:cNvSpPr/>
          <p:nvPr/>
        </p:nvSpPr>
        <p:spPr>
          <a:xfrm>
            <a:off x="4870506" y="25305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7" name="Google Shape;1037;p50"/>
          <p:cNvCxnSpPr>
            <a:stCxn id="1031" idx="3"/>
            <a:endCxn id="1036" idx="0"/>
          </p:cNvCxnSpPr>
          <p:nvPr/>
        </p:nvCxnSpPr>
        <p:spPr>
          <a:xfrm flipH="1">
            <a:off x="5095511" y="2212045"/>
            <a:ext cx="225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" name="Google Shape;1038;p50"/>
          <p:cNvCxnSpPr>
            <a:stCxn id="1031" idx="5"/>
            <a:endCxn id="1035" idx="0"/>
          </p:cNvCxnSpPr>
          <p:nvPr/>
        </p:nvCxnSpPr>
        <p:spPr>
          <a:xfrm>
            <a:off x="5639221" y="2212045"/>
            <a:ext cx="159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9" name="Google Shape;1039;p50"/>
          <p:cNvSpPr txBox="1"/>
          <p:nvPr/>
        </p:nvSpPr>
        <p:spPr>
          <a:xfrm>
            <a:off x="5254866" y="9271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040" name="Google Shape;1040;p50"/>
          <p:cNvSpPr/>
          <p:nvPr/>
        </p:nvSpPr>
        <p:spPr>
          <a:xfrm>
            <a:off x="6990181" y="40330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50"/>
          <p:cNvSpPr txBox="1"/>
          <p:nvPr/>
        </p:nvSpPr>
        <p:spPr>
          <a:xfrm>
            <a:off x="7518066" y="1423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g</a:t>
            </a:r>
            <a:endParaRPr sz="2600"/>
          </a:p>
        </p:txBody>
      </p:sp>
      <p:cxnSp>
        <p:nvCxnSpPr>
          <p:cNvPr id="1042" name="Google Shape;1042;p50"/>
          <p:cNvCxnSpPr>
            <a:stCxn id="1040" idx="3"/>
            <a:endCxn id="1030" idx="7"/>
          </p:cNvCxnSpPr>
          <p:nvPr/>
        </p:nvCxnSpPr>
        <p:spPr>
          <a:xfrm flipH="1">
            <a:off x="6023526" y="787664"/>
            <a:ext cx="10326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50"/>
          <p:cNvSpPr/>
          <p:nvPr/>
        </p:nvSpPr>
        <p:spPr>
          <a:xfrm>
            <a:off x="7781331" y="114588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4" name="Google Shape;1044;p50"/>
          <p:cNvCxnSpPr>
            <a:stCxn id="1040" idx="5"/>
            <a:endCxn id="1043" idx="0"/>
          </p:cNvCxnSpPr>
          <p:nvPr/>
        </p:nvCxnSpPr>
        <p:spPr>
          <a:xfrm>
            <a:off x="7374536" y="787664"/>
            <a:ext cx="63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" name="Google Shape;1045;p50"/>
          <p:cNvSpPr/>
          <p:nvPr/>
        </p:nvSpPr>
        <p:spPr>
          <a:xfrm>
            <a:off x="5639260" y="10800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50"/>
          <p:cNvSpPr/>
          <p:nvPr/>
        </p:nvSpPr>
        <p:spPr>
          <a:xfrm>
            <a:off x="7781335" y="11458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50"/>
          <p:cNvSpPr/>
          <p:nvPr/>
        </p:nvSpPr>
        <p:spPr>
          <a:xfrm>
            <a:off x="6990181" y="403309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1"/>
          <p:cNvSpPr txBox="1"/>
          <p:nvPr>
            <p:ph type="title"/>
          </p:nvPr>
        </p:nvSpPr>
        <p:spPr>
          <a:xfrm>
            <a:off x="311700" y="233950"/>
            <a:ext cx="22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77">
                <a:solidFill>
                  <a:schemeClr val="accent4"/>
                </a:solidFill>
              </a:rPr>
              <a:t>add_fixup(u)</a:t>
            </a:r>
            <a:endParaRPr sz="3577"/>
          </a:p>
        </p:txBody>
      </p:sp>
      <p:sp>
        <p:nvSpPr>
          <p:cNvPr id="1053" name="Google Shape;1053;p51"/>
          <p:cNvSpPr txBox="1"/>
          <p:nvPr/>
        </p:nvSpPr>
        <p:spPr>
          <a:xfrm>
            <a:off x="311700" y="769875"/>
            <a:ext cx="37242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accent4"/>
                </a:solidFill>
              </a:rPr>
              <a:t>while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u.colour = red </a:t>
            </a:r>
            <a:r>
              <a:rPr lang="pt-BR" sz="1600">
                <a:solidFill>
                  <a:schemeClr val="accent4"/>
                </a:solidFill>
              </a:rPr>
              <a:t>do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2"/>
                </a:solidFill>
              </a:rPr>
              <a:t>if u = r then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u.colour ← black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2"/>
                </a:solidFill>
              </a:rPr>
              <a:t>      return</a:t>
            </a:r>
            <a:endParaRPr sz="16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w ← u.parent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rgbClr val="FF0000"/>
                </a:solidFill>
              </a:rPr>
              <a:t>if w.left.colour = black then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flip_left(w)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u ← w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</a:rPr>
              <a:t>      w ← u.parent</a:t>
            </a:r>
            <a:endParaRPr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w.colour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r>
              <a:rPr lang="pt-BR" sz="1600">
                <a:solidFill>
                  <a:srgbClr val="38761D"/>
                </a:solidFill>
              </a:rPr>
              <a:t> #borda vermelha eliminada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g ← w.parent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accent4"/>
                </a:solidFill>
              </a:rPr>
              <a:t>if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lt1"/>
                </a:solidFill>
              </a:rPr>
              <a:t>g.right.colour = black</a:t>
            </a:r>
            <a:r>
              <a:rPr lang="pt-BR" sz="1600">
                <a:solidFill>
                  <a:schemeClr val="dk1"/>
                </a:solidFill>
              </a:rPr>
              <a:t> </a:t>
            </a:r>
            <a:r>
              <a:rPr lang="pt-BR" sz="1600">
                <a:solidFill>
                  <a:schemeClr val="accent4"/>
                </a:solidFill>
              </a:rPr>
              <a:t>then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lt1"/>
                </a:solidFill>
              </a:rPr>
              <a:t>flip_right(g)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   </a:t>
            </a:r>
            <a:r>
              <a:rPr lang="pt-BR" sz="1600">
                <a:solidFill>
                  <a:schemeClr val="accent4"/>
                </a:solidFill>
              </a:rPr>
              <a:t>return</a:t>
            </a:r>
            <a:endParaRPr sz="1600">
              <a:solidFill>
                <a:schemeClr val="accent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  </a:t>
            </a:r>
            <a:r>
              <a:rPr lang="pt-BR" sz="1600">
                <a:solidFill>
                  <a:schemeClr val="lt1"/>
                </a:solidFill>
              </a:rPr>
              <a:t>push_black(g)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</a:rPr>
              <a:t>  u ← g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54" name="Google Shape;1054;p51"/>
          <p:cNvSpPr/>
          <p:nvPr/>
        </p:nvSpPr>
        <p:spPr>
          <a:xfrm>
            <a:off x="8403030" y="1937440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51"/>
          <p:cNvSpPr/>
          <p:nvPr/>
        </p:nvSpPr>
        <p:spPr>
          <a:xfrm>
            <a:off x="5639246" y="1080016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51"/>
          <p:cNvSpPr/>
          <p:nvPr/>
        </p:nvSpPr>
        <p:spPr>
          <a:xfrm>
            <a:off x="7235316" y="1761740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51"/>
          <p:cNvCxnSpPr>
            <a:stCxn id="1058" idx="3"/>
            <a:endCxn id="1056" idx="0"/>
          </p:cNvCxnSpPr>
          <p:nvPr/>
        </p:nvCxnSpPr>
        <p:spPr>
          <a:xfrm flipH="1">
            <a:off x="7460576" y="1530239"/>
            <a:ext cx="386700" cy="23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" name="Google Shape;1059;p51"/>
          <p:cNvCxnSpPr>
            <a:stCxn id="1058" idx="5"/>
            <a:endCxn id="1054" idx="0"/>
          </p:cNvCxnSpPr>
          <p:nvPr/>
        </p:nvCxnSpPr>
        <p:spPr>
          <a:xfrm>
            <a:off x="8165686" y="1530239"/>
            <a:ext cx="4626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0" name="Google Shape;1060;p51"/>
          <p:cNvSpPr txBox="1"/>
          <p:nvPr/>
        </p:nvSpPr>
        <p:spPr>
          <a:xfrm>
            <a:off x="6975513" y="13534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061" name="Google Shape;1061;p51"/>
          <p:cNvSpPr/>
          <p:nvPr/>
        </p:nvSpPr>
        <p:spPr>
          <a:xfrm>
            <a:off x="7685635" y="238775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51"/>
          <p:cNvSpPr/>
          <p:nvPr/>
        </p:nvSpPr>
        <p:spPr>
          <a:xfrm>
            <a:off x="6728031" y="238775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3" name="Google Shape;1063;p51"/>
          <p:cNvCxnSpPr>
            <a:stCxn id="1056" idx="3"/>
            <a:endCxn id="1062" idx="0"/>
          </p:cNvCxnSpPr>
          <p:nvPr/>
        </p:nvCxnSpPr>
        <p:spPr>
          <a:xfrm flipH="1">
            <a:off x="6953261" y="2146095"/>
            <a:ext cx="3480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" name="Google Shape;1064;p51"/>
          <p:cNvCxnSpPr>
            <a:stCxn id="1056" idx="5"/>
            <a:endCxn id="1061" idx="0"/>
          </p:cNvCxnSpPr>
          <p:nvPr/>
        </p:nvCxnSpPr>
        <p:spPr>
          <a:xfrm>
            <a:off x="7619671" y="2146095"/>
            <a:ext cx="2910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5" name="Google Shape;1065;p51"/>
          <p:cNvSpPr txBox="1"/>
          <p:nvPr/>
        </p:nvSpPr>
        <p:spPr>
          <a:xfrm>
            <a:off x="7418191" y="10010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066" name="Google Shape;1066;p51"/>
          <p:cNvSpPr/>
          <p:nvPr/>
        </p:nvSpPr>
        <p:spPr>
          <a:xfrm>
            <a:off x="6990181" y="40330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51"/>
          <p:cNvSpPr txBox="1"/>
          <p:nvPr/>
        </p:nvSpPr>
        <p:spPr>
          <a:xfrm>
            <a:off x="7518066" y="1423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g</a:t>
            </a:r>
            <a:endParaRPr sz="2600"/>
          </a:p>
        </p:txBody>
      </p:sp>
      <p:cxnSp>
        <p:nvCxnSpPr>
          <p:cNvPr id="1068" name="Google Shape;1068;p51"/>
          <p:cNvCxnSpPr>
            <a:stCxn id="1066" idx="3"/>
            <a:endCxn id="1055" idx="7"/>
          </p:cNvCxnSpPr>
          <p:nvPr/>
        </p:nvCxnSpPr>
        <p:spPr>
          <a:xfrm flipH="1">
            <a:off x="6023526" y="787664"/>
            <a:ext cx="10326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51"/>
          <p:cNvSpPr/>
          <p:nvPr/>
        </p:nvSpPr>
        <p:spPr>
          <a:xfrm>
            <a:off x="7781331" y="114588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69" name="Google Shape;1069;p51"/>
          <p:cNvCxnSpPr>
            <a:stCxn id="1066" idx="5"/>
            <a:endCxn id="1058" idx="0"/>
          </p:cNvCxnSpPr>
          <p:nvPr/>
        </p:nvCxnSpPr>
        <p:spPr>
          <a:xfrm>
            <a:off x="7374536" y="787664"/>
            <a:ext cx="631800" cy="3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0" name="Google Shape;1070;p51"/>
          <p:cNvSpPr/>
          <p:nvPr/>
        </p:nvSpPr>
        <p:spPr>
          <a:xfrm>
            <a:off x="5639285" y="10800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51"/>
          <p:cNvSpPr/>
          <p:nvPr/>
        </p:nvSpPr>
        <p:spPr>
          <a:xfrm>
            <a:off x="7781335" y="11458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51"/>
          <p:cNvSpPr/>
          <p:nvPr/>
        </p:nvSpPr>
        <p:spPr>
          <a:xfrm>
            <a:off x="6990181" y="403309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4075050" y="2852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20</a:t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2112725" y="11774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11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357925" y="1168800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50</a:t>
            </a:r>
            <a:r>
              <a:rPr lang="pt-BR"/>
              <a:t>,150</a:t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8686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1,3,6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4950600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25</a:t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357913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85</a:t>
            </a:r>
            <a:endParaRPr/>
          </a:p>
        </p:txBody>
      </p:sp>
      <p:sp>
        <p:nvSpPr>
          <p:cNvPr id="80" name="Google Shape;80;p16"/>
          <p:cNvSpPr/>
          <p:nvPr/>
        </p:nvSpPr>
        <p:spPr>
          <a:xfrm>
            <a:off x="7841875" y="2514150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200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32803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14</a:t>
            </a:r>
            <a:r>
              <a:rPr lang="pt-BR"/>
              <a:t>,16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45800" y="3691050"/>
            <a:ext cx="5052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0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691025" y="3691050"/>
            <a:ext cx="5052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257425" y="3691050"/>
            <a:ext cx="5052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1810475" y="3691050"/>
            <a:ext cx="638100" cy="45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2785475" y="3691050"/>
            <a:ext cx="638100" cy="572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12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458213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15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155100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19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956575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7678000" y="3691050"/>
            <a:ext cx="816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175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8392375" y="3691050"/>
            <a:ext cx="8913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250</a:t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>
            <a:off x="4851963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22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548850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6252713" y="3691050"/>
            <a:ext cx="6381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75</a:t>
            </a:r>
            <a:endParaRPr/>
          </a:p>
        </p:txBody>
      </p:sp>
      <p:cxnSp>
        <p:nvCxnSpPr>
          <p:cNvPr id="95" name="Google Shape;95;p16"/>
          <p:cNvCxnSpPr>
            <a:stCxn id="74" idx="3"/>
            <a:endCxn id="75" idx="7"/>
          </p:cNvCxnSpPr>
          <p:nvPr/>
        </p:nvCxnSpPr>
        <p:spPr>
          <a:xfrm flipH="1">
            <a:off x="2961203" y="1046815"/>
            <a:ext cx="1259400" cy="26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>
            <a:stCxn id="74" idx="5"/>
            <a:endCxn id="76" idx="1"/>
          </p:cNvCxnSpPr>
          <p:nvPr/>
        </p:nvCxnSpPr>
        <p:spPr>
          <a:xfrm>
            <a:off x="4923397" y="1046815"/>
            <a:ext cx="1640700" cy="25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stCxn id="75" idx="4"/>
            <a:endCxn id="77" idx="7"/>
          </p:cNvCxnSpPr>
          <p:nvPr/>
        </p:nvCxnSpPr>
        <p:spPr>
          <a:xfrm flipH="1">
            <a:off x="1716875" y="2069675"/>
            <a:ext cx="892800" cy="57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6"/>
          <p:cNvCxnSpPr>
            <a:stCxn id="75" idx="4"/>
            <a:endCxn id="81" idx="1"/>
          </p:cNvCxnSpPr>
          <p:nvPr/>
        </p:nvCxnSpPr>
        <p:spPr>
          <a:xfrm>
            <a:off x="2609675" y="2069675"/>
            <a:ext cx="816300" cy="57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77" idx="4"/>
            <a:endCxn id="82" idx="0"/>
          </p:cNvCxnSpPr>
          <p:nvPr/>
        </p:nvCxnSpPr>
        <p:spPr>
          <a:xfrm flipH="1">
            <a:off x="298475" y="3406338"/>
            <a:ext cx="1067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6"/>
          <p:cNvCxnSpPr>
            <a:stCxn id="77" idx="4"/>
            <a:endCxn id="83" idx="0"/>
          </p:cNvCxnSpPr>
          <p:nvPr/>
        </p:nvCxnSpPr>
        <p:spPr>
          <a:xfrm flipH="1">
            <a:off x="943775" y="3406338"/>
            <a:ext cx="421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6"/>
          <p:cNvCxnSpPr>
            <a:stCxn id="77" idx="4"/>
            <a:endCxn id="84" idx="0"/>
          </p:cNvCxnSpPr>
          <p:nvPr/>
        </p:nvCxnSpPr>
        <p:spPr>
          <a:xfrm>
            <a:off x="1365575" y="3406338"/>
            <a:ext cx="144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6"/>
          <p:cNvCxnSpPr>
            <a:stCxn id="77" idx="4"/>
            <a:endCxn id="85" idx="0"/>
          </p:cNvCxnSpPr>
          <p:nvPr/>
        </p:nvCxnSpPr>
        <p:spPr>
          <a:xfrm>
            <a:off x="1365575" y="3406338"/>
            <a:ext cx="764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6"/>
          <p:cNvCxnSpPr>
            <a:stCxn id="81" idx="4"/>
            <a:endCxn id="86" idx="0"/>
          </p:cNvCxnSpPr>
          <p:nvPr/>
        </p:nvCxnSpPr>
        <p:spPr>
          <a:xfrm flipH="1">
            <a:off x="3104675" y="3406338"/>
            <a:ext cx="672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6"/>
          <p:cNvCxnSpPr>
            <a:stCxn id="81" idx="4"/>
            <a:endCxn id="87" idx="0"/>
          </p:cNvCxnSpPr>
          <p:nvPr/>
        </p:nvCxnSpPr>
        <p:spPr>
          <a:xfrm>
            <a:off x="37772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6"/>
          <p:cNvCxnSpPr>
            <a:stCxn id="81" idx="4"/>
            <a:endCxn id="88" idx="0"/>
          </p:cNvCxnSpPr>
          <p:nvPr/>
        </p:nvCxnSpPr>
        <p:spPr>
          <a:xfrm>
            <a:off x="3777275" y="3406338"/>
            <a:ext cx="696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6"/>
          <p:cNvCxnSpPr>
            <a:stCxn id="78" idx="4"/>
            <a:endCxn id="92" idx="0"/>
          </p:cNvCxnSpPr>
          <p:nvPr/>
        </p:nvCxnSpPr>
        <p:spPr>
          <a:xfrm flipH="1">
            <a:off x="5170950" y="3406338"/>
            <a:ext cx="276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6"/>
          <p:cNvCxnSpPr>
            <a:stCxn id="78" idx="4"/>
            <a:endCxn id="93" idx="0"/>
          </p:cNvCxnSpPr>
          <p:nvPr/>
        </p:nvCxnSpPr>
        <p:spPr>
          <a:xfrm>
            <a:off x="5447550" y="3406338"/>
            <a:ext cx="420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>
            <a:stCxn id="79" idx="4"/>
            <a:endCxn id="94" idx="0"/>
          </p:cNvCxnSpPr>
          <p:nvPr/>
        </p:nvCxnSpPr>
        <p:spPr>
          <a:xfrm flipH="1">
            <a:off x="6571663" y="3406325"/>
            <a:ext cx="2832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>
            <a:stCxn id="89" idx="0"/>
            <a:endCxn id="79" idx="4"/>
          </p:cNvCxnSpPr>
          <p:nvPr/>
        </p:nvCxnSpPr>
        <p:spPr>
          <a:xfrm rot="10800000">
            <a:off x="6854725" y="3406350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>
            <a:stCxn id="90" idx="0"/>
            <a:endCxn id="80" idx="4"/>
          </p:cNvCxnSpPr>
          <p:nvPr/>
        </p:nvCxnSpPr>
        <p:spPr>
          <a:xfrm flipH="1" rot="10800000">
            <a:off x="8086150" y="3406350"/>
            <a:ext cx="252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>
            <a:stCxn id="91" idx="0"/>
            <a:endCxn id="80" idx="4"/>
          </p:cNvCxnSpPr>
          <p:nvPr/>
        </p:nvCxnSpPr>
        <p:spPr>
          <a:xfrm rot="10800000">
            <a:off x="8338825" y="3406350"/>
            <a:ext cx="4992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>
            <a:stCxn id="76" idx="4"/>
            <a:endCxn id="80" idx="0"/>
          </p:cNvCxnSpPr>
          <p:nvPr/>
        </p:nvCxnSpPr>
        <p:spPr>
          <a:xfrm>
            <a:off x="7061575" y="2061000"/>
            <a:ext cx="12774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>
            <a:stCxn id="79" idx="0"/>
            <a:endCxn id="76" idx="4"/>
          </p:cNvCxnSpPr>
          <p:nvPr/>
        </p:nvCxnSpPr>
        <p:spPr>
          <a:xfrm flipH="1" rot="10800000">
            <a:off x="6854863" y="2061125"/>
            <a:ext cx="20670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>
            <a:stCxn id="78" idx="0"/>
            <a:endCxn id="76" idx="4"/>
          </p:cNvCxnSpPr>
          <p:nvPr/>
        </p:nvCxnSpPr>
        <p:spPr>
          <a:xfrm flipH="1" rot="10800000">
            <a:off x="5447550" y="2061138"/>
            <a:ext cx="161400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Remoção</a:t>
            </a:r>
            <a:endParaRPr/>
          </a:p>
        </p:txBody>
      </p:sp>
      <p:sp>
        <p:nvSpPr>
          <p:cNvPr id="1078" name="Google Shape;1078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Numa árvore binária de busca, para remover procuramos um nó com apenas um filho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w for preto, então a propriedade altura-preta agora será violada em w.parent.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Podemos evitar isso temporariamente adicionando w.colour em u.colour.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Cria dois problemas.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ambos u e w começarem preto, então u.colour + w.colour = 2 (duplo preto), que é uma cor inválida.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w for vermelho, então ele é substituído por um nó preto u, que pode violar a propriedade inclinada-para-esquerda em u.parent.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remove(x)</a:t>
            </a:r>
            <a:endParaRPr/>
          </a:p>
        </p:txBody>
      </p:sp>
      <p:sp>
        <p:nvSpPr>
          <p:cNvPr id="1084" name="Google Shape;1084;p53"/>
          <p:cNvSpPr txBox="1"/>
          <p:nvPr>
            <p:ph idx="1" type="body"/>
          </p:nvPr>
        </p:nvSpPr>
        <p:spPr>
          <a:xfrm>
            <a:off x="311700" y="1152475"/>
            <a:ext cx="3437100" cy="37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 ← find_last(x)</a:t>
            </a:r>
            <a:br>
              <a:rPr lang="pt-BR"/>
            </a:br>
            <a:r>
              <a:rPr lang="pt-BR"/>
              <a:t>if u = nil or u.x != x then</a:t>
            </a:r>
            <a:br>
              <a:rPr lang="pt-BR"/>
            </a:br>
            <a:r>
              <a:rPr lang="pt-BR"/>
              <a:t>    return false</a:t>
            </a:r>
            <a:br>
              <a:rPr lang="pt-BR"/>
            </a:br>
            <a:r>
              <a:rPr lang="pt-BR"/>
              <a:t>w ← u.right</a:t>
            </a:r>
            <a:br>
              <a:rPr lang="pt-BR"/>
            </a:br>
            <a:r>
              <a:rPr lang="pt-BR"/>
              <a:t>if w = nil then</a:t>
            </a:r>
            <a:br>
              <a:rPr lang="pt-BR"/>
            </a:br>
            <a:r>
              <a:rPr lang="pt-BR"/>
              <a:t>   w ← u</a:t>
            </a:r>
            <a:br>
              <a:rPr lang="pt-BR"/>
            </a:br>
            <a:r>
              <a:rPr lang="pt-BR"/>
              <a:t>   u ← w.left</a:t>
            </a:r>
            <a:br>
              <a:rPr lang="pt-BR"/>
            </a:br>
            <a:r>
              <a:rPr lang="pt-BR"/>
              <a:t>else</a:t>
            </a:r>
            <a:br>
              <a:rPr lang="pt-BR"/>
            </a:br>
            <a:r>
              <a:rPr lang="pt-BR"/>
              <a:t>   while w.left != nil do</a:t>
            </a:r>
            <a:br>
              <a:rPr lang="pt-BR"/>
            </a:br>
            <a:r>
              <a:rPr lang="pt-BR"/>
              <a:t>      w ← w.left</a:t>
            </a:r>
            <a:br>
              <a:rPr lang="pt-BR"/>
            </a:br>
            <a:r>
              <a:rPr lang="pt-BR"/>
              <a:t>   u.x ← w.x</a:t>
            </a:r>
            <a:br>
              <a:rPr lang="pt-BR"/>
            </a:br>
            <a:r>
              <a:rPr lang="pt-BR"/>
              <a:t>   u ← w.right</a:t>
            </a:r>
            <a:br>
              <a:rPr lang="pt-BR"/>
            </a:br>
            <a:r>
              <a:rPr lang="pt-BR"/>
              <a:t>splice(w)</a:t>
            </a:r>
            <a:endParaRPr/>
          </a:p>
        </p:txBody>
      </p:sp>
      <p:sp>
        <p:nvSpPr>
          <p:cNvPr id="1085" name="Google Shape;1085;p53"/>
          <p:cNvSpPr txBox="1"/>
          <p:nvPr>
            <p:ph idx="1" type="body"/>
          </p:nvPr>
        </p:nvSpPr>
        <p:spPr>
          <a:xfrm>
            <a:off x="4432425" y="1152475"/>
            <a:ext cx="3437100" cy="18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u.colour ← u.colour + w.colour</a:t>
            </a:r>
            <a:br>
              <a:rPr lang="pt-BR"/>
            </a:br>
            <a:r>
              <a:rPr lang="pt-BR"/>
              <a:t>u.parent ← w.parent</a:t>
            </a:r>
            <a:br>
              <a:rPr lang="pt-BR"/>
            </a:br>
            <a:r>
              <a:rPr lang="pt-BR"/>
              <a:t>remove_fixup(u)</a:t>
            </a:r>
            <a:br>
              <a:rPr lang="pt-BR"/>
            </a:br>
            <a:r>
              <a:rPr lang="pt-BR"/>
              <a:t>return true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remove_fixup(u)</a:t>
            </a:r>
            <a:endParaRPr/>
          </a:p>
        </p:txBody>
      </p:sp>
      <p:sp>
        <p:nvSpPr>
          <p:cNvPr id="1091" name="Google Shape;109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recebe como entrada um nó u cuja cor é preta (1) ou duplo-preto (2).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u for duplo-preto, então remove_fixup(u) executa uma série de rotações e operações de recoloração que movem o nó duplo preto pra cima da árvore até que possa ser eliminado.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Durante este processo, o nó u muda até que, no final deste processo, u aponta para a raiz da subárvore que foi alterada.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remove_fixup(u)</a:t>
            </a:r>
            <a:endParaRPr/>
          </a:p>
        </p:txBody>
      </p:sp>
      <p:sp>
        <p:nvSpPr>
          <p:cNvPr id="1097" name="Google Shape;1097;p55"/>
          <p:cNvSpPr txBox="1"/>
          <p:nvPr>
            <p:ph idx="1" type="body"/>
          </p:nvPr>
        </p:nvSpPr>
        <p:spPr>
          <a:xfrm>
            <a:off x="311700" y="1152475"/>
            <a:ext cx="554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while u.colour &gt; black do</a:t>
            </a:r>
            <a:br>
              <a:rPr lang="pt-BR"/>
            </a:br>
            <a:r>
              <a:rPr lang="pt-BR"/>
              <a:t>    if u = r then</a:t>
            </a:r>
            <a:br>
              <a:rPr lang="pt-BR"/>
            </a:br>
            <a:r>
              <a:rPr lang="pt-BR"/>
              <a:t>       u.colour ← black</a:t>
            </a:r>
            <a:br>
              <a:rPr lang="pt-BR"/>
            </a:br>
            <a:r>
              <a:rPr lang="pt-BR"/>
              <a:t>    else if u.parent.left.colour = red</a:t>
            </a:r>
            <a:br>
              <a:rPr lang="pt-BR"/>
            </a:br>
            <a:r>
              <a:rPr lang="pt-BR"/>
              <a:t>       u ← remove_fixup_case1(u)</a:t>
            </a:r>
            <a:br>
              <a:rPr lang="pt-BR"/>
            </a:br>
            <a:r>
              <a:rPr lang="pt-BR"/>
              <a:t>    else if u = u.parent.left</a:t>
            </a:r>
            <a:br>
              <a:rPr lang="pt-BR"/>
            </a:br>
            <a:r>
              <a:rPr lang="pt-BR"/>
              <a:t>       u ← remove_fixup_case2(u)</a:t>
            </a:r>
            <a:br>
              <a:rPr lang="pt-BR"/>
            </a:br>
            <a:r>
              <a:rPr lang="pt-BR"/>
              <a:t>   else</a:t>
            </a:r>
            <a:br>
              <a:rPr lang="pt-BR"/>
            </a:br>
            <a:r>
              <a:rPr lang="pt-BR"/>
              <a:t>      u ← remove_fixup_case3(u)</a:t>
            </a:r>
            <a:br>
              <a:rPr lang="pt-BR"/>
            </a:br>
            <a:r>
              <a:rPr lang="pt-BR"/>
              <a:t>if u != r then # restore left-leaning property, if needed</a:t>
            </a:r>
            <a:br>
              <a:rPr lang="pt-BR"/>
            </a:br>
            <a:r>
              <a:rPr lang="pt-BR"/>
              <a:t>   w ← u.parent</a:t>
            </a:r>
            <a:br>
              <a:rPr lang="pt-BR"/>
            </a:br>
            <a:r>
              <a:rPr lang="pt-BR"/>
              <a:t>   if w.right.colour = red and w.left.colour = black then</a:t>
            </a:r>
            <a:br>
              <a:rPr lang="pt-BR"/>
            </a:br>
            <a:r>
              <a:rPr lang="pt-BR"/>
              <a:t>      flip_left(w)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Caso 0: </a:t>
            </a:r>
            <a:r>
              <a:rPr lang="pt-BR" sz="3022">
                <a:solidFill>
                  <a:schemeClr val="lt2"/>
                </a:solidFill>
              </a:rPr>
              <a:t>u é a raiz</a:t>
            </a:r>
            <a:endParaRPr sz="4022"/>
          </a:p>
        </p:txBody>
      </p:sp>
      <p:sp>
        <p:nvSpPr>
          <p:cNvPr id="1103" name="Google Shape;1103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recolorimos u para ser preto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Caso 1: O irmão de u, v, é vermelho.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09" name="Google Shape;1109;p57"/>
          <p:cNvSpPr txBox="1"/>
          <p:nvPr>
            <p:ph idx="1" type="body"/>
          </p:nvPr>
        </p:nvSpPr>
        <p:spPr>
          <a:xfrm>
            <a:off x="215400" y="1220350"/>
            <a:ext cx="3639600" cy="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FlipRight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10" name="Google Shape;1110;p57"/>
          <p:cNvSpPr/>
          <p:nvPr/>
        </p:nvSpPr>
        <p:spPr>
          <a:xfrm>
            <a:off x="2644755" y="2987628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57"/>
          <p:cNvSpPr/>
          <p:nvPr/>
        </p:nvSpPr>
        <p:spPr>
          <a:xfrm>
            <a:off x="2194421" y="223995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57"/>
          <p:cNvSpPr/>
          <p:nvPr/>
        </p:nvSpPr>
        <p:spPr>
          <a:xfrm>
            <a:off x="1810041" y="298762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3" name="Google Shape;1113;p57"/>
          <p:cNvCxnSpPr>
            <a:stCxn id="1111" idx="3"/>
            <a:endCxn id="1112" idx="0"/>
          </p:cNvCxnSpPr>
          <p:nvPr/>
        </p:nvCxnSpPr>
        <p:spPr>
          <a:xfrm flipH="1">
            <a:off x="2035066" y="2624309"/>
            <a:ext cx="225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4" name="Google Shape;1114;p57"/>
          <p:cNvCxnSpPr>
            <a:stCxn id="1111" idx="5"/>
            <a:endCxn id="1110" idx="0"/>
          </p:cNvCxnSpPr>
          <p:nvPr/>
        </p:nvCxnSpPr>
        <p:spPr>
          <a:xfrm>
            <a:off x="2578776" y="2624309"/>
            <a:ext cx="2910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5" name="Google Shape;1115;p57"/>
          <p:cNvSpPr txBox="1"/>
          <p:nvPr/>
        </p:nvSpPr>
        <p:spPr>
          <a:xfrm>
            <a:off x="3095050" y="262431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16" name="Google Shape;1116;p57"/>
          <p:cNvSpPr/>
          <p:nvPr/>
        </p:nvSpPr>
        <p:spPr>
          <a:xfrm>
            <a:off x="2128485" y="369052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57"/>
          <p:cNvSpPr/>
          <p:nvPr/>
        </p:nvSpPr>
        <p:spPr>
          <a:xfrm>
            <a:off x="1425681" y="369052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8" name="Google Shape;1118;p57"/>
          <p:cNvCxnSpPr>
            <a:stCxn id="1112" idx="3"/>
            <a:endCxn id="1117" idx="0"/>
          </p:cNvCxnSpPr>
          <p:nvPr/>
        </p:nvCxnSpPr>
        <p:spPr>
          <a:xfrm flipH="1">
            <a:off x="1650686" y="3371983"/>
            <a:ext cx="225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9" name="Google Shape;1119;p57"/>
          <p:cNvCxnSpPr>
            <a:stCxn id="1112" idx="5"/>
            <a:endCxn id="1116" idx="0"/>
          </p:cNvCxnSpPr>
          <p:nvPr/>
        </p:nvCxnSpPr>
        <p:spPr>
          <a:xfrm>
            <a:off x="2194396" y="3371983"/>
            <a:ext cx="159300" cy="3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0" name="Google Shape;1120;p57"/>
          <p:cNvSpPr txBox="1"/>
          <p:nvPr/>
        </p:nvSpPr>
        <p:spPr>
          <a:xfrm>
            <a:off x="1810041" y="208708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21" name="Google Shape;1121;p57"/>
          <p:cNvSpPr/>
          <p:nvPr/>
        </p:nvSpPr>
        <p:spPr>
          <a:xfrm>
            <a:off x="2194435" y="22399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57"/>
          <p:cNvSpPr/>
          <p:nvPr/>
        </p:nvSpPr>
        <p:spPr>
          <a:xfrm>
            <a:off x="4934030" y="3086415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57"/>
          <p:cNvSpPr/>
          <p:nvPr/>
        </p:nvSpPr>
        <p:spPr>
          <a:xfrm>
            <a:off x="5411721" y="2338766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57"/>
          <p:cNvSpPr/>
          <p:nvPr/>
        </p:nvSpPr>
        <p:spPr>
          <a:xfrm>
            <a:off x="5889416" y="3086415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25" name="Google Shape;1125;p57"/>
          <p:cNvCxnSpPr>
            <a:stCxn id="1126" idx="5"/>
            <a:endCxn id="1124" idx="0"/>
          </p:cNvCxnSpPr>
          <p:nvPr/>
        </p:nvCxnSpPr>
        <p:spPr>
          <a:xfrm>
            <a:off x="5796090" y="2723139"/>
            <a:ext cx="3186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7" name="Google Shape;1127;p57"/>
          <p:cNvCxnSpPr>
            <a:stCxn id="1126" idx="3"/>
            <a:endCxn id="1122" idx="0"/>
          </p:cNvCxnSpPr>
          <p:nvPr/>
        </p:nvCxnSpPr>
        <p:spPr>
          <a:xfrm flipH="1">
            <a:off x="5159080" y="2723139"/>
            <a:ext cx="3186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8" name="Google Shape;1128;p57"/>
          <p:cNvSpPr txBox="1"/>
          <p:nvPr/>
        </p:nvSpPr>
        <p:spPr>
          <a:xfrm>
            <a:off x="6565650" y="35367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29" name="Google Shape;1129;p57"/>
          <p:cNvSpPr/>
          <p:nvPr/>
        </p:nvSpPr>
        <p:spPr>
          <a:xfrm>
            <a:off x="6166260" y="37386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57"/>
          <p:cNvSpPr/>
          <p:nvPr/>
        </p:nvSpPr>
        <p:spPr>
          <a:xfrm>
            <a:off x="5477681" y="37386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31" name="Google Shape;1131;p57"/>
          <p:cNvCxnSpPr>
            <a:stCxn id="1124" idx="3"/>
            <a:endCxn id="1130" idx="0"/>
          </p:cNvCxnSpPr>
          <p:nvPr/>
        </p:nvCxnSpPr>
        <p:spPr>
          <a:xfrm flipH="1">
            <a:off x="5702761" y="3470770"/>
            <a:ext cx="252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2" name="Google Shape;1132;p57"/>
          <p:cNvCxnSpPr>
            <a:stCxn id="1124" idx="5"/>
            <a:endCxn id="1129" idx="0"/>
          </p:cNvCxnSpPr>
          <p:nvPr/>
        </p:nvCxnSpPr>
        <p:spPr>
          <a:xfrm>
            <a:off x="6273771" y="3470770"/>
            <a:ext cx="117600" cy="26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3" name="Google Shape;1133;p57"/>
          <p:cNvSpPr txBox="1"/>
          <p:nvPr/>
        </p:nvSpPr>
        <p:spPr>
          <a:xfrm>
            <a:off x="6488016" y="2789075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26" name="Google Shape;1126;p57"/>
          <p:cNvSpPr/>
          <p:nvPr/>
        </p:nvSpPr>
        <p:spPr>
          <a:xfrm>
            <a:off x="5411735" y="23387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remove_fixup_case1(u)</a:t>
            </a:r>
            <a:endParaRPr/>
          </a:p>
        </p:txBody>
      </p:sp>
      <p:sp>
        <p:nvSpPr>
          <p:cNvPr id="1139" name="Google Shape;1139;p58"/>
          <p:cNvSpPr txBox="1"/>
          <p:nvPr>
            <p:ph idx="1" type="body"/>
          </p:nvPr>
        </p:nvSpPr>
        <p:spPr>
          <a:xfrm>
            <a:off x="623400" y="1169375"/>
            <a:ext cx="494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flip_right(u.parent)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return u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Caso 2: O irmão de u, v, é preto, e u é o filho esquerdo de seu pai, w.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5" name="Google Shape;1145;p59"/>
          <p:cNvSpPr txBox="1"/>
          <p:nvPr>
            <p:ph idx="1" type="body"/>
          </p:nvPr>
        </p:nvSpPr>
        <p:spPr>
          <a:xfrm>
            <a:off x="215400" y="1220350"/>
            <a:ext cx="4356600" cy="6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</a:rPr>
              <a:t>pull_black(w) : faz v vermelho e escurece w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6" name="Google Shape;1146;p59"/>
          <p:cNvSpPr/>
          <p:nvPr/>
        </p:nvSpPr>
        <p:spPr>
          <a:xfrm>
            <a:off x="1327605" y="2979178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59"/>
          <p:cNvSpPr/>
          <p:nvPr/>
        </p:nvSpPr>
        <p:spPr>
          <a:xfrm>
            <a:off x="877271" y="223150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59"/>
          <p:cNvSpPr/>
          <p:nvPr/>
        </p:nvSpPr>
        <p:spPr>
          <a:xfrm>
            <a:off x="492891" y="2979178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9" name="Google Shape;1149;p59"/>
          <p:cNvCxnSpPr>
            <a:stCxn id="1147" idx="3"/>
            <a:endCxn id="1148" idx="0"/>
          </p:cNvCxnSpPr>
          <p:nvPr/>
        </p:nvCxnSpPr>
        <p:spPr>
          <a:xfrm flipH="1">
            <a:off x="717916" y="2615859"/>
            <a:ext cx="225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0" name="Google Shape;1150;p59"/>
          <p:cNvCxnSpPr>
            <a:stCxn id="1147" idx="5"/>
            <a:endCxn id="1146" idx="0"/>
          </p:cNvCxnSpPr>
          <p:nvPr/>
        </p:nvCxnSpPr>
        <p:spPr>
          <a:xfrm>
            <a:off x="1261626" y="2615859"/>
            <a:ext cx="2910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1" name="Google Shape;1151;p59"/>
          <p:cNvSpPr txBox="1"/>
          <p:nvPr/>
        </p:nvSpPr>
        <p:spPr>
          <a:xfrm>
            <a:off x="131475" y="26636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52" name="Google Shape;1152;p59"/>
          <p:cNvSpPr txBox="1"/>
          <p:nvPr/>
        </p:nvSpPr>
        <p:spPr>
          <a:xfrm>
            <a:off x="492891" y="207863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53" name="Google Shape;1153;p59"/>
          <p:cNvSpPr/>
          <p:nvPr/>
        </p:nvSpPr>
        <p:spPr>
          <a:xfrm>
            <a:off x="877285" y="2231522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59"/>
          <p:cNvSpPr/>
          <p:nvPr/>
        </p:nvSpPr>
        <p:spPr>
          <a:xfrm>
            <a:off x="4883941" y="3130515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5" name="Google Shape;1155;p59"/>
          <p:cNvCxnSpPr>
            <a:stCxn id="1156" idx="3"/>
            <a:endCxn id="1154" idx="0"/>
          </p:cNvCxnSpPr>
          <p:nvPr/>
        </p:nvCxnSpPr>
        <p:spPr>
          <a:xfrm flipH="1">
            <a:off x="5108955" y="2814939"/>
            <a:ext cx="225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7" name="Google Shape;1157;p59"/>
          <p:cNvSpPr txBox="1"/>
          <p:nvPr/>
        </p:nvSpPr>
        <p:spPr>
          <a:xfrm>
            <a:off x="4101950" y="35901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58" name="Google Shape;1158;p59"/>
          <p:cNvSpPr/>
          <p:nvPr/>
        </p:nvSpPr>
        <p:spPr>
          <a:xfrm>
            <a:off x="5206685" y="3763234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59"/>
          <p:cNvSpPr/>
          <p:nvPr/>
        </p:nvSpPr>
        <p:spPr>
          <a:xfrm>
            <a:off x="4499581" y="37632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0" name="Google Shape;1160;p59"/>
          <p:cNvCxnSpPr>
            <a:stCxn id="1154" idx="3"/>
            <a:endCxn id="1159" idx="0"/>
          </p:cNvCxnSpPr>
          <p:nvPr/>
        </p:nvCxnSpPr>
        <p:spPr>
          <a:xfrm flipH="1">
            <a:off x="4724586" y="3514870"/>
            <a:ext cx="225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1" name="Google Shape;1161;p59"/>
          <p:cNvCxnSpPr>
            <a:stCxn id="1154" idx="5"/>
            <a:endCxn id="1158" idx="0"/>
          </p:cNvCxnSpPr>
          <p:nvPr/>
        </p:nvCxnSpPr>
        <p:spPr>
          <a:xfrm>
            <a:off x="5268296" y="3514870"/>
            <a:ext cx="1635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2" name="Google Shape;1162;p59"/>
          <p:cNvSpPr txBox="1"/>
          <p:nvPr/>
        </p:nvSpPr>
        <p:spPr>
          <a:xfrm>
            <a:off x="4682879" y="2756950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56" name="Google Shape;1156;p59"/>
          <p:cNvSpPr/>
          <p:nvPr/>
        </p:nvSpPr>
        <p:spPr>
          <a:xfrm>
            <a:off x="5268310" y="2430584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59"/>
          <p:cNvSpPr txBox="1"/>
          <p:nvPr/>
        </p:nvSpPr>
        <p:spPr>
          <a:xfrm>
            <a:off x="1777900" y="291183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164" name="Google Shape;1164;p59"/>
          <p:cNvSpPr/>
          <p:nvPr/>
        </p:nvSpPr>
        <p:spPr>
          <a:xfrm>
            <a:off x="3413505" y="307247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59"/>
          <p:cNvSpPr/>
          <p:nvPr/>
        </p:nvSpPr>
        <p:spPr>
          <a:xfrm>
            <a:off x="2963171" y="232480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59"/>
          <p:cNvSpPr/>
          <p:nvPr/>
        </p:nvSpPr>
        <p:spPr>
          <a:xfrm>
            <a:off x="2578791" y="3072478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7" name="Google Shape;1167;p59"/>
          <p:cNvCxnSpPr>
            <a:stCxn id="1165" idx="3"/>
            <a:endCxn id="1166" idx="0"/>
          </p:cNvCxnSpPr>
          <p:nvPr/>
        </p:nvCxnSpPr>
        <p:spPr>
          <a:xfrm flipH="1">
            <a:off x="2803816" y="2709159"/>
            <a:ext cx="2253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8" name="Google Shape;1168;p59"/>
          <p:cNvCxnSpPr>
            <a:stCxn id="1165" idx="5"/>
            <a:endCxn id="1164" idx="0"/>
          </p:cNvCxnSpPr>
          <p:nvPr/>
        </p:nvCxnSpPr>
        <p:spPr>
          <a:xfrm>
            <a:off x="3347526" y="2709159"/>
            <a:ext cx="291000" cy="36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9" name="Google Shape;1169;p59"/>
          <p:cNvSpPr txBox="1"/>
          <p:nvPr/>
        </p:nvSpPr>
        <p:spPr>
          <a:xfrm>
            <a:off x="2217375" y="27569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70" name="Google Shape;1170;p59"/>
          <p:cNvSpPr txBox="1"/>
          <p:nvPr/>
        </p:nvSpPr>
        <p:spPr>
          <a:xfrm>
            <a:off x="2578791" y="217193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71" name="Google Shape;1171;p59"/>
          <p:cNvSpPr/>
          <p:nvPr/>
        </p:nvSpPr>
        <p:spPr>
          <a:xfrm>
            <a:off x="2963185" y="2324822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59"/>
          <p:cNvSpPr txBox="1"/>
          <p:nvPr/>
        </p:nvSpPr>
        <p:spPr>
          <a:xfrm>
            <a:off x="3863800" y="300513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173" name="Google Shape;1173;p59"/>
          <p:cNvSpPr txBox="1"/>
          <p:nvPr/>
        </p:nvSpPr>
        <p:spPr>
          <a:xfrm>
            <a:off x="5806175" y="21641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174" name="Google Shape;1174;p59"/>
          <p:cNvSpPr txBox="1"/>
          <p:nvPr/>
        </p:nvSpPr>
        <p:spPr>
          <a:xfrm>
            <a:off x="5750225" y="359013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175" name="Google Shape;1175;p59"/>
          <p:cNvSpPr txBox="1"/>
          <p:nvPr/>
        </p:nvSpPr>
        <p:spPr>
          <a:xfrm>
            <a:off x="3697988" y="2267463"/>
            <a:ext cx="12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flip_left -&gt;</a:t>
            </a:r>
            <a:endParaRPr/>
          </a:p>
        </p:txBody>
      </p:sp>
      <p:sp>
        <p:nvSpPr>
          <p:cNvPr id="1176" name="Google Shape;1176;p59"/>
          <p:cNvSpPr txBox="1"/>
          <p:nvPr/>
        </p:nvSpPr>
        <p:spPr>
          <a:xfrm>
            <a:off x="6110375" y="3723425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duas possibilidades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Caso 2: O irmão de u, v, é preto, e u é o filho esquerdo de seu pai, w.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2" name="Google Shape;1182;p60"/>
          <p:cNvSpPr/>
          <p:nvPr/>
        </p:nvSpPr>
        <p:spPr>
          <a:xfrm>
            <a:off x="1211141" y="2767440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3" name="Google Shape;1183;p60"/>
          <p:cNvCxnSpPr>
            <a:stCxn id="1184" idx="3"/>
            <a:endCxn id="1182" idx="0"/>
          </p:cNvCxnSpPr>
          <p:nvPr/>
        </p:nvCxnSpPr>
        <p:spPr>
          <a:xfrm flipH="1">
            <a:off x="1436155" y="2451864"/>
            <a:ext cx="225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5" name="Google Shape;1185;p60"/>
          <p:cNvSpPr txBox="1"/>
          <p:nvPr/>
        </p:nvSpPr>
        <p:spPr>
          <a:xfrm>
            <a:off x="429150" y="322704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86" name="Google Shape;1186;p60"/>
          <p:cNvSpPr/>
          <p:nvPr/>
        </p:nvSpPr>
        <p:spPr>
          <a:xfrm>
            <a:off x="1533885" y="3400159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60"/>
          <p:cNvSpPr/>
          <p:nvPr/>
        </p:nvSpPr>
        <p:spPr>
          <a:xfrm>
            <a:off x="826781" y="3400159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8" name="Google Shape;1188;p60"/>
          <p:cNvCxnSpPr>
            <a:stCxn id="1182" idx="3"/>
            <a:endCxn id="1187" idx="0"/>
          </p:cNvCxnSpPr>
          <p:nvPr/>
        </p:nvCxnSpPr>
        <p:spPr>
          <a:xfrm flipH="1">
            <a:off x="1051786" y="3151795"/>
            <a:ext cx="225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60"/>
          <p:cNvCxnSpPr>
            <a:stCxn id="1182" idx="5"/>
            <a:endCxn id="1186" idx="0"/>
          </p:cNvCxnSpPr>
          <p:nvPr/>
        </p:nvCxnSpPr>
        <p:spPr>
          <a:xfrm>
            <a:off x="1595496" y="3151795"/>
            <a:ext cx="1635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0" name="Google Shape;1190;p60"/>
          <p:cNvSpPr txBox="1"/>
          <p:nvPr/>
        </p:nvSpPr>
        <p:spPr>
          <a:xfrm>
            <a:off x="1010079" y="2393875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84" name="Google Shape;1184;p60"/>
          <p:cNvSpPr/>
          <p:nvPr/>
        </p:nvSpPr>
        <p:spPr>
          <a:xfrm>
            <a:off x="1595510" y="2067509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60"/>
          <p:cNvSpPr txBox="1"/>
          <p:nvPr/>
        </p:nvSpPr>
        <p:spPr>
          <a:xfrm>
            <a:off x="2133375" y="18010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192" name="Google Shape;1192;p60"/>
          <p:cNvSpPr txBox="1"/>
          <p:nvPr/>
        </p:nvSpPr>
        <p:spPr>
          <a:xfrm>
            <a:off x="2077425" y="32270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193" name="Google Shape;1193;p60"/>
          <p:cNvSpPr txBox="1"/>
          <p:nvPr/>
        </p:nvSpPr>
        <p:spPr>
          <a:xfrm>
            <a:off x="311700" y="1417650"/>
            <a:ext cx="18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duas possibilidades</a:t>
            </a:r>
            <a:endParaRPr/>
          </a:p>
        </p:txBody>
      </p:sp>
      <p:sp>
        <p:nvSpPr>
          <p:cNvPr id="1194" name="Google Shape;1194;p60"/>
          <p:cNvSpPr/>
          <p:nvPr/>
        </p:nvSpPr>
        <p:spPr>
          <a:xfrm>
            <a:off x="3482041" y="293427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5" name="Google Shape;1195;p60"/>
          <p:cNvCxnSpPr>
            <a:stCxn id="1196" idx="3"/>
            <a:endCxn id="1194" idx="0"/>
          </p:cNvCxnSpPr>
          <p:nvPr/>
        </p:nvCxnSpPr>
        <p:spPr>
          <a:xfrm flipH="1">
            <a:off x="3707055" y="2618702"/>
            <a:ext cx="225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7" name="Google Shape;1197;p60"/>
          <p:cNvSpPr txBox="1"/>
          <p:nvPr/>
        </p:nvSpPr>
        <p:spPr>
          <a:xfrm>
            <a:off x="2700050" y="33938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198" name="Google Shape;1198;p60"/>
          <p:cNvSpPr/>
          <p:nvPr/>
        </p:nvSpPr>
        <p:spPr>
          <a:xfrm>
            <a:off x="3804785" y="35669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60"/>
          <p:cNvSpPr/>
          <p:nvPr/>
        </p:nvSpPr>
        <p:spPr>
          <a:xfrm>
            <a:off x="3097681" y="35669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0" name="Google Shape;1200;p60"/>
          <p:cNvCxnSpPr>
            <a:stCxn id="1194" idx="3"/>
            <a:endCxn id="1199" idx="0"/>
          </p:cNvCxnSpPr>
          <p:nvPr/>
        </p:nvCxnSpPr>
        <p:spPr>
          <a:xfrm flipH="1">
            <a:off x="3322686" y="3318633"/>
            <a:ext cx="225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60"/>
          <p:cNvCxnSpPr>
            <a:stCxn id="1194" idx="5"/>
            <a:endCxn id="1198" idx="0"/>
          </p:cNvCxnSpPr>
          <p:nvPr/>
        </p:nvCxnSpPr>
        <p:spPr>
          <a:xfrm>
            <a:off x="3866396" y="3318633"/>
            <a:ext cx="1635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60"/>
          <p:cNvSpPr txBox="1"/>
          <p:nvPr/>
        </p:nvSpPr>
        <p:spPr>
          <a:xfrm>
            <a:off x="3280979" y="256071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196" name="Google Shape;1196;p60"/>
          <p:cNvSpPr/>
          <p:nvPr/>
        </p:nvSpPr>
        <p:spPr>
          <a:xfrm>
            <a:off x="3866410" y="2234347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60"/>
          <p:cNvSpPr txBox="1"/>
          <p:nvPr/>
        </p:nvSpPr>
        <p:spPr>
          <a:xfrm>
            <a:off x="4404275" y="19679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04" name="Google Shape;1204;p60"/>
          <p:cNvSpPr txBox="1"/>
          <p:nvPr/>
        </p:nvSpPr>
        <p:spPr>
          <a:xfrm>
            <a:off x="4348325" y="339389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205" name="Google Shape;1205;p60"/>
          <p:cNvSpPr/>
          <p:nvPr/>
        </p:nvSpPr>
        <p:spPr>
          <a:xfrm>
            <a:off x="3537700" y="2110800"/>
            <a:ext cx="1291800" cy="656700"/>
          </a:xfrm>
          <a:prstGeom prst="ellipse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60"/>
          <p:cNvSpPr/>
          <p:nvPr/>
        </p:nvSpPr>
        <p:spPr>
          <a:xfrm>
            <a:off x="5837591" y="3033853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07" name="Google Shape;1207;p60"/>
          <p:cNvCxnSpPr>
            <a:stCxn id="1208" idx="3"/>
            <a:endCxn id="1206" idx="0"/>
          </p:cNvCxnSpPr>
          <p:nvPr/>
        </p:nvCxnSpPr>
        <p:spPr>
          <a:xfrm flipH="1">
            <a:off x="6062605" y="2718277"/>
            <a:ext cx="225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9" name="Google Shape;1209;p60"/>
          <p:cNvSpPr txBox="1"/>
          <p:nvPr/>
        </p:nvSpPr>
        <p:spPr>
          <a:xfrm>
            <a:off x="5055600" y="34934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210" name="Google Shape;1210;p60"/>
          <p:cNvSpPr/>
          <p:nvPr/>
        </p:nvSpPr>
        <p:spPr>
          <a:xfrm>
            <a:off x="6160335" y="3666572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60"/>
          <p:cNvSpPr/>
          <p:nvPr/>
        </p:nvSpPr>
        <p:spPr>
          <a:xfrm>
            <a:off x="5453231" y="36665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12" name="Google Shape;1212;p60"/>
          <p:cNvCxnSpPr>
            <a:stCxn id="1206" idx="3"/>
            <a:endCxn id="1211" idx="0"/>
          </p:cNvCxnSpPr>
          <p:nvPr/>
        </p:nvCxnSpPr>
        <p:spPr>
          <a:xfrm flipH="1">
            <a:off x="5678236" y="3418208"/>
            <a:ext cx="225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3" name="Google Shape;1213;p60"/>
          <p:cNvCxnSpPr>
            <a:stCxn id="1206" idx="5"/>
            <a:endCxn id="1210" idx="0"/>
          </p:cNvCxnSpPr>
          <p:nvPr/>
        </p:nvCxnSpPr>
        <p:spPr>
          <a:xfrm>
            <a:off x="6221946" y="3418208"/>
            <a:ext cx="1635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4" name="Google Shape;1214;p60"/>
          <p:cNvSpPr txBox="1"/>
          <p:nvPr/>
        </p:nvSpPr>
        <p:spPr>
          <a:xfrm>
            <a:off x="5636529" y="266028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208" name="Google Shape;1208;p60"/>
          <p:cNvSpPr/>
          <p:nvPr/>
        </p:nvSpPr>
        <p:spPr>
          <a:xfrm>
            <a:off x="6221960" y="2333922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0"/>
          <p:cNvSpPr txBox="1"/>
          <p:nvPr/>
        </p:nvSpPr>
        <p:spPr>
          <a:xfrm>
            <a:off x="6759825" y="206749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16" name="Google Shape;1216;p60"/>
          <p:cNvSpPr txBox="1"/>
          <p:nvPr/>
        </p:nvSpPr>
        <p:spPr>
          <a:xfrm>
            <a:off x="6703875" y="349347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Caso 2: O irmão de u, v, é preto, e u é o filho esquerdo de seu pai, w.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22" name="Google Shape;1222;p61"/>
          <p:cNvSpPr/>
          <p:nvPr/>
        </p:nvSpPr>
        <p:spPr>
          <a:xfrm>
            <a:off x="1093691" y="262857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3" name="Google Shape;1223;p61"/>
          <p:cNvCxnSpPr>
            <a:stCxn id="1224" idx="3"/>
            <a:endCxn id="1222" idx="0"/>
          </p:cNvCxnSpPr>
          <p:nvPr/>
        </p:nvCxnSpPr>
        <p:spPr>
          <a:xfrm flipH="1">
            <a:off x="1318705" y="2313002"/>
            <a:ext cx="225300" cy="31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5" name="Google Shape;1225;p61"/>
          <p:cNvSpPr txBox="1"/>
          <p:nvPr/>
        </p:nvSpPr>
        <p:spPr>
          <a:xfrm>
            <a:off x="311700" y="30881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226" name="Google Shape;1226;p61"/>
          <p:cNvSpPr/>
          <p:nvPr/>
        </p:nvSpPr>
        <p:spPr>
          <a:xfrm>
            <a:off x="1416435" y="3261297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61"/>
          <p:cNvSpPr/>
          <p:nvPr/>
        </p:nvSpPr>
        <p:spPr>
          <a:xfrm>
            <a:off x="709331" y="32612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28" name="Google Shape;1228;p61"/>
          <p:cNvCxnSpPr>
            <a:stCxn id="1222" idx="3"/>
            <a:endCxn id="1227" idx="0"/>
          </p:cNvCxnSpPr>
          <p:nvPr/>
        </p:nvCxnSpPr>
        <p:spPr>
          <a:xfrm flipH="1">
            <a:off x="934336" y="3012933"/>
            <a:ext cx="2253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61"/>
          <p:cNvCxnSpPr>
            <a:stCxn id="1222" idx="5"/>
            <a:endCxn id="1226" idx="0"/>
          </p:cNvCxnSpPr>
          <p:nvPr/>
        </p:nvCxnSpPr>
        <p:spPr>
          <a:xfrm>
            <a:off x="1478046" y="3012933"/>
            <a:ext cx="1635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0" name="Google Shape;1230;p61"/>
          <p:cNvSpPr txBox="1"/>
          <p:nvPr/>
        </p:nvSpPr>
        <p:spPr>
          <a:xfrm>
            <a:off x="892629" y="225501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224" name="Google Shape;1224;p61"/>
          <p:cNvSpPr/>
          <p:nvPr/>
        </p:nvSpPr>
        <p:spPr>
          <a:xfrm>
            <a:off x="1478060" y="1928647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61"/>
          <p:cNvSpPr txBox="1"/>
          <p:nvPr/>
        </p:nvSpPr>
        <p:spPr>
          <a:xfrm>
            <a:off x="2015925" y="16622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32" name="Google Shape;1232;p61"/>
          <p:cNvSpPr txBox="1"/>
          <p:nvPr/>
        </p:nvSpPr>
        <p:spPr>
          <a:xfrm>
            <a:off x="1959975" y="308819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233" name="Google Shape;1233;p61"/>
          <p:cNvSpPr/>
          <p:nvPr/>
        </p:nvSpPr>
        <p:spPr>
          <a:xfrm>
            <a:off x="1086881" y="39793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4" name="Google Shape;1234;p61"/>
          <p:cNvCxnSpPr>
            <a:stCxn id="1226" idx="3"/>
            <a:endCxn id="1233" idx="0"/>
          </p:cNvCxnSpPr>
          <p:nvPr/>
        </p:nvCxnSpPr>
        <p:spPr>
          <a:xfrm flipH="1">
            <a:off x="1311980" y="3645652"/>
            <a:ext cx="1704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5" name="Google Shape;1235;p61"/>
          <p:cNvSpPr/>
          <p:nvPr/>
        </p:nvSpPr>
        <p:spPr>
          <a:xfrm>
            <a:off x="1866731" y="39793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6" name="Google Shape;1236;p61"/>
          <p:cNvCxnSpPr>
            <a:stCxn id="1226" idx="5"/>
            <a:endCxn id="1235" idx="0"/>
          </p:cNvCxnSpPr>
          <p:nvPr/>
        </p:nvCxnSpPr>
        <p:spPr>
          <a:xfrm>
            <a:off x="1800790" y="3645652"/>
            <a:ext cx="2910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7" name="Google Shape;1237;p61"/>
          <p:cNvSpPr txBox="1"/>
          <p:nvPr/>
        </p:nvSpPr>
        <p:spPr>
          <a:xfrm>
            <a:off x="2499200" y="2820025"/>
            <a:ext cx="140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Rotate_left(w)</a:t>
            </a:r>
            <a:endParaRPr/>
          </a:p>
        </p:txBody>
      </p:sp>
      <p:sp>
        <p:nvSpPr>
          <p:cNvPr id="1238" name="Google Shape;1238;p61"/>
          <p:cNvSpPr/>
          <p:nvPr/>
        </p:nvSpPr>
        <p:spPr>
          <a:xfrm>
            <a:off x="3912104" y="3246703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9" name="Google Shape;1239;p61"/>
          <p:cNvCxnSpPr>
            <a:stCxn id="1240" idx="3"/>
            <a:endCxn id="1241" idx="0"/>
          </p:cNvCxnSpPr>
          <p:nvPr/>
        </p:nvCxnSpPr>
        <p:spPr>
          <a:xfrm flipH="1">
            <a:off x="4633817" y="2146127"/>
            <a:ext cx="431100" cy="42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2" name="Google Shape;1242;p61"/>
          <p:cNvSpPr txBox="1"/>
          <p:nvPr/>
        </p:nvSpPr>
        <p:spPr>
          <a:xfrm>
            <a:off x="3276688" y="35930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241" name="Google Shape;1241;p61"/>
          <p:cNvSpPr/>
          <p:nvPr/>
        </p:nvSpPr>
        <p:spPr>
          <a:xfrm>
            <a:off x="4408810" y="2567359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61"/>
          <p:cNvSpPr/>
          <p:nvPr/>
        </p:nvSpPr>
        <p:spPr>
          <a:xfrm>
            <a:off x="3461794" y="39434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4" name="Google Shape;1244;p61"/>
          <p:cNvCxnSpPr>
            <a:stCxn id="1238" idx="3"/>
            <a:endCxn id="1243" idx="0"/>
          </p:cNvCxnSpPr>
          <p:nvPr/>
        </p:nvCxnSpPr>
        <p:spPr>
          <a:xfrm flipH="1">
            <a:off x="3687048" y="3631058"/>
            <a:ext cx="291000" cy="3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5" name="Google Shape;1245;p61"/>
          <p:cNvCxnSpPr>
            <a:stCxn id="1238" idx="0"/>
            <a:endCxn id="1241" idx="3"/>
          </p:cNvCxnSpPr>
          <p:nvPr/>
        </p:nvCxnSpPr>
        <p:spPr>
          <a:xfrm flipH="1" rot="10800000">
            <a:off x="4137254" y="2951803"/>
            <a:ext cx="337500" cy="29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6" name="Google Shape;1246;p61"/>
          <p:cNvSpPr txBox="1"/>
          <p:nvPr/>
        </p:nvSpPr>
        <p:spPr>
          <a:xfrm>
            <a:off x="3588016" y="295611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240" name="Google Shape;1240;p61"/>
          <p:cNvSpPr/>
          <p:nvPr/>
        </p:nvSpPr>
        <p:spPr>
          <a:xfrm>
            <a:off x="4998972" y="1761772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61"/>
          <p:cNvSpPr txBox="1"/>
          <p:nvPr/>
        </p:nvSpPr>
        <p:spPr>
          <a:xfrm>
            <a:off x="4616938" y="166194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48" name="Google Shape;1248;p61"/>
          <p:cNvSpPr txBox="1"/>
          <p:nvPr/>
        </p:nvSpPr>
        <p:spPr>
          <a:xfrm>
            <a:off x="5072013" y="249999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249" name="Google Shape;1249;p61"/>
          <p:cNvSpPr/>
          <p:nvPr/>
        </p:nvSpPr>
        <p:spPr>
          <a:xfrm>
            <a:off x="4346844" y="38847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0" name="Google Shape;1250;p61"/>
          <p:cNvCxnSpPr>
            <a:stCxn id="1238" idx="5"/>
            <a:endCxn id="1249" idx="0"/>
          </p:cNvCxnSpPr>
          <p:nvPr/>
        </p:nvCxnSpPr>
        <p:spPr>
          <a:xfrm>
            <a:off x="4296459" y="3631058"/>
            <a:ext cx="275400" cy="25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1" name="Google Shape;1251;p61"/>
          <p:cNvSpPr/>
          <p:nvPr/>
        </p:nvSpPr>
        <p:spPr>
          <a:xfrm>
            <a:off x="4925919" y="32612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2" name="Google Shape;1252;p61"/>
          <p:cNvCxnSpPr>
            <a:stCxn id="1241" idx="5"/>
            <a:endCxn id="1251" idx="0"/>
          </p:cNvCxnSpPr>
          <p:nvPr/>
        </p:nvCxnSpPr>
        <p:spPr>
          <a:xfrm>
            <a:off x="4793165" y="2951714"/>
            <a:ext cx="357900" cy="3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3" name="Google Shape;1253;p61"/>
          <p:cNvSpPr txBox="1"/>
          <p:nvPr/>
        </p:nvSpPr>
        <p:spPr>
          <a:xfrm>
            <a:off x="5538750" y="3157750"/>
            <a:ext cx="106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flip_right(v)</a:t>
            </a:r>
            <a:endParaRPr/>
          </a:p>
        </p:txBody>
      </p:sp>
      <p:sp>
        <p:nvSpPr>
          <p:cNvPr id="1254" name="Google Shape;1254;p61"/>
          <p:cNvSpPr/>
          <p:nvPr/>
        </p:nvSpPr>
        <p:spPr>
          <a:xfrm>
            <a:off x="7396479" y="262857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5" name="Google Shape;1255;p61"/>
          <p:cNvCxnSpPr>
            <a:stCxn id="1256" idx="0"/>
            <a:endCxn id="1257" idx="5"/>
          </p:cNvCxnSpPr>
          <p:nvPr/>
        </p:nvCxnSpPr>
        <p:spPr>
          <a:xfrm rot="10800000">
            <a:off x="8308847" y="2181084"/>
            <a:ext cx="382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8" name="Google Shape;1258;p61"/>
          <p:cNvSpPr txBox="1"/>
          <p:nvPr/>
        </p:nvSpPr>
        <p:spPr>
          <a:xfrm>
            <a:off x="6693800" y="329981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257" name="Google Shape;1257;p61"/>
          <p:cNvSpPr/>
          <p:nvPr/>
        </p:nvSpPr>
        <p:spPr>
          <a:xfrm>
            <a:off x="7924485" y="1796647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61"/>
          <p:cNvSpPr/>
          <p:nvPr/>
        </p:nvSpPr>
        <p:spPr>
          <a:xfrm>
            <a:off x="7091081" y="34820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0" name="Google Shape;1260;p61"/>
          <p:cNvCxnSpPr>
            <a:stCxn id="1254" idx="3"/>
            <a:endCxn id="1259" idx="0"/>
          </p:cNvCxnSpPr>
          <p:nvPr/>
        </p:nvCxnSpPr>
        <p:spPr>
          <a:xfrm flipH="1">
            <a:off x="7316323" y="3012933"/>
            <a:ext cx="1461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1" name="Google Shape;1261;p61"/>
          <p:cNvCxnSpPr>
            <a:stCxn id="1254" idx="0"/>
            <a:endCxn id="1257" idx="3"/>
          </p:cNvCxnSpPr>
          <p:nvPr/>
        </p:nvCxnSpPr>
        <p:spPr>
          <a:xfrm flipH="1" rot="10800000">
            <a:off x="7621629" y="2180978"/>
            <a:ext cx="3687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2" name="Google Shape;1262;p61"/>
          <p:cNvSpPr txBox="1"/>
          <p:nvPr/>
        </p:nvSpPr>
        <p:spPr>
          <a:xfrm>
            <a:off x="6998891" y="249998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256" name="Google Shape;1256;p61"/>
          <p:cNvSpPr/>
          <p:nvPr/>
        </p:nvSpPr>
        <p:spPr>
          <a:xfrm>
            <a:off x="8466197" y="266978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61"/>
          <p:cNvSpPr txBox="1"/>
          <p:nvPr/>
        </p:nvSpPr>
        <p:spPr>
          <a:xfrm>
            <a:off x="8717188" y="29550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64" name="Google Shape;1264;p61"/>
          <p:cNvSpPr txBox="1"/>
          <p:nvPr/>
        </p:nvSpPr>
        <p:spPr>
          <a:xfrm>
            <a:off x="8391363" y="17228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265" name="Google Shape;1265;p61"/>
          <p:cNvSpPr/>
          <p:nvPr/>
        </p:nvSpPr>
        <p:spPr>
          <a:xfrm>
            <a:off x="7676156" y="34820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6" name="Google Shape;1266;p61"/>
          <p:cNvCxnSpPr>
            <a:stCxn id="1254" idx="5"/>
            <a:endCxn id="1265" idx="0"/>
          </p:cNvCxnSpPr>
          <p:nvPr/>
        </p:nvCxnSpPr>
        <p:spPr>
          <a:xfrm>
            <a:off x="7780834" y="3012933"/>
            <a:ext cx="1206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7" name="Google Shape;1267;p61"/>
          <p:cNvSpPr/>
          <p:nvPr/>
        </p:nvSpPr>
        <p:spPr>
          <a:xfrm>
            <a:off x="8196669" y="34820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8" name="Google Shape;1268;p61"/>
          <p:cNvCxnSpPr>
            <a:stCxn id="1256" idx="3"/>
            <a:endCxn id="1267" idx="0"/>
          </p:cNvCxnSpPr>
          <p:nvPr/>
        </p:nvCxnSpPr>
        <p:spPr>
          <a:xfrm flipH="1">
            <a:off x="8421742" y="3054139"/>
            <a:ext cx="1104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9" name="Google Shape;1269;p61"/>
          <p:cNvSpPr txBox="1"/>
          <p:nvPr/>
        </p:nvSpPr>
        <p:spPr>
          <a:xfrm>
            <a:off x="6693800" y="4178075"/>
            <a:ext cx="150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push_black(q)</a:t>
            </a:r>
            <a:endParaRPr/>
          </a:p>
        </p:txBody>
      </p:sp>
      <p:sp>
        <p:nvSpPr>
          <p:cNvPr id="1270" name="Google Shape;1270;p61"/>
          <p:cNvSpPr/>
          <p:nvPr/>
        </p:nvSpPr>
        <p:spPr>
          <a:xfrm>
            <a:off x="7396481" y="26285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61"/>
          <p:cNvSpPr/>
          <p:nvPr/>
        </p:nvSpPr>
        <p:spPr>
          <a:xfrm>
            <a:off x="8466194" y="26697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61"/>
          <p:cNvSpPr txBox="1"/>
          <p:nvPr/>
        </p:nvSpPr>
        <p:spPr>
          <a:xfrm>
            <a:off x="2719500" y="4522900"/>
            <a:ext cx="611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nó duplo-preto foi eliminado e as propriedade sem-borda-vermelha e altura-preta estão restabelecidas. Mas...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Lema: Uma árvore 2-4 com n folhas tem altura máxima de log n.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Um nó interno tem no mínimo 2 filhos.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 a altura da árvore 2-4 for </a:t>
            </a:r>
            <a:r>
              <a:rPr lang="pt-BR">
                <a:solidFill>
                  <a:srgbClr val="F1C232"/>
                </a:solidFill>
              </a:rPr>
              <a:t>h</a:t>
            </a:r>
            <a:r>
              <a:rPr lang="pt-BR"/>
              <a:t>, ela tem, portanto, no mínimo </a:t>
            </a:r>
            <a:r>
              <a:rPr lang="pt-BR">
                <a:solidFill>
                  <a:srgbClr val="F1C232"/>
                </a:solidFill>
              </a:rPr>
              <a:t>2</a:t>
            </a:r>
            <a:r>
              <a:rPr baseline="30000" lang="pt-BR">
                <a:solidFill>
                  <a:srgbClr val="F1C232"/>
                </a:solidFill>
              </a:rPr>
              <a:t>h</a:t>
            </a:r>
            <a:r>
              <a:rPr lang="pt-BR"/>
              <a:t> folhas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Então: </a:t>
            </a:r>
            <a:r>
              <a:rPr lang="pt-BR">
                <a:solidFill>
                  <a:srgbClr val="F1C232"/>
                </a:solidFill>
              </a:rPr>
              <a:t>n ≥ 2</a:t>
            </a:r>
            <a:r>
              <a:rPr baseline="30000" lang="pt-BR">
                <a:solidFill>
                  <a:srgbClr val="F1C232"/>
                </a:solidFill>
              </a:rPr>
              <a:t>h</a:t>
            </a:r>
            <a:endParaRPr baseline="30000">
              <a:solidFill>
                <a:srgbClr val="F1C23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tirando o log: </a:t>
            </a:r>
            <a:r>
              <a:rPr lang="pt-BR">
                <a:solidFill>
                  <a:srgbClr val="F1C232"/>
                </a:solidFill>
              </a:rPr>
              <a:t>h ≤ log n</a:t>
            </a:r>
            <a:endParaRPr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Caso 2: O irmão de u, v, é preto, e u é o filho esquerdo de seu pai, w.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78" name="Google Shape;1278;p62"/>
          <p:cNvSpPr/>
          <p:nvPr/>
        </p:nvSpPr>
        <p:spPr>
          <a:xfrm>
            <a:off x="1292029" y="264547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79" name="Google Shape;1279;p62"/>
          <p:cNvCxnSpPr>
            <a:stCxn id="1280" idx="0"/>
            <a:endCxn id="1281" idx="5"/>
          </p:cNvCxnSpPr>
          <p:nvPr/>
        </p:nvCxnSpPr>
        <p:spPr>
          <a:xfrm rot="10800000">
            <a:off x="2204397" y="2197984"/>
            <a:ext cx="382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62"/>
          <p:cNvSpPr txBox="1"/>
          <p:nvPr/>
        </p:nvSpPr>
        <p:spPr>
          <a:xfrm>
            <a:off x="589350" y="331671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281" name="Google Shape;1281;p62"/>
          <p:cNvSpPr/>
          <p:nvPr/>
        </p:nvSpPr>
        <p:spPr>
          <a:xfrm>
            <a:off x="1820035" y="1813547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3" name="Google Shape;1283;p62"/>
          <p:cNvSpPr/>
          <p:nvPr/>
        </p:nvSpPr>
        <p:spPr>
          <a:xfrm>
            <a:off x="986631" y="34989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4" name="Google Shape;1284;p62"/>
          <p:cNvCxnSpPr>
            <a:stCxn id="1278" idx="3"/>
            <a:endCxn id="1283" idx="0"/>
          </p:cNvCxnSpPr>
          <p:nvPr/>
        </p:nvCxnSpPr>
        <p:spPr>
          <a:xfrm flipH="1">
            <a:off x="1211873" y="3029833"/>
            <a:ext cx="1461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5" name="Google Shape;1285;p62"/>
          <p:cNvCxnSpPr>
            <a:stCxn id="1278" idx="0"/>
            <a:endCxn id="1281" idx="3"/>
          </p:cNvCxnSpPr>
          <p:nvPr/>
        </p:nvCxnSpPr>
        <p:spPr>
          <a:xfrm flipH="1" rot="10800000">
            <a:off x="1517179" y="2197878"/>
            <a:ext cx="3687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6" name="Google Shape;1286;p62"/>
          <p:cNvSpPr txBox="1"/>
          <p:nvPr/>
        </p:nvSpPr>
        <p:spPr>
          <a:xfrm>
            <a:off x="894441" y="251688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280" name="Google Shape;1280;p62"/>
          <p:cNvSpPr/>
          <p:nvPr/>
        </p:nvSpPr>
        <p:spPr>
          <a:xfrm>
            <a:off x="2361747" y="268668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62"/>
          <p:cNvSpPr txBox="1"/>
          <p:nvPr/>
        </p:nvSpPr>
        <p:spPr>
          <a:xfrm>
            <a:off x="2905413" y="25781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288" name="Google Shape;1288;p62"/>
          <p:cNvSpPr txBox="1"/>
          <p:nvPr/>
        </p:nvSpPr>
        <p:spPr>
          <a:xfrm>
            <a:off x="2286913" y="173972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289" name="Google Shape;1289;p62"/>
          <p:cNvSpPr/>
          <p:nvPr/>
        </p:nvSpPr>
        <p:spPr>
          <a:xfrm>
            <a:off x="1571706" y="34989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0" name="Google Shape;1290;p62"/>
          <p:cNvCxnSpPr>
            <a:stCxn id="1278" idx="5"/>
            <a:endCxn id="1289" idx="0"/>
          </p:cNvCxnSpPr>
          <p:nvPr/>
        </p:nvCxnSpPr>
        <p:spPr>
          <a:xfrm>
            <a:off x="1676384" y="3029833"/>
            <a:ext cx="1206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2"/>
          <p:cNvSpPr/>
          <p:nvPr/>
        </p:nvSpPr>
        <p:spPr>
          <a:xfrm>
            <a:off x="2092219" y="34989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2" name="Google Shape;1292;p62"/>
          <p:cNvCxnSpPr>
            <a:stCxn id="1280" idx="3"/>
            <a:endCxn id="1291" idx="0"/>
          </p:cNvCxnSpPr>
          <p:nvPr/>
        </p:nvCxnSpPr>
        <p:spPr>
          <a:xfrm flipH="1">
            <a:off x="2317292" y="3071039"/>
            <a:ext cx="1104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62"/>
          <p:cNvSpPr/>
          <p:nvPr/>
        </p:nvSpPr>
        <p:spPr>
          <a:xfrm>
            <a:off x="1292031" y="26454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4" name="Google Shape;1294;p62"/>
          <p:cNvSpPr/>
          <p:nvPr/>
        </p:nvSpPr>
        <p:spPr>
          <a:xfrm>
            <a:off x="2361744" y="268668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5" name="Google Shape;1295;p62"/>
          <p:cNvSpPr/>
          <p:nvPr/>
        </p:nvSpPr>
        <p:spPr>
          <a:xfrm>
            <a:off x="2746094" y="34989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96" name="Google Shape;1296;p62"/>
          <p:cNvCxnSpPr>
            <a:stCxn id="1294" idx="5"/>
            <a:endCxn id="1295" idx="0"/>
          </p:cNvCxnSpPr>
          <p:nvPr/>
        </p:nvCxnSpPr>
        <p:spPr>
          <a:xfrm>
            <a:off x="2746099" y="3071039"/>
            <a:ext cx="2250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7" name="Google Shape;1297;p62"/>
          <p:cNvSpPr txBox="1"/>
          <p:nvPr/>
        </p:nvSpPr>
        <p:spPr>
          <a:xfrm>
            <a:off x="2812050" y="4103400"/>
            <a:ext cx="6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Ok</a:t>
            </a:r>
            <a:endParaRPr/>
          </a:p>
        </p:txBody>
      </p:sp>
      <p:sp>
        <p:nvSpPr>
          <p:cNvPr id="1298" name="Google Shape;1298;p62"/>
          <p:cNvSpPr/>
          <p:nvPr/>
        </p:nvSpPr>
        <p:spPr>
          <a:xfrm>
            <a:off x="2746094" y="3498947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62"/>
          <p:cNvSpPr txBox="1"/>
          <p:nvPr/>
        </p:nvSpPr>
        <p:spPr>
          <a:xfrm>
            <a:off x="3926100" y="2668050"/>
            <a:ext cx="9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flip_left(v)</a:t>
            </a:r>
            <a:endParaRPr/>
          </a:p>
        </p:txBody>
      </p:sp>
      <p:sp>
        <p:nvSpPr>
          <p:cNvPr id="1300" name="Google Shape;1300;p62"/>
          <p:cNvSpPr/>
          <p:nvPr/>
        </p:nvSpPr>
        <p:spPr>
          <a:xfrm>
            <a:off x="6248604" y="2799628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1" name="Google Shape;1301;p62"/>
          <p:cNvCxnSpPr>
            <a:stCxn id="1302" idx="0"/>
            <a:endCxn id="1303" idx="5"/>
          </p:cNvCxnSpPr>
          <p:nvPr/>
        </p:nvCxnSpPr>
        <p:spPr>
          <a:xfrm rot="10800000">
            <a:off x="7160972" y="2352134"/>
            <a:ext cx="382500" cy="48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4" name="Google Shape;1304;p62"/>
          <p:cNvSpPr txBox="1"/>
          <p:nvPr/>
        </p:nvSpPr>
        <p:spPr>
          <a:xfrm>
            <a:off x="5545925" y="3470861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u</a:t>
            </a:r>
            <a:endParaRPr sz="2600"/>
          </a:p>
        </p:txBody>
      </p:sp>
      <p:sp>
        <p:nvSpPr>
          <p:cNvPr id="1303" name="Google Shape;1303;p62"/>
          <p:cNvSpPr/>
          <p:nvPr/>
        </p:nvSpPr>
        <p:spPr>
          <a:xfrm>
            <a:off x="6776610" y="1967697"/>
            <a:ext cx="450300" cy="4503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62"/>
          <p:cNvSpPr/>
          <p:nvPr/>
        </p:nvSpPr>
        <p:spPr>
          <a:xfrm>
            <a:off x="5943206" y="36530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06" name="Google Shape;1306;p62"/>
          <p:cNvCxnSpPr>
            <a:stCxn id="1300" idx="3"/>
            <a:endCxn id="1305" idx="0"/>
          </p:cNvCxnSpPr>
          <p:nvPr/>
        </p:nvCxnSpPr>
        <p:spPr>
          <a:xfrm flipH="1">
            <a:off x="6168448" y="3183983"/>
            <a:ext cx="1461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7" name="Google Shape;1307;p62"/>
          <p:cNvCxnSpPr>
            <a:stCxn id="1300" idx="0"/>
            <a:endCxn id="1303" idx="3"/>
          </p:cNvCxnSpPr>
          <p:nvPr/>
        </p:nvCxnSpPr>
        <p:spPr>
          <a:xfrm flipH="1" rot="10800000">
            <a:off x="6473754" y="2352028"/>
            <a:ext cx="368700" cy="4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8" name="Google Shape;1308;p62"/>
          <p:cNvSpPr txBox="1"/>
          <p:nvPr/>
        </p:nvSpPr>
        <p:spPr>
          <a:xfrm>
            <a:off x="5851016" y="2671038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w</a:t>
            </a:r>
            <a:endParaRPr sz="2600"/>
          </a:p>
        </p:txBody>
      </p:sp>
      <p:sp>
        <p:nvSpPr>
          <p:cNvPr id="1302" name="Google Shape;1302;p62"/>
          <p:cNvSpPr/>
          <p:nvPr/>
        </p:nvSpPr>
        <p:spPr>
          <a:xfrm>
            <a:off x="7318322" y="2840834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62"/>
          <p:cNvSpPr txBox="1"/>
          <p:nvPr/>
        </p:nvSpPr>
        <p:spPr>
          <a:xfrm>
            <a:off x="7378688" y="3371786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v</a:t>
            </a:r>
            <a:endParaRPr sz="2600"/>
          </a:p>
        </p:txBody>
      </p:sp>
      <p:sp>
        <p:nvSpPr>
          <p:cNvPr id="1310" name="Google Shape;1310;p62"/>
          <p:cNvSpPr txBox="1"/>
          <p:nvPr/>
        </p:nvSpPr>
        <p:spPr>
          <a:xfrm>
            <a:off x="7243488" y="1893873"/>
            <a:ext cx="304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q</a:t>
            </a:r>
            <a:endParaRPr sz="2600"/>
          </a:p>
        </p:txBody>
      </p:sp>
      <p:sp>
        <p:nvSpPr>
          <p:cNvPr id="1311" name="Google Shape;1311;p62"/>
          <p:cNvSpPr/>
          <p:nvPr/>
        </p:nvSpPr>
        <p:spPr>
          <a:xfrm>
            <a:off x="6528281" y="36530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2" name="Google Shape;1312;p62"/>
          <p:cNvCxnSpPr>
            <a:stCxn id="1300" idx="5"/>
            <a:endCxn id="1311" idx="0"/>
          </p:cNvCxnSpPr>
          <p:nvPr/>
        </p:nvCxnSpPr>
        <p:spPr>
          <a:xfrm>
            <a:off x="6632959" y="3183983"/>
            <a:ext cx="1206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3" name="Google Shape;1313;p62"/>
          <p:cNvSpPr/>
          <p:nvPr/>
        </p:nvSpPr>
        <p:spPr>
          <a:xfrm>
            <a:off x="7048794" y="3653097"/>
            <a:ext cx="450300" cy="4503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4" name="Google Shape;1314;p62"/>
          <p:cNvCxnSpPr>
            <a:stCxn id="1302" idx="3"/>
            <a:endCxn id="1313" idx="0"/>
          </p:cNvCxnSpPr>
          <p:nvPr/>
        </p:nvCxnSpPr>
        <p:spPr>
          <a:xfrm flipH="1">
            <a:off x="7273867" y="3225189"/>
            <a:ext cx="1104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62"/>
          <p:cNvSpPr/>
          <p:nvPr/>
        </p:nvSpPr>
        <p:spPr>
          <a:xfrm>
            <a:off x="6248606" y="279962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62"/>
          <p:cNvSpPr/>
          <p:nvPr/>
        </p:nvSpPr>
        <p:spPr>
          <a:xfrm>
            <a:off x="7318319" y="2840834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62"/>
          <p:cNvSpPr/>
          <p:nvPr/>
        </p:nvSpPr>
        <p:spPr>
          <a:xfrm>
            <a:off x="7702669" y="36530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8" name="Google Shape;1318;p62"/>
          <p:cNvCxnSpPr>
            <a:stCxn id="1316" idx="5"/>
            <a:endCxn id="1317" idx="0"/>
          </p:cNvCxnSpPr>
          <p:nvPr/>
        </p:nvCxnSpPr>
        <p:spPr>
          <a:xfrm>
            <a:off x="7702674" y="3225189"/>
            <a:ext cx="225000" cy="42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62"/>
          <p:cNvSpPr/>
          <p:nvPr/>
        </p:nvSpPr>
        <p:spPr>
          <a:xfrm>
            <a:off x="7702669" y="365309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62"/>
          <p:cNvSpPr/>
          <p:nvPr/>
        </p:nvSpPr>
        <p:spPr>
          <a:xfrm>
            <a:off x="2453569" y="42276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1" name="Google Shape;1321;p62"/>
          <p:cNvCxnSpPr>
            <a:stCxn id="1298" idx="3"/>
            <a:endCxn id="1320" idx="0"/>
          </p:cNvCxnSpPr>
          <p:nvPr/>
        </p:nvCxnSpPr>
        <p:spPr>
          <a:xfrm flipH="1">
            <a:off x="2678838" y="3883302"/>
            <a:ext cx="1332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2" name="Google Shape;1322;p62"/>
          <p:cNvSpPr/>
          <p:nvPr/>
        </p:nvSpPr>
        <p:spPr>
          <a:xfrm>
            <a:off x="3038644" y="4227647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62"/>
          <p:cNvCxnSpPr>
            <a:stCxn id="1298" idx="5"/>
            <a:endCxn id="1322" idx="0"/>
          </p:cNvCxnSpPr>
          <p:nvPr/>
        </p:nvCxnSpPr>
        <p:spPr>
          <a:xfrm>
            <a:off x="3130449" y="3883302"/>
            <a:ext cx="1332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62"/>
          <p:cNvSpPr/>
          <p:nvPr/>
        </p:nvSpPr>
        <p:spPr>
          <a:xfrm>
            <a:off x="6632956" y="45065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5" name="Google Shape;1325;p62"/>
          <p:cNvCxnSpPr>
            <a:stCxn id="1313" idx="3"/>
            <a:endCxn id="1324" idx="0"/>
          </p:cNvCxnSpPr>
          <p:nvPr/>
        </p:nvCxnSpPr>
        <p:spPr>
          <a:xfrm flipH="1">
            <a:off x="6858238" y="4037452"/>
            <a:ext cx="2565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2"/>
          <p:cNvSpPr/>
          <p:nvPr/>
        </p:nvSpPr>
        <p:spPr>
          <a:xfrm>
            <a:off x="7403194" y="4506572"/>
            <a:ext cx="450300" cy="450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7" name="Google Shape;1327;p62"/>
          <p:cNvCxnSpPr>
            <a:stCxn id="1313" idx="5"/>
            <a:endCxn id="1326" idx="0"/>
          </p:cNvCxnSpPr>
          <p:nvPr/>
        </p:nvCxnSpPr>
        <p:spPr>
          <a:xfrm>
            <a:off x="7433149" y="4037452"/>
            <a:ext cx="195300" cy="46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remove_fixup_case2(u)</a:t>
            </a:r>
            <a:endParaRPr/>
          </a:p>
        </p:txBody>
      </p:sp>
      <p:sp>
        <p:nvSpPr>
          <p:cNvPr id="1333" name="Google Shape;1333;p63"/>
          <p:cNvSpPr txBox="1"/>
          <p:nvPr>
            <p:ph idx="1" type="body"/>
          </p:nvPr>
        </p:nvSpPr>
        <p:spPr>
          <a:xfrm>
            <a:off x="311700" y="894975"/>
            <a:ext cx="8520600" cy="4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426"/>
              <a:t>w ← u.parent</a:t>
            </a:r>
            <a:br>
              <a:rPr lang="pt-BR" sz="3426"/>
            </a:br>
            <a:r>
              <a:rPr lang="pt-BR" sz="3426"/>
              <a:t>v ← w.right</a:t>
            </a:r>
            <a:br>
              <a:rPr lang="pt-BR" sz="3426"/>
            </a:br>
            <a:r>
              <a:rPr lang="pt-BR" sz="3426"/>
              <a:t>pull_black(w)</a:t>
            </a:r>
            <a:br>
              <a:rPr lang="pt-BR" sz="3426"/>
            </a:br>
            <a:r>
              <a:rPr lang="pt-BR" sz="3426"/>
              <a:t>flip_left(w)</a:t>
            </a:r>
            <a:br>
              <a:rPr lang="pt-BR" sz="3426"/>
            </a:br>
            <a:r>
              <a:rPr lang="pt-BR" sz="3426"/>
              <a:t>q ← w.right</a:t>
            </a:r>
            <a:br>
              <a:rPr lang="pt-BR" sz="3426"/>
            </a:br>
            <a:r>
              <a:rPr lang="pt-BR" sz="3426"/>
              <a:t>if q.colour = red then</a:t>
            </a:r>
            <a:br>
              <a:rPr lang="pt-BR" sz="3426"/>
            </a:br>
            <a:r>
              <a:rPr lang="pt-BR" sz="3426"/>
              <a:t>      rotate_left(w)</a:t>
            </a:r>
            <a:br>
              <a:rPr lang="pt-BR" sz="3426"/>
            </a:br>
            <a:r>
              <a:rPr lang="pt-BR" sz="3426"/>
              <a:t>      flip_right(v)</a:t>
            </a:r>
            <a:br>
              <a:rPr lang="pt-BR" sz="3426"/>
            </a:br>
            <a:r>
              <a:rPr lang="pt-BR" sz="3426"/>
              <a:t>      push_black(q)</a:t>
            </a:r>
            <a:br>
              <a:rPr lang="pt-BR" sz="3426"/>
            </a:br>
            <a:r>
              <a:rPr lang="pt-BR" sz="3426"/>
              <a:t>      if v.right.colour = red then</a:t>
            </a:r>
            <a:br>
              <a:rPr lang="pt-BR" sz="3426"/>
            </a:br>
            <a:r>
              <a:rPr lang="pt-BR" sz="3426"/>
              <a:t>            flip_left(v)</a:t>
            </a:r>
            <a:br>
              <a:rPr lang="pt-BR" sz="3426"/>
            </a:br>
            <a:r>
              <a:rPr lang="pt-BR" sz="3426"/>
              <a:t>     return q</a:t>
            </a:r>
            <a:br>
              <a:rPr lang="pt-BR" sz="3426"/>
            </a:br>
            <a:r>
              <a:rPr lang="pt-BR" sz="3426"/>
              <a:t>else</a:t>
            </a:r>
            <a:br>
              <a:rPr lang="pt-BR" sz="3426"/>
            </a:br>
            <a:r>
              <a:rPr lang="pt-BR" sz="3426"/>
              <a:t>   return v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remove_fixup_case3(u)</a:t>
            </a:r>
            <a:endParaRPr/>
          </a:p>
        </p:txBody>
      </p:sp>
      <p:sp>
        <p:nvSpPr>
          <p:cNvPr id="1339" name="Google Shape;1339;p64"/>
          <p:cNvSpPr txBox="1"/>
          <p:nvPr>
            <p:ph idx="1" type="body"/>
          </p:nvPr>
        </p:nvSpPr>
        <p:spPr>
          <a:xfrm>
            <a:off x="311700" y="911875"/>
            <a:ext cx="8520600" cy="40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w ← u.parent</a:t>
            </a:r>
            <a:br>
              <a:rPr lang="pt-BR"/>
            </a:br>
            <a:r>
              <a:rPr lang="pt-BR"/>
              <a:t>v ← w.lef t</a:t>
            </a:r>
            <a:br>
              <a:rPr lang="pt-BR"/>
            </a:br>
            <a:r>
              <a:rPr lang="pt-BR"/>
              <a:t>pull_black(w)</a:t>
            </a:r>
            <a:br>
              <a:rPr lang="pt-BR"/>
            </a:br>
            <a:r>
              <a:rPr lang="pt-BR"/>
              <a:t>flip_right(w) # w is now red</a:t>
            </a:r>
            <a:br>
              <a:rPr lang="pt-BR"/>
            </a:br>
            <a:r>
              <a:rPr lang="pt-BR"/>
              <a:t>q ← w.left</a:t>
            </a:r>
            <a:br>
              <a:rPr lang="pt-BR"/>
            </a:br>
            <a:r>
              <a:rPr lang="pt-BR"/>
              <a:t>if q.colour = red then # q-w is red-red</a:t>
            </a:r>
            <a:br>
              <a:rPr lang="pt-BR"/>
            </a:br>
            <a:r>
              <a:rPr lang="pt-BR"/>
              <a:t>     rotate_right(w)</a:t>
            </a:r>
            <a:br>
              <a:rPr lang="pt-BR"/>
            </a:br>
            <a:r>
              <a:rPr lang="pt-BR"/>
              <a:t>     flip_left(v)</a:t>
            </a:r>
            <a:br>
              <a:rPr lang="pt-BR"/>
            </a:br>
            <a:r>
              <a:rPr lang="pt-BR"/>
              <a:t>     push_black(q)</a:t>
            </a:r>
            <a:br>
              <a:rPr lang="pt-BR"/>
            </a:br>
            <a:r>
              <a:rPr lang="pt-BR"/>
              <a:t>     return q</a:t>
            </a:r>
            <a:br>
              <a:rPr lang="pt-BR"/>
            </a:br>
            <a:r>
              <a:rPr lang="pt-BR"/>
              <a:t>else</a:t>
            </a:r>
            <a:br>
              <a:rPr lang="pt-BR"/>
            </a:br>
            <a:r>
              <a:rPr lang="pt-BR"/>
              <a:t>    if v.left.colour = red then</a:t>
            </a:r>
            <a:br>
              <a:rPr lang="pt-BR"/>
            </a:br>
            <a:r>
              <a:rPr lang="pt-BR"/>
              <a:t>        push_black(v)</a:t>
            </a:r>
            <a:br>
              <a:rPr lang="pt-BR"/>
            </a:br>
            <a:r>
              <a:rPr lang="pt-BR"/>
              <a:t>        return v</a:t>
            </a:r>
            <a:br>
              <a:rPr lang="pt-BR"/>
            </a:br>
            <a:r>
              <a:rPr lang="pt-BR"/>
              <a:t>    else # ensure left-leaning</a:t>
            </a:r>
            <a:br>
              <a:rPr lang="pt-BR"/>
            </a:br>
            <a:r>
              <a:rPr lang="pt-BR"/>
              <a:t>        flip_left(v)</a:t>
            </a:r>
            <a:br>
              <a:rPr lang="pt-BR"/>
            </a:br>
            <a:r>
              <a:rPr lang="pt-BR"/>
              <a:t>        return w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5"/>
          <p:cNvSpPr txBox="1"/>
          <p:nvPr>
            <p:ph type="title"/>
          </p:nvPr>
        </p:nvSpPr>
        <p:spPr>
          <a:xfrm>
            <a:off x="2913500" y="2179575"/>
            <a:ext cx="86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1345" name="Google Shape;1345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uma folha</a:t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850" y="874600"/>
            <a:ext cx="5935150" cy="28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4854850" y="3529275"/>
            <a:ext cx="177300" cy="1605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>
            <a:stCxn id="127" idx="0"/>
          </p:cNvCxnSpPr>
          <p:nvPr/>
        </p:nvCxnSpPr>
        <p:spPr>
          <a:xfrm rot="10800000">
            <a:off x="4061200" y="2786175"/>
            <a:ext cx="882300" cy="74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8"/>
          <p:cNvCxnSpPr/>
          <p:nvPr/>
        </p:nvCxnSpPr>
        <p:spPr>
          <a:xfrm>
            <a:off x="4010525" y="2815725"/>
            <a:ext cx="177300" cy="6840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8"/>
          <p:cNvCxnSpPr/>
          <p:nvPr/>
        </p:nvCxnSpPr>
        <p:spPr>
          <a:xfrm>
            <a:off x="4044300" y="2811600"/>
            <a:ext cx="527700" cy="717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18"/>
          <p:cNvSpPr/>
          <p:nvPr/>
        </p:nvSpPr>
        <p:spPr>
          <a:xfrm>
            <a:off x="4635325" y="2655225"/>
            <a:ext cx="160500" cy="1605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" name="Google Shape;132;p18"/>
          <p:cNvCxnSpPr>
            <a:stCxn id="127" idx="0"/>
            <a:endCxn id="131" idx="4"/>
          </p:cNvCxnSpPr>
          <p:nvPr/>
        </p:nvCxnSpPr>
        <p:spPr>
          <a:xfrm rot="10800000">
            <a:off x="4715500" y="2815875"/>
            <a:ext cx="228000" cy="713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" name="Google Shape;133;p18"/>
          <p:cNvCxnSpPr>
            <a:endCxn id="131" idx="4"/>
          </p:cNvCxnSpPr>
          <p:nvPr/>
        </p:nvCxnSpPr>
        <p:spPr>
          <a:xfrm flipH="1" rot="10800000">
            <a:off x="4635175" y="2815725"/>
            <a:ext cx="80400" cy="713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18"/>
          <p:cNvCxnSpPr>
            <a:endCxn id="131" idx="4"/>
          </p:cNvCxnSpPr>
          <p:nvPr/>
        </p:nvCxnSpPr>
        <p:spPr>
          <a:xfrm flipH="1" rot="10800000">
            <a:off x="4187875" y="2815725"/>
            <a:ext cx="527700" cy="696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18"/>
          <p:cNvCxnSpPr>
            <a:stCxn id="131" idx="0"/>
          </p:cNvCxnSpPr>
          <p:nvPr/>
        </p:nvCxnSpPr>
        <p:spPr>
          <a:xfrm flipH="1" rot="10800000">
            <a:off x="4715575" y="1958925"/>
            <a:ext cx="333600" cy="696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" name="Google Shape;136;p18"/>
          <p:cNvSpPr txBox="1"/>
          <p:nvPr/>
        </p:nvSpPr>
        <p:spPr>
          <a:xfrm>
            <a:off x="80200" y="1148300"/>
            <a:ext cx="48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pt-BR" sz="2000">
                <a:solidFill>
                  <a:srgbClr val="FFFFFF"/>
                </a:solidFill>
              </a:rPr>
              <a:t>Fazemos u filho de </a:t>
            </a:r>
            <a:r>
              <a:rPr i="1" lang="pt-BR" sz="2000">
                <a:solidFill>
                  <a:srgbClr val="FFFFFF"/>
                </a:solidFill>
              </a:rPr>
              <a:t>w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943500" y="3596425"/>
            <a:ext cx="4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u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80200" y="1590163"/>
            <a:ext cx="486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pt-BR" sz="2000">
                <a:solidFill>
                  <a:srgbClr val="FFFFFF"/>
                </a:solidFill>
              </a:rPr>
              <a:t>Dividimos w em 2 nós: </a:t>
            </a:r>
            <a:r>
              <a:rPr i="1" lang="pt-BR" sz="2000">
                <a:solidFill>
                  <a:srgbClr val="FFFFFF"/>
                </a:solidFill>
              </a:rPr>
              <a:t>w</a:t>
            </a:r>
            <a:r>
              <a:rPr lang="pt-BR" sz="2000">
                <a:solidFill>
                  <a:srgbClr val="FFFFFF"/>
                </a:solidFill>
              </a:rPr>
              <a:t> e </a:t>
            </a:r>
            <a:r>
              <a:rPr i="1" lang="pt-BR" sz="2000">
                <a:solidFill>
                  <a:srgbClr val="FFFFFF"/>
                </a:solidFill>
              </a:rPr>
              <a:t>w’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901775" y="2575175"/>
            <a:ext cx="4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w’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2203013"/>
            <a:ext cx="4863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-"/>
            </a:pPr>
            <a:r>
              <a:rPr lang="pt-BR" sz="2000">
                <a:solidFill>
                  <a:srgbClr val="FFFFFF"/>
                </a:solidFill>
              </a:rPr>
              <a:t>Recursivamente fazemos</a:t>
            </a:r>
            <a:r>
              <a:rPr lang="pt-BR" sz="2000">
                <a:solidFill>
                  <a:srgbClr val="FFFFFF"/>
                </a:solidFill>
              </a:rPr>
              <a:t> </a:t>
            </a:r>
            <a:r>
              <a:rPr i="1" lang="pt-BR" sz="2000">
                <a:solidFill>
                  <a:srgbClr val="FFFFFF"/>
                </a:solidFill>
              </a:rPr>
              <a:t>w</a:t>
            </a:r>
            <a:r>
              <a:rPr i="1" lang="pt-BR" sz="2000">
                <a:solidFill>
                  <a:srgbClr val="FFFFFF"/>
                </a:solidFill>
              </a:rPr>
              <a:t>’</a:t>
            </a:r>
            <a:br>
              <a:rPr i="1" lang="pt-BR" sz="2000">
                <a:solidFill>
                  <a:srgbClr val="FFFFFF"/>
                </a:solidFill>
              </a:rPr>
            </a:br>
            <a:r>
              <a:rPr lang="pt-BR" sz="2000">
                <a:solidFill>
                  <a:srgbClr val="FFFFFF"/>
                </a:solidFill>
              </a:rPr>
              <a:t>filho do pai de </a:t>
            </a:r>
            <a:r>
              <a:rPr i="1" lang="pt-BR" sz="2000">
                <a:solidFill>
                  <a:srgbClr val="FFFFFF"/>
                </a:solidFill>
              </a:rPr>
              <a:t>w</a:t>
            </a:r>
            <a:endParaRPr i="1" sz="2000">
              <a:solidFill>
                <a:srgbClr val="FFFFFF"/>
              </a:solidFill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14650" y="4125275"/>
            <a:ext cx="811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Como a altura da árvore 2-4 nunca é maior que log n, o processo de adicionar uma folha termina após log n  passos, no máximo.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>
            <a:off x="1639825" y="1116713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</a:t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>
            <a:off x="6357925" y="11687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500,700</a:t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20,50,71</a:t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5264063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300</a:t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6564625" y="25140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550</a:t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7946200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900</a:t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r>
              <a:rPr lang="pt-BR"/>
              <a:t>94</a:t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18653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600</a:t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9462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55515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109516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</a:t>
            </a: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59298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400</a:t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652786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520</a:t>
            </a:r>
            <a:endParaRPr/>
          </a:p>
        </p:txBody>
      </p:sp>
      <p:cxnSp>
        <p:nvCxnSpPr>
          <p:cNvPr id="167" name="Google Shape;167;p19"/>
          <p:cNvCxnSpPr>
            <a:stCxn id="147" idx="3"/>
            <a:endCxn id="148" idx="7"/>
          </p:cNvCxnSpPr>
          <p:nvPr/>
        </p:nvCxnSpPr>
        <p:spPr>
          <a:xfrm flipH="1">
            <a:off x="2730228" y="998215"/>
            <a:ext cx="15213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>
            <a:stCxn id="147" idx="5"/>
            <a:endCxn id="149" idx="1"/>
          </p:cNvCxnSpPr>
          <p:nvPr/>
        </p:nvCxnSpPr>
        <p:spPr>
          <a:xfrm>
            <a:off x="4954322" y="998215"/>
            <a:ext cx="1609800" cy="30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9"/>
          <p:cNvCxnSpPr>
            <a:stCxn id="148" idx="4"/>
            <a:endCxn id="150" idx="0"/>
          </p:cNvCxnSpPr>
          <p:nvPr/>
        </p:nvCxnSpPr>
        <p:spPr>
          <a:xfrm flipH="1">
            <a:off x="1593025" y="2008913"/>
            <a:ext cx="685500" cy="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9"/>
          <p:cNvCxnSpPr>
            <a:stCxn id="148" idx="4"/>
            <a:endCxn id="154" idx="1"/>
          </p:cNvCxnSpPr>
          <p:nvPr/>
        </p:nvCxnSpPr>
        <p:spPr>
          <a:xfrm>
            <a:off x="2278525" y="2008913"/>
            <a:ext cx="14637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9"/>
          <p:cNvCxnSpPr>
            <a:stCxn id="150" idx="4"/>
            <a:endCxn id="155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9"/>
          <p:cNvCxnSpPr>
            <a:stCxn id="150" idx="4"/>
            <a:endCxn id="156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9"/>
          <p:cNvCxnSpPr>
            <a:stCxn id="150" idx="4"/>
            <a:endCxn id="157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9"/>
          <p:cNvCxnSpPr>
            <a:stCxn id="154" idx="4"/>
            <a:endCxn id="158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9"/>
          <p:cNvCxnSpPr>
            <a:stCxn id="154" idx="4"/>
            <a:endCxn id="159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9"/>
          <p:cNvCxnSpPr>
            <a:stCxn id="154" idx="4"/>
            <a:endCxn id="160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9"/>
          <p:cNvCxnSpPr>
            <a:stCxn id="151" idx="4"/>
            <a:endCxn id="164" idx="0"/>
          </p:cNvCxnSpPr>
          <p:nvPr/>
        </p:nvCxnSpPr>
        <p:spPr>
          <a:xfrm flipH="1">
            <a:off x="5361413" y="3406338"/>
            <a:ext cx="399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>
            <a:stCxn id="151" idx="4"/>
            <a:endCxn id="165" idx="0"/>
          </p:cNvCxnSpPr>
          <p:nvPr/>
        </p:nvCxnSpPr>
        <p:spPr>
          <a:xfrm>
            <a:off x="5761013" y="3406338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9"/>
          <p:cNvCxnSpPr>
            <a:stCxn id="152" idx="4"/>
            <a:endCxn id="166" idx="0"/>
          </p:cNvCxnSpPr>
          <p:nvPr/>
        </p:nvCxnSpPr>
        <p:spPr>
          <a:xfrm flipH="1">
            <a:off x="6779875" y="3406275"/>
            <a:ext cx="2817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19"/>
          <p:cNvCxnSpPr>
            <a:stCxn id="161" idx="0"/>
            <a:endCxn id="152" idx="4"/>
          </p:cNvCxnSpPr>
          <p:nvPr/>
        </p:nvCxnSpPr>
        <p:spPr>
          <a:xfrm rot="10800000">
            <a:off x="7061438" y="3406325"/>
            <a:ext cx="377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19"/>
          <p:cNvCxnSpPr>
            <a:stCxn id="162" idx="0"/>
            <a:endCxn id="153" idx="4"/>
          </p:cNvCxnSpPr>
          <p:nvPr/>
        </p:nvCxnSpPr>
        <p:spPr>
          <a:xfrm flipH="1" rot="10800000">
            <a:off x="8198200" y="3406350"/>
            <a:ext cx="24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19"/>
          <p:cNvCxnSpPr>
            <a:stCxn id="163" idx="0"/>
            <a:endCxn id="153" idx="4"/>
          </p:cNvCxnSpPr>
          <p:nvPr/>
        </p:nvCxnSpPr>
        <p:spPr>
          <a:xfrm rot="10800000">
            <a:off x="8443250" y="3406350"/>
            <a:ext cx="36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9"/>
          <p:cNvCxnSpPr>
            <a:stCxn id="149" idx="4"/>
            <a:endCxn id="153" idx="0"/>
          </p:cNvCxnSpPr>
          <p:nvPr/>
        </p:nvCxnSpPr>
        <p:spPr>
          <a:xfrm>
            <a:off x="7061575" y="2060975"/>
            <a:ext cx="1381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9"/>
          <p:cNvCxnSpPr>
            <a:stCxn id="152" idx="0"/>
            <a:endCxn id="149" idx="4"/>
          </p:cNvCxnSpPr>
          <p:nvPr/>
        </p:nvCxnSpPr>
        <p:spPr>
          <a:xfrm rot="10800000">
            <a:off x="7061575" y="2061075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9"/>
          <p:cNvCxnSpPr>
            <a:stCxn id="151" idx="0"/>
            <a:endCxn id="149" idx="4"/>
          </p:cNvCxnSpPr>
          <p:nvPr/>
        </p:nvCxnSpPr>
        <p:spPr>
          <a:xfrm flipH="1" rot="10800000">
            <a:off x="5761013" y="2060838"/>
            <a:ext cx="1300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1818075" y="3691025"/>
            <a:ext cx="11094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</a:t>
            </a:r>
            <a:r>
              <a:rPr lang="pt-BR"/>
              <a:t>76</a:t>
            </a:r>
            <a:endParaRPr/>
          </a:p>
        </p:txBody>
      </p:sp>
      <p:cxnSp>
        <p:nvCxnSpPr>
          <p:cNvPr id="187" name="Google Shape;187;p19"/>
          <p:cNvCxnSpPr>
            <a:stCxn id="150" idx="4"/>
            <a:endCxn id="186" idx="0"/>
          </p:cNvCxnSpPr>
          <p:nvPr/>
        </p:nvCxnSpPr>
        <p:spPr>
          <a:xfrm>
            <a:off x="1592925" y="3406300"/>
            <a:ext cx="7800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193" name="Google Shape;193;p20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194" name="Google Shape;194;p20"/>
          <p:cNvSpPr/>
          <p:nvPr/>
        </p:nvSpPr>
        <p:spPr>
          <a:xfrm>
            <a:off x="1639825" y="1116713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</a:t>
            </a:r>
            <a:endParaRPr/>
          </a:p>
        </p:txBody>
      </p:sp>
      <p:sp>
        <p:nvSpPr>
          <p:cNvPr id="195" name="Google Shape;195;p20"/>
          <p:cNvSpPr/>
          <p:nvPr/>
        </p:nvSpPr>
        <p:spPr>
          <a:xfrm>
            <a:off x="6357925" y="11687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500,700</a:t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</a:t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264063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300</a:t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6564625" y="25140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550</a:t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7946200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900</a:t>
            </a:r>
            <a:endParaRPr/>
          </a:p>
        </p:txBody>
      </p:sp>
      <p:sp>
        <p:nvSpPr>
          <p:cNvPr id="200" name="Google Shape;200;p20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201" name="Google Shape;201;p20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202" name="Google Shape;202;p20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204" name="Google Shape;204;p20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718653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600</a:t>
            </a: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79462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855515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109516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</a:t>
            </a: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59298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400</a:t>
            </a: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652786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520</a:t>
            </a:r>
            <a:endParaRPr/>
          </a:p>
        </p:txBody>
      </p:sp>
      <p:cxnSp>
        <p:nvCxnSpPr>
          <p:cNvPr id="213" name="Google Shape;213;p20"/>
          <p:cNvCxnSpPr>
            <a:stCxn id="193" idx="3"/>
            <a:endCxn id="194" idx="7"/>
          </p:cNvCxnSpPr>
          <p:nvPr/>
        </p:nvCxnSpPr>
        <p:spPr>
          <a:xfrm flipH="1">
            <a:off x="2730228" y="998215"/>
            <a:ext cx="15213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>
            <a:stCxn id="193" idx="5"/>
            <a:endCxn id="195" idx="1"/>
          </p:cNvCxnSpPr>
          <p:nvPr/>
        </p:nvCxnSpPr>
        <p:spPr>
          <a:xfrm>
            <a:off x="4954322" y="998215"/>
            <a:ext cx="1609800" cy="30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>
            <a:stCxn id="194" idx="4"/>
            <a:endCxn id="196" idx="0"/>
          </p:cNvCxnSpPr>
          <p:nvPr/>
        </p:nvCxnSpPr>
        <p:spPr>
          <a:xfrm flipH="1">
            <a:off x="1593025" y="2008913"/>
            <a:ext cx="685500" cy="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" name="Google Shape;216;p20"/>
          <p:cNvCxnSpPr>
            <a:stCxn id="194" idx="4"/>
            <a:endCxn id="200" idx="1"/>
          </p:cNvCxnSpPr>
          <p:nvPr/>
        </p:nvCxnSpPr>
        <p:spPr>
          <a:xfrm>
            <a:off x="2278525" y="2008913"/>
            <a:ext cx="14637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0"/>
          <p:cNvCxnSpPr>
            <a:stCxn id="196" idx="4"/>
            <a:endCxn id="201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0"/>
          <p:cNvCxnSpPr>
            <a:stCxn id="196" idx="4"/>
            <a:endCxn id="202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0"/>
          <p:cNvCxnSpPr>
            <a:stCxn id="196" idx="4"/>
            <a:endCxn id="203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0"/>
          <p:cNvCxnSpPr>
            <a:stCxn id="200" idx="4"/>
            <a:endCxn id="204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0"/>
          <p:cNvCxnSpPr>
            <a:stCxn id="200" idx="4"/>
            <a:endCxn id="205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0"/>
          <p:cNvCxnSpPr>
            <a:stCxn id="200" idx="4"/>
            <a:endCxn id="206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0"/>
          <p:cNvCxnSpPr>
            <a:stCxn id="197" idx="4"/>
            <a:endCxn id="210" idx="0"/>
          </p:cNvCxnSpPr>
          <p:nvPr/>
        </p:nvCxnSpPr>
        <p:spPr>
          <a:xfrm flipH="1">
            <a:off x="5361413" y="3406338"/>
            <a:ext cx="399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20"/>
          <p:cNvCxnSpPr>
            <a:stCxn id="197" idx="4"/>
            <a:endCxn id="211" idx="0"/>
          </p:cNvCxnSpPr>
          <p:nvPr/>
        </p:nvCxnSpPr>
        <p:spPr>
          <a:xfrm>
            <a:off x="5761013" y="3406338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20"/>
          <p:cNvCxnSpPr>
            <a:stCxn id="198" idx="4"/>
            <a:endCxn id="212" idx="0"/>
          </p:cNvCxnSpPr>
          <p:nvPr/>
        </p:nvCxnSpPr>
        <p:spPr>
          <a:xfrm flipH="1">
            <a:off x="6779875" y="3406275"/>
            <a:ext cx="2817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20"/>
          <p:cNvCxnSpPr>
            <a:stCxn id="207" idx="0"/>
            <a:endCxn id="198" idx="4"/>
          </p:cNvCxnSpPr>
          <p:nvPr/>
        </p:nvCxnSpPr>
        <p:spPr>
          <a:xfrm rot="10800000">
            <a:off x="7061438" y="3406325"/>
            <a:ext cx="377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0"/>
          <p:cNvCxnSpPr>
            <a:stCxn id="208" idx="0"/>
            <a:endCxn id="199" idx="4"/>
          </p:cNvCxnSpPr>
          <p:nvPr/>
        </p:nvCxnSpPr>
        <p:spPr>
          <a:xfrm flipH="1" rot="10800000">
            <a:off x="8198200" y="3406350"/>
            <a:ext cx="24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0"/>
          <p:cNvCxnSpPr>
            <a:stCxn id="209" idx="0"/>
            <a:endCxn id="199" idx="4"/>
          </p:cNvCxnSpPr>
          <p:nvPr/>
        </p:nvCxnSpPr>
        <p:spPr>
          <a:xfrm rot="10800000">
            <a:off x="8443250" y="3406350"/>
            <a:ext cx="36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0"/>
          <p:cNvCxnSpPr>
            <a:stCxn id="195" idx="4"/>
            <a:endCxn id="199" idx="0"/>
          </p:cNvCxnSpPr>
          <p:nvPr/>
        </p:nvCxnSpPr>
        <p:spPr>
          <a:xfrm>
            <a:off x="7061575" y="2060975"/>
            <a:ext cx="1381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0"/>
          <p:cNvCxnSpPr>
            <a:stCxn id="198" idx="0"/>
            <a:endCxn id="195" idx="4"/>
          </p:cNvCxnSpPr>
          <p:nvPr/>
        </p:nvCxnSpPr>
        <p:spPr>
          <a:xfrm rot="10800000">
            <a:off x="7061575" y="2061075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0"/>
          <p:cNvCxnSpPr>
            <a:stCxn id="197" idx="0"/>
            <a:endCxn id="195" idx="4"/>
          </p:cNvCxnSpPr>
          <p:nvPr/>
        </p:nvCxnSpPr>
        <p:spPr>
          <a:xfrm flipH="1" rot="10800000">
            <a:off x="5761013" y="2060838"/>
            <a:ext cx="1300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2" name="Google Shape;232;p20"/>
          <p:cNvSpPr/>
          <p:nvPr/>
        </p:nvSpPr>
        <p:spPr>
          <a:xfrm>
            <a:off x="1818075" y="3691025"/>
            <a:ext cx="1381500" cy="396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72,75,76,77</a:t>
            </a:r>
            <a:endParaRPr/>
          </a:p>
        </p:txBody>
      </p:sp>
      <p:cxnSp>
        <p:nvCxnSpPr>
          <p:cNvPr id="233" name="Google Shape;233;p20"/>
          <p:cNvCxnSpPr>
            <a:stCxn id="196" idx="4"/>
            <a:endCxn id="232" idx="0"/>
          </p:cNvCxnSpPr>
          <p:nvPr/>
        </p:nvCxnSpPr>
        <p:spPr>
          <a:xfrm>
            <a:off x="1592925" y="3406300"/>
            <a:ext cx="915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0"/>
          <p:cNvSpPr txBox="1"/>
          <p:nvPr/>
        </p:nvSpPr>
        <p:spPr>
          <a:xfrm>
            <a:off x="1747825" y="4423875"/>
            <a:ext cx="5687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Inserindo 77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title"/>
          </p:nvPr>
        </p:nvSpPr>
        <p:spPr>
          <a:xfrm>
            <a:off x="311700" y="142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2-4 </a:t>
            </a:r>
            <a:br>
              <a:rPr lang="pt-BR"/>
            </a:br>
            <a:r>
              <a:rPr lang="pt-BR"/>
              <a:t>de altura 3.</a:t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4105975" y="2366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95</a:t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>
            <a:off x="1639825" y="1116713"/>
            <a:ext cx="12774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78</a:t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>
            <a:off x="6357925" y="1168775"/>
            <a:ext cx="14073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500,700</a:t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>
            <a:off x="759525" y="2514100"/>
            <a:ext cx="16668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20,50,71,75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5264063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300</a:t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>
            <a:off x="6564625" y="251407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550</a:t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>
            <a:off x="7946200" y="2514125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900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3596725" y="2514138"/>
            <a:ext cx="993900" cy="892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85,93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458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10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6595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30</a:t>
            </a:r>
            <a:endParaRPr/>
          </a:p>
        </p:txBody>
      </p:sp>
      <p:sp>
        <p:nvSpPr>
          <p:cNvPr id="250" name="Google Shape;250;p21"/>
          <p:cNvSpPr/>
          <p:nvPr/>
        </p:nvSpPr>
        <p:spPr>
          <a:xfrm>
            <a:off x="127325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60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200304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72</a:t>
            </a:r>
            <a:endParaRPr/>
          </a:p>
        </p:txBody>
      </p:sp>
      <p:sp>
        <p:nvSpPr>
          <p:cNvPr id="252" name="Google Shape;252;p21"/>
          <p:cNvSpPr/>
          <p:nvPr/>
        </p:nvSpPr>
        <p:spPr>
          <a:xfrm>
            <a:off x="3243788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84</a:t>
            </a:r>
            <a:endParaRPr/>
          </a:p>
        </p:txBody>
      </p:sp>
      <p:sp>
        <p:nvSpPr>
          <p:cNvPr id="253" name="Google Shape;253;p21"/>
          <p:cNvSpPr/>
          <p:nvPr/>
        </p:nvSpPr>
        <p:spPr>
          <a:xfrm>
            <a:off x="384168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92</a:t>
            </a:r>
            <a:endParaRPr/>
          </a:p>
        </p:txBody>
      </p:sp>
      <p:sp>
        <p:nvSpPr>
          <p:cNvPr id="254" name="Google Shape;254;p21"/>
          <p:cNvSpPr/>
          <p:nvPr/>
        </p:nvSpPr>
        <p:spPr>
          <a:xfrm>
            <a:off x="4475613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94</a:t>
            </a:r>
            <a:endParaRPr/>
          </a:p>
        </p:txBody>
      </p:sp>
      <p:sp>
        <p:nvSpPr>
          <p:cNvPr id="255" name="Google Shape;255;p21"/>
          <p:cNvSpPr/>
          <p:nvPr/>
        </p:nvSpPr>
        <p:spPr>
          <a:xfrm>
            <a:off x="7186538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600</a:t>
            </a:r>
            <a:endParaRPr/>
          </a:p>
        </p:txBody>
      </p:sp>
      <p:sp>
        <p:nvSpPr>
          <p:cNvPr id="256" name="Google Shape;256;p21"/>
          <p:cNvSpPr/>
          <p:nvPr/>
        </p:nvSpPr>
        <p:spPr>
          <a:xfrm>
            <a:off x="794620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800</a:t>
            </a:r>
            <a:endParaRPr/>
          </a:p>
        </p:txBody>
      </p:sp>
      <p:sp>
        <p:nvSpPr>
          <p:cNvPr id="257" name="Google Shape;257;p21"/>
          <p:cNvSpPr/>
          <p:nvPr/>
        </p:nvSpPr>
        <p:spPr>
          <a:xfrm>
            <a:off x="8555150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36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950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5109516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200</a:t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>
            <a:off x="5929825" y="3691050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400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>
            <a:off x="6527863" y="3691025"/>
            <a:ext cx="504000" cy="396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 </a:t>
            </a:r>
            <a:r>
              <a:rPr lang="pt-BR"/>
              <a:t>520</a:t>
            </a:r>
            <a:endParaRPr/>
          </a:p>
        </p:txBody>
      </p:sp>
      <p:cxnSp>
        <p:nvCxnSpPr>
          <p:cNvPr id="261" name="Google Shape;261;p21"/>
          <p:cNvCxnSpPr>
            <a:stCxn id="240" idx="3"/>
            <a:endCxn id="241" idx="7"/>
          </p:cNvCxnSpPr>
          <p:nvPr/>
        </p:nvCxnSpPr>
        <p:spPr>
          <a:xfrm flipH="1">
            <a:off x="2730228" y="998215"/>
            <a:ext cx="1521300" cy="249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1"/>
          <p:cNvCxnSpPr>
            <a:stCxn id="240" idx="5"/>
            <a:endCxn id="242" idx="1"/>
          </p:cNvCxnSpPr>
          <p:nvPr/>
        </p:nvCxnSpPr>
        <p:spPr>
          <a:xfrm>
            <a:off x="4954322" y="998215"/>
            <a:ext cx="1609800" cy="301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1"/>
          <p:cNvCxnSpPr>
            <a:stCxn id="241" idx="4"/>
            <a:endCxn id="243" idx="0"/>
          </p:cNvCxnSpPr>
          <p:nvPr/>
        </p:nvCxnSpPr>
        <p:spPr>
          <a:xfrm flipH="1">
            <a:off x="1593025" y="2008913"/>
            <a:ext cx="685500" cy="505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1"/>
          <p:cNvCxnSpPr>
            <a:stCxn id="241" idx="4"/>
            <a:endCxn id="247" idx="1"/>
          </p:cNvCxnSpPr>
          <p:nvPr/>
        </p:nvCxnSpPr>
        <p:spPr>
          <a:xfrm>
            <a:off x="2278525" y="2008913"/>
            <a:ext cx="1463700" cy="63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1"/>
          <p:cNvCxnSpPr>
            <a:stCxn id="243" idx="4"/>
            <a:endCxn id="248" idx="0"/>
          </p:cNvCxnSpPr>
          <p:nvPr/>
        </p:nvCxnSpPr>
        <p:spPr>
          <a:xfrm flipH="1">
            <a:off x="297825" y="3406300"/>
            <a:ext cx="129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1"/>
          <p:cNvCxnSpPr>
            <a:stCxn id="243" idx="4"/>
            <a:endCxn id="249" idx="0"/>
          </p:cNvCxnSpPr>
          <p:nvPr/>
        </p:nvCxnSpPr>
        <p:spPr>
          <a:xfrm flipH="1">
            <a:off x="911625" y="3406300"/>
            <a:ext cx="6813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21"/>
          <p:cNvCxnSpPr>
            <a:stCxn id="243" idx="4"/>
            <a:endCxn id="250" idx="0"/>
          </p:cNvCxnSpPr>
          <p:nvPr/>
        </p:nvCxnSpPr>
        <p:spPr>
          <a:xfrm flipH="1">
            <a:off x="1525125" y="3406300"/>
            <a:ext cx="678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" name="Google Shape;268;p21"/>
          <p:cNvCxnSpPr>
            <a:stCxn id="243" idx="4"/>
            <a:endCxn id="251" idx="0"/>
          </p:cNvCxnSpPr>
          <p:nvPr/>
        </p:nvCxnSpPr>
        <p:spPr>
          <a:xfrm>
            <a:off x="1592925" y="3406300"/>
            <a:ext cx="662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1"/>
          <p:cNvCxnSpPr>
            <a:stCxn id="247" idx="4"/>
            <a:endCxn id="252" idx="0"/>
          </p:cNvCxnSpPr>
          <p:nvPr/>
        </p:nvCxnSpPr>
        <p:spPr>
          <a:xfrm flipH="1">
            <a:off x="3495775" y="3406338"/>
            <a:ext cx="597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21"/>
          <p:cNvCxnSpPr>
            <a:stCxn id="247" idx="4"/>
            <a:endCxn id="253" idx="0"/>
          </p:cNvCxnSpPr>
          <p:nvPr/>
        </p:nvCxnSpPr>
        <p:spPr>
          <a:xfrm>
            <a:off x="4093675" y="3406338"/>
            <a:ext cx="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21"/>
          <p:cNvCxnSpPr>
            <a:stCxn id="247" idx="4"/>
            <a:endCxn id="254" idx="0"/>
          </p:cNvCxnSpPr>
          <p:nvPr/>
        </p:nvCxnSpPr>
        <p:spPr>
          <a:xfrm>
            <a:off x="4093675" y="3406338"/>
            <a:ext cx="63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21"/>
          <p:cNvCxnSpPr>
            <a:stCxn id="244" idx="4"/>
            <a:endCxn id="258" idx="0"/>
          </p:cNvCxnSpPr>
          <p:nvPr/>
        </p:nvCxnSpPr>
        <p:spPr>
          <a:xfrm flipH="1">
            <a:off x="5361413" y="3406338"/>
            <a:ext cx="3996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21"/>
          <p:cNvCxnSpPr>
            <a:stCxn id="244" idx="4"/>
            <a:endCxn id="259" idx="0"/>
          </p:cNvCxnSpPr>
          <p:nvPr/>
        </p:nvCxnSpPr>
        <p:spPr>
          <a:xfrm>
            <a:off x="5761013" y="3406338"/>
            <a:ext cx="420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21"/>
          <p:cNvCxnSpPr>
            <a:stCxn id="245" idx="4"/>
            <a:endCxn id="260" idx="0"/>
          </p:cNvCxnSpPr>
          <p:nvPr/>
        </p:nvCxnSpPr>
        <p:spPr>
          <a:xfrm flipH="1">
            <a:off x="6779875" y="3406275"/>
            <a:ext cx="2817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21"/>
          <p:cNvCxnSpPr>
            <a:stCxn id="255" idx="0"/>
            <a:endCxn id="245" idx="4"/>
          </p:cNvCxnSpPr>
          <p:nvPr/>
        </p:nvCxnSpPr>
        <p:spPr>
          <a:xfrm rot="10800000">
            <a:off x="7061438" y="3406325"/>
            <a:ext cx="377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21"/>
          <p:cNvCxnSpPr>
            <a:stCxn id="256" idx="0"/>
            <a:endCxn id="246" idx="4"/>
          </p:cNvCxnSpPr>
          <p:nvPr/>
        </p:nvCxnSpPr>
        <p:spPr>
          <a:xfrm flipH="1" rot="10800000">
            <a:off x="8198200" y="3406350"/>
            <a:ext cx="2451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21"/>
          <p:cNvCxnSpPr>
            <a:stCxn id="257" idx="0"/>
            <a:endCxn id="246" idx="4"/>
          </p:cNvCxnSpPr>
          <p:nvPr/>
        </p:nvCxnSpPr>
        <p:spPr>
          <a:xfrm rot="10800000">
            <a:off x="8443250" y="3406350"/>
            <a:ext cx="3639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>
            <a:stCxn id="242" idx="4"/>
            <a:endCxn id="246" idx="0"/>
          </p:cNvCxnSpPr>
          <p:nvPr/>
        </p:nvCxnSpPr>
        <p:spPr>
          <a:xfrm>
            <a:off x="7061575" y="2060975"/>
            <a:ext cx="1381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>
            <a:stCxn id="245" idx="0"/>
            <a:endCxn id="242" idx="4"/>
          </p:cNvCxnSpPr>
          <p:nvPr/>
        </p:nvCxnSpPr>
        <p:spPr>
          <a:xfrm rot="10800000">
            <a:off x="7061575" y="2061075"/>
            <a:ext cx="0" cy="45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>
            <a:stCxn id="244" idx="0"/>
            <a:endCxn id="242" idx="4"/>
          </p:cNvCxnSpPr>
          <p:nvPr/>
        </p:nvCxnSpPr>
        <p:spPr>
          <a:xfrm flipH="1" rot="10800000">
            <a:off x="5761013" y="2060838"/>
            <a:ext cx="1300500" cy="453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21"/>
          <p:cNvSpPr/>
          <p:nvPr/>
        </p:nvSpPr>
        <p:spPr>
          <a:xfrm>
            <a:off x="2551425" y="3691025"/>
            <a:ext cx="648000" cy="396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76,77</a:t>
            </a:r>
            <a:endParaRPr/>
          </a:p>
        </p:txBody>
      </p:sp>
      <p:cxnSp>
        <p:nvCxnSpPr>
          <p:cNvPr id="282" name="Google Shape;282;p21"/>
          <p:cNvCxnSpPr>
            <a:stCxn id="243" idx="4"/>
            <a:endCxn id="281" idx="0"/>
          </p:cNvCxnSpPr>
          <p:nvPr/>
        </p:nvCxnSpPr>
        <p:spPr>
          <a:xfrm>
            <a:off x="1592925" y="3406300"/>
            <a:ext cx="1282500" cy="28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