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Pacifico"/>
      <p:regular r:id="rId52"/>
    </p:embeddedFon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HelveticaNeue-regular.fntdata"/><Relationship Id="rId52" Type="http://schemas.openxmlformats.org/officeDocument/2006/relationships/font" Target="fonts/Pacifico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be484164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be484164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be4841641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be4841641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be4841641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be4841641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be484164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be484164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be484164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be484164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be4841641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be4841641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3be4841641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3be4841641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c900f8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c900f8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3c900f88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3c900f88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3c900f88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3c900f88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be48416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be48416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3c900f88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3c900f88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3c30163f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3c30163f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3c30163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3c30163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c30163f1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3c30163f1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3c30163f1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3c30163f1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36a5c1e7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36a5c1e7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3c30163f1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3c30163f1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3c30163f1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3c30163f1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3c30163f1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3c30163f1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3c30163f1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3c30163f1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e484164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e484164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3c30163f1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3c30163f1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3c30163f1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3c30163f1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3c30163f1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3c30163f1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c30163f1b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c30163f1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36a5c1e7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36a5c1e7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3c30163f1b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13c30163f1b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3c30163f1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3c30163f1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36a5c1e76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36a5c1e76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3c30163f1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13c30163f1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d38305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d38305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be48416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be48416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36a5c1e768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36a5c1e768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13d26cc6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13d26cc6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13c30163f1b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13c30163f1b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36a5c1e76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136a5c1e76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3d3830559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13d383055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13c30163f1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13c30163f1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36a5c1e7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136a5c1e7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e484164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e484164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e484164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e484164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be484164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be484164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be484164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be484164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be484164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be484164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ruturasMaster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89350" y="155688"/>
            <a:ext cx="7429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69275" y="175850"/>
            <a:ext cx="7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Estruturas de Informação - João Araujo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Skiplist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15">
                <a:latin typeface="Helvetica Neue"/>
                <a:ea typeface="Helvetica Neue"/>
                <a:cs typeface="Helvetica Neue"/>
                <a:sym typeface="Helvetica Neue"/>
              </a:rPr>
              <a:t>João Araujo Ribeiro</a:t>
            </a:r>
            <a:endParaRPr sz="621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15">
                <a:latin typeface="Helvetica Neue"/>
                <a:ea typeface="Helvetica Neue"/>
                <a:cs typeface="Helvetica Neue"/>
                <a:sym typeface="Helvetica Neue"/>
              </a:rPr>
              <a:t>jaraujo@uerj.br</a:t>
            </a:r>
            <a:endParaRPr sz="621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15">
                <a:latin typeface="Helvetica Neue"/>
                <a:ea typeface="Helvetica Neue"/>
                <a:cs typeface="Helvetica Neue"/>
                <a:sym typeface="Helvetica Neue"/>
              </a:rPr>
              <a:t>Departamento de Engenharia de Sistemas e Computação</a:t>
            </a:r>
            <a:endParaRPr sz="621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1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15">
                <a:latin typeface="Helvetica Neue"/>
                <a:ea typeface="Helvetica Neue"/>
                <a:cs typeface="Helvetica Neue"/>
                <a:sym typeface="Helvetica Neue"/>
              </a:rPr>
              <a:t>Universidade do Estado do Rio de Janeiro</a:t>
            </a:r>
            <a:endParaRPr sz="6215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Básica de uma SkipList</a:t>
            </a:r>
            <a:endParaRPr/>
          </a:p>
        </p:txBody>
      </p:sp>
      <p:sp>
        <p:nvSpPr>
          <p:cNvPr id="399" name="Google Shape;3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80"/>
              <a:t>Conceitualmente, uma </a:t>
            </a:r>
            <a:r>
              <a:rPr lang="pt-BR" sz="2480">
                <a:solidFill>
                  <a:srgbClr val="FF9900"/>
                </a:solidFill>
              </a:rPr>
              <a:t>skiplist</a:t>
            </a:r>
            <a:r>
              <a:rPr lang="pt-BR" sz="2480"/>
              <a:t> é uma sequência de listas encadeadas</a:t>
            </a:r>
            <a:r>
              <a:rPr lang="pt-BR" sz="2480">
                <a:solidFill>
                  <a:srgbClr val="FF9900"/>
                </a:solidFill>
              </a:rPr>
              <a:t> L</a:t>
            </a:r>
            <a:r>
              <a:rPr baseline="-25000" lang="pt-BR" sz="2480">
                <a:solidFill>
                  <a:srgbClr val="FF9900"/>
                </a:solidFill>
              </a:rPr>
              <a:t>0</a:t>
            </a:r>
            <a:r>
              <a:rPr lang="pt-BR" sz="2480">
                <a:solidFill>
                  <a:srgbClr val="FF9900"/>
                </a:solidFill>
              </a:rPr>
              <a:t> , . . . , L</a:t>
            </a:r>
            <a:r>
              <a:rPr baseline="-25000" lang="pt-BR" sz="2480">
                <a:solidFill>
                  <a:srgbClr val="FF9900"/>
                </a:solidFill>
              </a:rPr>
              <a:t>h</a:t>
            </a:r>
            <a:r>
              <a:rPr lang="pt-BR" sz="2480">
                <a:solidFill>
                  <a:srgbClr val="FF9900"/>
                </a:solidFill>
              </a:rPr>
              <a:t> </a:t>
            </a:r>
            <a:r>
              <a:rPr lang="pt-BR" sz="2480"/>
              <a:t>. </a:t>
            </a:r>
            <a:endParaRPr sz="24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80"/>
              <a:t>Cada lista</a:t>
            </a:r>
            <a:r>
              <a:rPr lang="pt-BR" sz="2480">
                <a:solidFill>
                  <a:srgbClr val="FF9900"/>
                </a:solidFill>
              </a:rPr>
              <a:t> L</a:t>
            </a:r>
            <a:r>
              <a:rPr baseline="-25000" lang="pt-BR" sz="2480">
                <a:solidFill>
                  <a:srgbClr val="FF9900"/>
                </a:solidFill>
              </a:rPr>
              <a:t>r</a:t>
            </a:r>
            <a:r>
              <a:rPr lang="pt-BR" sz="2480"/>
              <a:t> contém um subconjunto dos itens em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r−1</a:t>
            </a:r>
            <a:r>
              <a:rPr lang="pt-BR" sz="2480"/>
              <a:t> . </a:t>
            </a:r>
            <a:endParaRPr sz="24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80"/>
              <a:t>Começamos com a lista de entrada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0</a:t>
            </a:r>
            <a:r>
              <a:rPr lang="pt-BR" sz="2480"/>
              <a:t> que contém </a:t>
            </a:r>
            <a:r>
              <a:rPr lang="pt-BR" sz="2480">
                <a:solidFill>
                  <a:srgbClr val="FF9900"/>
                </a:solidFill>
              </a:rPr>
              <a:t>n</a:t>
            </a:r>
            <a:r>
              <a:rPr lang="pt-BR" sz="2480"/>
              <a:t> itens e construímos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1</a:t>
            </a:r>
            <a:r>
              <a:rPr lang="pt-BR" sz="2480"/>
              <a:t> a partir de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0</a:t>
            </a:r>
            <a:r>
              <a:rPr lang="pt-BR" sz="2480"/>
              <a:t> ,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2</a:t>
            </a:r>
            <a:r>
              <a:rPr lang="pt-BR" sz="2480">
                <a:solidFill>
                  <a:srgbClr val="FF9900"/>
                </a:solidFill>
              </a:rPr>
              <a:t> </a:t>
            </a:r>
            <a:r>
              <a:rPr lang="pt-BR" sz="2480"/>
              <a:t>a partir de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1</a:t>
            </a:r>
            <a:r>
              <a:rPr lang="pt-BR" sz="2480"/>
              <a:t> , e assim por diante. </a:t>
            </a:r>
            <a:endParaRPr sz="24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80"/>
              <a:t>Os itens em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r</a:t>
            </a:r>
            <a:r>
              <a:rPr lang="pt-BR" sz="2480">
                <a:solidFill>
                  <a:srgbClr val="FF9900"/>
                </a:solidFill>
              </a:rPr>
              <a:t> </a:t>
            </a:r>
            <a:r>
              <a:rPr lang="pt-BR" sz="2480"/>
              <a:t>são obtidos pelo lançamento de uma moeda para cada elemento, </a:t>
            </a:r>
            <a:r>
              <a:rPr lang="pt-BR" sz="2480">
                <a:solidFill>
                  <a:srgbClr val="FF9900"/>
                </a:solidFill>
              </a:rPr>
              <a:t>x</a:t>
            </a:r>
            <a:r>
              <a:rPr lang="pt-BR" sz="2480"/>
              <a:t> , em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r−1</a:t>
            </a:r>
            <a:r>
              <a:rPr lang="pt-BR" sz="2480"/>
              <a:t> e incluindo </a:t>
            </a:r>
            <a:r>
              <a:rPr lang="pt-BR" sz="2480">
                <a:solidFill>
                  <a:srgbClr val="FF9900"/>
                </a:solidFill>
              </a:rPr>
              <a:t>x</a:t>
            </a:r>
            <a:r>
              <a:rPr lang="pt-BR" sz="2480"/>
              <a:t> em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r</a:t>
            </a:r>
            <a:r>
              <a:rPr lang="pt-BR" sz="2480"/>
              <a:t> se a moeda dá cara. </a:t>
            </a:r>
            <a:endParaRPr sz="24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80"/>
              <a:t>Este processo termina quando criamos uma lista vazia </a:t>
            </a:r>
            <a:r>
              <a:rPr lang="pt-BR" sz="2480">
                <a:solidFill>
                  <a:srgbClr val="FF9900"/>
                </a:solidFill>
              </a:rPr>
              <a:t>L</a:t>
            </a:r>
            <a:r>
              <a:rPr baseline="-25000" lang="pt-BR" sz="2480">
                <a:solidFill>
                  <a:srgbClr val="FF9900"/>
                </a:solidFill>
              </a:rPr>
              <a:t>r</a:t>
            </a:r>
            <a:r>
              <a:rPr lang="pt-BR" sz="2480">
                <a:solidFill>
                  <a:srgbClr val="FF9900"/>
                </a:solidFill>
              </a:rPr>
              <a:t> </a:t>
            </a:r>
            <a:r>
              <a:rPr lang="pt-BR" sz="2480"/>
              <a:t>.</a:t>
            </a:r>
            <a:endParaRPr/>
          </a:p>
        </p:txBody>
      </p:sp>
      <p:sp>
        <p:nvSpPr>
          <p:cNvPr id="400" name="Google Shape;4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Skiplist com 7 elementos</a:t>
            </a:r>
            <a:endParaRPr/>
          </a:p>
        </p:txBody>
      </p:sp>
      <p:sp>
        <p:nvSpPr>
          <p:cNvPr id="406" name="Google Shape;406;p23"/>
          <p:cNvSpPr txBox="1"/>
          <p:nvPr>
            <p:ph idx="1" type="body"/>
          </p:nvPr>
        </p:nvSpPr>
        <p:spPr>
          <a:xfrm>
            <a:off x="-76350" y="1610425"/>
            <a:ext cx="92967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864190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1191842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1864358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2192010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23"/>
          <p:cNvCxnSpPr>
            <a:stCxn id="409" idx="3"/>
            <a:endCxn id="410" idx="1"/>
          </p:cNvCxnSpPr>
          <p:nvPr/>
        </p:nvCxnSpPr>
        <p:spPr>
          <a:xfrm>
            <a:off x="1519442" y="3784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23"/>
          <p:cNvSpPr/>
          <p:nvPr/>
        </p:nvSpPr>
        <p:spPr>
          <a:xfrm>
            <a:off x="2847177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3174829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3847345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4174997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23"/>
          <p:cNvCxnSpPr>
            <a:stCxn id="414" idx="3"/>
            <a:endCxn id="415" idx="1"/>
          </p:cNvCxnSpPr>
          <p:nvPr/>
        </p:nvCxnSpPr>
        <p:spPr>
          <a:xfrm>
            <a:off x="3502429" y="3784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3"/>
          <p:cNvCxnSpPr/>
          <p:nvPr/>
        </p:nvCxnSpPr>
        <p:spPr>
          <a:xfrm>
            <a:off x="2510920" y="3784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3"/>
          <p:cNvSpPr/>
          <p:nvPr/>
        </p:nvSpPr>
        <p:spPr>
          <a:xfrm>
            <a:off x="4830165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5157817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5830333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6157985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23"/>
          <p:cNvCxnSpPr>
            <a:stCxn id="420" idx="3"/>
            <a:endCxn id="421" idx="1"/>
          </p:cNvCxnSpPr>
          <p:nvPr/>
        </p:nvCxnSpPr>
        <p:spPr>
          <a:xfrm>
            <a:off x="5485417" y="3784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3"/>
          <p:cNvSpPr/>
          <p:nvPr/>
        </p:nvSpPr>
        <p:spPr>
          <a:xfrm>
            <a:off x="6813152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7140804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7813320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8140972" y="3620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23"/>
          <p:cNvCxnSpPr>
            <a:stCxn id="425" idx="3"/>
            <a:endCxn id="426" idx="1"/>
          </p:cNvCxnSpPr>
          <p:nvPr/>
        </p:nvCxnSpPr>
        <p:spPr>
          <a:xfrm>
            <a:off x="7468404" y="3784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3"/>
          <p:cNvCxnSpPr/>
          <p:nvPr/>
        </p:nvCxnSpPr>
        <p:spPr>
          <a:xfrm>
            <a:off x="6476894" y="3784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23"/>
          <p:cNvCxnSpPr/>
          <p:nvPr/>
        </p:nvCxnSpPr>
        <p:spPr>
          <a:xfrm>
            <a:off x="4493907" y="3784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23"/>
          <p:cNvSpPr/>
          <p:nvPr/>
        </p:nvSpPr>
        <p:spPr>
          <a:xfrm>
            <a:off x="4166323" y="3293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4166323" y="2965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4166323" y="263770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162154" y="3293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157817" y="2965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151479" y="3293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6149310" y="2965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6149310" y="263770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6149310" y="231005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6149310" y="199219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7140831" y="3293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8140972" y="3293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1191801" y="328811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1189633" y="296046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1189633" y="26328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1189633" y="23051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1189633" y="198729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23"/>
          <p:cNvCxnSpPr>
            <a:endCxn id="431" idx="1"/>
          </p:cNvCxnSpPr>
          <p:nvPr/>
        </p:nvCxnSpPr>
        <p:spPr>
          <a:xfrm>
            <a:off x="1519723" y="345201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3"/>
          <p:cNvCxnSpPr/>
          <p:nvPr/>
        </p:nvCxnSpPr>
        <p:spPr>
          <a:xfrm>
            <a:off x="1519576" y="312673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3"/>
          <p:cNvCxnSpPr/>
          <p:nvPr/>
        </p:nvCxnSpPr>
        <p:spPr>
          <a:xfrm>
            <a:off x="1519576" y="279419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3"/>
          <p:cNvCxnSpPr>
            <a:endCxn id="439" idx="1"/>
          </p:cNvCxnSpPr>
          <p:nvPr/>
        </p:nvCxnSpPr>
        <p:spPr>
          <a:xfrm>
            <a:off x="1519710" y="247145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3"/>
          <p:cNvCxnSpPr/>
          <p:nvPr/>
        </p:nvCxnSpPr>
        <p:spPr>
          <a:xfrm>
            <a:off x="1519630" y="215487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3"/>
          <p:cNvCxnSpPr>
            <a:endCxn id="434" idx="1"/>
          </p:cNvCxnSpPr>
          <p:nvPr/>
        </p:nvCxnSpPr>
        <p:spPr>
          <a:xfrm>
            <a:off x="4493754" y="345201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3"/>
          <p:cNvCxnSpPr/>
          <p:nvPr/>
        </p:nvCxnSpPr>
        <p:spPr>
          <a:xfrm>
            <a:off x="4493757" y="312673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3"/>
          <p:cNvCxnSpPr/>
          <p:nvPr/>
        </p:nvCxnSpPr>
        <p:spPr>
          <a:xfrm>
            <a:off x="5483205" y="3454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23"/>
          <p:cNvCxnSpPr/>
          <p:nvPr/>
        </p:nvCxnSpPr>
        <p:spPr>
          <a:xfrm>
            <a:off x="5483205" y="312673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23"/>
          <p:cNvCxnSpPr/>
          <p:nvPr/>
        </p:nvCxnSpPr>
        <p:spPr>
          <a:xfrm>
            <a:off x="6481190" y="3454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3"/>
          <p:cNvCxnSpPr/>
          <p:nvPr/>
        </p:nvCxnSpPr>
        <p:spPr>
          <a:xfrm>
            <a:off x="7470529" y="3454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23"/>
          <p:cNvSpPr txBox="1"/>
          <p:nvPr/>
        </p:nvSpPr>
        <p:spPr>
          <a:xfrm>
            <a:off x="685498" y="395319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429967" y="356616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429967" y="323851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429967" y="291086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429967" y="258320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429967" y="226778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429967" y="191044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466" name="Google Shape;466;p23"/>
          <p:cNvCxnSpPr/>
          <p:nvPr/>
        </p:nvCxnSpPr>
        <p:spPr>
          <a:xfrm>
            <a:off x="4493975" y="280153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Altura de um elemento</a:t>
            </a:r>
            <a:endParaRPr/>
          </a:p>
        </p:txBody>
      </p:sp>
      <p:sp>
        <p:nvSpPr>
          <p:cNvPr id="472" name="Google Shape;472;p24"/>
          <p:cNvSpPr txBox="1"/>
          <p:nvPr>
            <p:ph idx="1" type="body"/>
          </p:nvPr>
        </p:nvSpPr>
        <p:spPr>
          <a:xfrm>
            <a:off x="311700" y="1152475"/>
            <a:ext cx="8520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</a:t>
            </a:r>
            <a:r>
              <a:rPr lang="pt-BR">
                <a:solidFill>
                  <a:srgbClr val="FF9900"/>
                </a:solidFill>
              </a:rPr>
              <a:t>altura</a:t>
            </a:r>
            <a:r>
              <a:rPr lang="pt-BR"/>
              <a:t> de um elemento </a:t>
            </a:r>
            <a:r>
              <a:rPr lang="pt-BR">
                <a:solidFill>
                  <a:srgbClr val="FF9900"/>
                </a:solidFill>
              </a:rPr>
              <a:t>x</a:t>
            </a:r>
            <a:r>
              <a:rPr lang="pt-BR"/>
              <a:t> , em uma skiplist, é o valor mais alto de </a:t>
            </a:r>
            <a:r>
              <a:rPr lang="pt-BR">
                <a:solidFill>
                  <a:srgbClr val="FF9900"/>
                </a:solidFill>
              </a:rPr>
              <a:t>r </a:t>
            </a:r>
            <a:r>
              <a:rPr lang="pt-BR"/>
              <a:t>tal que </a:t>
            </a:r>
            <a:r>
              <a:rPr lang="pt-BR">
                <a:solidFill>
                  <a:srgbClr val="FF9900"/>
                </a:solidFill>
              </a:rPr>
              <a:t>x</a:t>
            </a:r>
            <a:r>
              <a:rPr lang="pt-BR"/>
              <a:t> apareça em </a:t>
            </a: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r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/>
              <a:t>. Assim, por exemplo, elementos que aparecem apenas em </a:t>
            </a:r>
            <a:r>
              <a:rPr lang="pt-BR">
                <a:solidFill>
                  <a:schemeClr val="accent4"/>
                </a:solidFill>
              </a:rPr>
              <a:t>L</a:t>
            </a:r>
            <a:r>
              <a:rPr baseline="-25000" lang="pt-BR">
                <a:solidFill>
                  <a:schemeClr val="accent4"/>
                </a:solidFill>
              </a:rPr>
              <a:t>0</a:t>
            </a:r>
            <a:r>
              <a:rPr lang="pt-BR"/>
              <a:t> têm altura </a:t>
            </a:r>
            <a:r>
              <a:rPr lang="pt-BR">
                <a:solidFill>
                  <a:srgbClr val="FF9900"/>
                </a:solidFill>
              </a:rPr>
              <a:t>0</a:t>
            </a:r>
            <a:r>
              <a:rPr lang="pt-BR"/>
              <a:t>.</a:t>
            </a:r>
            <a:endParaRPr/>
          </a:p>
        </p:txBody>
      </p:sp>
      <p:sp>
        <p:nvSpPr>
          <p:cNvPr id="473" name="Google Shape;4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4" name="Google Shape;474;p24"/>
          <p:cNvSpPr txBox="1"/>
          <p:nvPr>
            <p:ph idx="1" type="body"/>
          </p:nvPr>
        </p:nvSpPr>
        <p:spPr>
          <a:xfrm>
            <a:off x="-76350" y="1992575"/>
            <a:ext cx="92967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864190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1191842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1864358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2192010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24"/>
          <p:cNvCxnSpPr>
            <a:stCxn id="476" idx="3"/>
            <a:endCxn id="477" idx="1"/>
          </p:cNvCxnSpPr>
          <p:nvPr/>
        </p:nvCxnSpPr>
        <p:spPr>
          <a:xfrm>
            <a:off x="1519442" y="4166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24"/>
          <p:cNvSpPr/>
          <p:nvPr/>
        </p:nvSpPr>
        <p:spPr>
          <a:xfrm>
            <a:off x="2847177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3174829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3847345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4174997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4" name="Google Shape;484;p24"/>
          <p:cNvCxnSpPr>
            <a:stCxn id="481" idx="3"/>
            <a:endCxn id="482" idx="1"/>
          </p:cNvCxnSpPr>
          <p:nvPr/>
        </p:nvCxnSpPr>
        <p:spPr>
          <a:xfrm>
            <a:off x="3502429" y="4166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4"/>
          <p:cNvCxnSpPr/>
          <p:nvPr/>
        </p:nvCxnSpPr>
        <p:spPr>
          <a:xfrm>
            <a:off x="2510920" y="41666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24"/>
          <p:cNvSpPr/>
          <p:nvPr/>
        </p:nvSpPr>
        <p:spPr>
          <a:xfrm>
            <a:off x="4830165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5157817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4"/>
          <p:cNvSpPr/>
          <p:nvPr/>
        </p:nvSpPr>
        <p:spPr>
          <a:xfrm>
            <a:off x="5830333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89" name="Google Shape;489;p24"/>
          <p:cNvSpPr/>
          <p:nvPr/>
        </p:nvSpPr>
        <p:spPr>
          <a:xfrm>
            <a:off x="6157985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24"/>
          <p:cNvCxnSpPr>
            <a:stCxn id="487" idx="3"/>
            <a:endCxn id="488" idx="1"/>
          </p:cNvCxnSpPr>
          <p:nvPr/>
        </p:nvCxnSpPr>
        <p:spPr>
          <a:xfrm>
            <a:off x="5485417" y="4166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24"/>
          <p:cNvSpPr/>
          <p:nvPr/>
        </p:nvSpPr>
        <p:spPr>
          <a:xfrm>
            <a:off x="6813152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7140804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7813320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8140972" y="4002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24"/>
          <p:cNvCxnSpPr>
            <a:stCxn id="492" idx="3"/>
            <a:endCxn id="493" idx="1"/>
          </p:cNvCxnSpPr>
          <p:nvPr/>
        </p:nvCxnSpPr>
        <p:spPr>
          <a:xfrm>
            <a:off x="7468404" y="4166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4"/>
          <p:cNvCxnSpPr/>
          <p:nvPr/>
        </p:nvCxnSpPr>
        <p:spPr>
          <a:xfrm>
            <a:off x="6476894" y="41666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24"/>
          <p:cNvCxnSpPr/>
          <p:nvPr/>
        </p:nvCxnSpPr>
        <p:spPr>
          <a:xfrm>
            <a:off x="4493907" y="41666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24"/>
          <p:cNvSpPr/>
          <p:nvPr/>
        </p:nvSpPr>
        <p:spPr>
          <a:xfrm>
            <a:off x="4166323" y="3675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4166323" y="3347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4166323" y="30198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5162154" y="3675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5157817" y="3347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6151479" y="3675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6149310" y="3347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6149310" y="30198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6149310" y="26922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6149310" y="23743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7140831" y="3675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8140972" y="3675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191801" y="36702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1189633" y="33426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1189633" y="30149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1189633" y="26873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1189633" y="23694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24"/>
          <p:cNvCxnSpPr>
            <a:endCxn id="498" idx="1"/>
          </p:cNvCxnSpPr>
          <p:nvPr/>
        </p:nvCxnSpPr>
        <p:spPr>
          <a:xfrm>
            <a:off x="1519723" y="38341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4"/>
          <p:cNvCxnSpPr/>
          <p:nvPr/>
        </p:nvCxnSpPr>
        <p:spPr>
          <a:xfrm>
            <a:off x="1519576" y="35088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4"/>
          <p:cNvCxnSpPr/>
          <p:nvPr/>
        </p:nvCxnSpPr>
        <p:spPr>
          <a:xfrm>
            <a:off x="1519576" y="31763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4"/>
          <p:cNvCxnSpPr>
            <a:endCxn id="506" idx="1"/>
          </p:cNvCxnSpPr>
          <p:nvPr/>
        </p:nvCxnSpPr>
        <p:spPr>
          <a:xfrm>
            <a:off x="1519710" y="28536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4"/>
          <p:cNvCxnSpPr/>
          <p:nvPr/>
        </p:nvCxnSpPr>
        <p:spPr>
          <a:xfrm>
            <a:off x="1519630" y="25370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4"/>
          <p:cNvCxnSpPr>
            <a:endCxn id="501" idx="1"/>
          </p:cNvCxnSpPr>
          <p:nvPr/>
        </p:nvCxnSpPr>
        <p:spPr>
          <a:xfrm>
            <a:off x="4493754" y="38341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24"/>
          <p:cNvCxnSpPr/>
          <p:nvPr/>
        </p:nvCxnSpPr>
        <p:spPr>
          <a:xfrm>
            <a:off x="4493757" y="35088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24"/>
          <p:cNvCxnSpPr/>
          <p:nvPr/>
        </p:nvCxnSpPr>
        <p:spPr>
          <a:xfrm>
            <a:off x="5483205" y="38365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24"/>
          <p:cNvCxnSpPr/>
          <p:nvPr/>
        </p:nvCxnSpPr>
        <p:spPr>
          <a:xfrm>
            <a:off x="5483205" y="35088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4"/>
          <p:cNvCxnSpPr/>
          <p:nvPr/>
        </p:nvCxnSpPr>
        <p:spPr>
          <a:xfrm>
            <a:off x="6481190" y="38365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4"/>
          <p:cNvCxnSpPr/>
          <p:nvPr/>
        </p:nvCxnSpPr>
        <p:spPr>
          <a:xfrm>
            <a:off x="7470529" y="38365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24"/>
          <p:cNvSpPr txBox="1"/>
          <p:nvPr/>
        </p:nvSpPr>
        <p:spPr>
          <a:xfrm>
            <a:off x="685498" y="43353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429967" y="39483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528" name="Google Shape;528;p24"/>
          <p:cNvSpPr txBox="1"/>
          <p:nvPr/>
        </p:nvSpPr>
        <p:spPr>
          <a:xfrm>
            <a:off x="429967" y="36206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429967" y="32930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429967" y="29653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429967" y="26499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429967" y="22925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533" name="Google Shape;533;p24"/>
          <p:cNvCxnSpPr/>
          <p:nvPr/>
        </p:nvCxnSpPr>
        <p:spPr>
          <a:xfrm>
            <a:off x="4493975" y="31836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 de busca</a:t>
            </a:r>
            <a:endParaRPr/>
          </a:p>
        </p:txBody>
      </p:sp>
      <p:sp>
        <p:nvSpPr>
          <p:cNvPr id="539" name="Google Shape;5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construir um caminho de busca para o nó </a:t>
            </a:r>
            <a:r>
              <a:rPr lang="pt-BR">
                <a:solidFill>
                  <a:srgbClr val="FF9900"/>
                </a:solidFill>
              </a:rPr>
              <a:t>u</a:t>
            </a:r>
            <a:r>
              <a:rPr lang="pt-BR"/>
              <a:t> em </a:t>
            </a: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r>
              <a:rPr lang="pt-BR"/>
              <a:t>, começamos com o sentinela, </a:t>
            </a:r>
            <a:r>
              <a:rPr lang="pt-BR">
                <a:solidFill>
                  <a:srgbClr val="FF9900"/>
                </a:solidFill>
              </a:rPr>
              <a:t>w</a:t>
            </a:r>
            <a:r>
              <a:rPr lang="pt-BR"/>
              <a:t>, em </a:t>
            </a: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h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Depois, examinamos </a:t>
            </a:r>
            <a:r>
              <a:rPr lang="pt-BR">
                <a:solidFill>
                  <a:srgbClr val="FF9900"/>
                </a:solidFill>
              </a:rPr>
              <a:t>w.next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 </a:t>
            </a:r>
            <a:r>
              <a:rPr lang="pt-BR">
                <a:solidFill>
                  <a:srgbClr val="FF9900"/>
                </a:solidFill>
              </a:rPr>
              <a:t>w.next</a:t>
            </a:r>
            <a:r>
              <a:rPr lang="pt-BR"/>
              <a:t> contém um item que aparece antes de </a:t>
            </a:r>
            <a:r>
              <a:rPr lang="pt-BR">
                <a:solidFill>
                  <a:schemeClr val="accent4"/>
                </a:solidFill>
              </a:rPr>
              <a:t>u</a:t>
            </a:r>
            <a:r>
              <a:rPr lang="pt-BR"/>
              <a:t> em </a:t>
            </a: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r>
              <a:rPr lang="pt-BR"/>
              <a:t>, então fazemos </a:t>
            </a:r>
            <a:r>
              <a:rPr lang="pt-BR">
                <a:solidFill>
                  <a:schemeClr val="accent4"/>
                </a:solidFill>
              </a:rPr>
              <a:t>w = w.next</a:t>
            </a:r>
            <a:r>
              <a:rPr lang="pt-BR"/>
              <a:t>. Caso contrário, nos movemos para baixo e continuamos a busca da ocorrência de w na lista </a:t>
            </a:r>
            <a:r>
              <a:rPr lang="pt-BR">
                <a:solidFill>
                  <a:schemeClr val="accent4"/>
                </a:solidFill>
              </a:rPr>
              <a:t>L</a:t>
            </a:r>
            <a:r>
              <a:rPr baseline="-25000" lang="pt-BR">
                <a:solidFill>
                  <a:schemeClr val="accent4"/>
                </a:solidFill>
              </a:rPr>
              <a:t>h−1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Continuamos desta maneira até encontrarmos o predecessor de </a:t>
            </a:r>
            <a:r>
              <a:rPr lang="pt-BR">
                <a:solidFill>
                  <a:schemeClr val="accent4"/>
                </a:solidFill>
              </a:rPr>
              <a:t>u</a:t>
            </a:r>
            <a:r>
              <a:rPr lang="pt-BR"/>
              <a:t> em </a:t>
            </a:r>
            <a:r>
              <a:rPr lang="pt-BR">
                <a:solidFill>
                  <a:schemeClr val="accent4"/>
                </a:solidFill>
              </a:rPr>
              <a:t>L</a:t>
            </a:r>
            <a:r>
              <a:rPr baseline="-25000" lang="pt-BR">
                <a:solidFill>
                  <a:schemeClr val="accent4"/>
                </a:solidFill>
              </a:rPr>
              <a:t>0</a:t>
            </a:r>
            <a:r>
              <a:rPr lang="pt-BR"/>
              <a:t>.</a:t>
            </a:r>
            <a:endParaRPr/>
          </a:p>
        </p:txBody>
      </p:sp>
      <p:sp>
        <p:nvSpPr>
          <p:cNvPr id="540" name="Google Shape;5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Caminho de busca para o nó contendo o valor 4</a:t>
            </a:r>
            <a:endParaRPr/>
          </a:p>
        </p:txBody>
      </p:sp>
      <p:sp>
        <p:nvSpPr>
          <p:cNvPr id="546" name="Google Shape;5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7" name="Google Shape;5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8" name="Google Shape;548;p26"/>
          <p:cNvSpPr txBox="1"/>
          <p:nvPr>
            <p:ph idx="1" type="body"/>
          </p:nvPr>
        </p:nvSpPr>
        <p:spPr>
          <a:xfrm>
            <a:off x="-152700" y="1378425"/>
            <a:ext cx="92967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6"/>
          <p:cNvSpPr/>
          <p:nvPr/>
        </p:nvSpPr>
        <p:spPr>
          <a:xfrm>
            <a:off x="787840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6"/>
          <p:cNvSpPr/>
          <p:nvPr/>
        </p:nvSpPr>
        <p:spPr>
          <a:xfrm>
            <a:off x="1115492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1788008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2115660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26"/>
          <p:cNvCxnSpPr>
            <a:stCxn id="550" idx="3"/>
            <a:endCxn id="551" idx="1"/>
          </p:cNvCxnSpPr>
          <p:nvPr/>
        </p:nvCxnSpPr>
        <p:spPr>
          <a:xfrm>
            <a:off x="1443092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26"/>
          <p:cNvSpPr/>
          <p:nvPr/>
        </p:nvSpPr>
        <p:spPr>
          <a:xfrm>
            <a:off x="2770827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55" name="Google Shape;555;p26"/>
          <p:cNvSpPr/>
          <p:nvPr/>
        </p:nvSpPr>
        <p:spPr>
          <a:xfrm>
            <a:off x="3098479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6"/>
          <p:cNvSpPr/>
          <p:nvPr/>
        </p:nvSpPr>
        <p:spPr>
          <a:xfrm>
            <a:off x="3770995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57" name="Google Shape;557;p26"/>
          <p:cNvSpPr/>
          <p:nvPr/>
        </p:nvSpPr>
        <p:spPr>
          <a:xfrm>
            <a:off x="4098647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8" name="Google Shape;558;p26"/>
          <p:cNvCxnSpPr>
            <a:stCxn id="555" idx="3"/>
            <a:endCxn id="556" idx="1"/>
          </p:cNvCxnSpPr>
          <p:nvPr/>
        </p:nvCxnSpPr>
        <p:spPr>
          <a:xfrm>
            <a:off x="3426079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26"/>
          <p:cNvCxnSpPr/>
          <p:nvPr/>
        </p:nvCxnSpPr>
        <p:spPr>
          <a:xfrm>
            <a:off x="2434570" y="3552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26"/>
          <p:cNvSpPr/>
          <p:nvPr/>
        </p:nvSpPr>
        <p:spPr>
          <a:xfrm>
            <a:off x="4753815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61" name="Google Shape;561;p26"/>
          <p:cNvSpPr/>
          <p:nvPr/>
        </p:nvSpPr>
        <p:spPr>
          <a:xfrm>
            <a:off x="5081467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6"/>
          <p:cNvSpPr/>
          <p:nvPr/>
        </p:nvSpPr>
        <p:spPr>
          <a:xfrm>
            <a:off x="5753983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63" name="Google Shape;563;p26"/>
          <p:cNvSpPr/>
          <p:nvPr/>
        </p:nvSpPr>
        <p:spPr>
          <a:xfrm>
            <a:off x="6081635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26"/>
          <p:cNvCxnSpPr>
            <a:stCxn id="561" idx="3"/>
            <a:endCxn id="562" idx="1"/>
          </p:cNvCxnSpPr>
          <p:nvPr/>
        </p:nvCxnSpPr>
        <p:spPr>
          <a:xfrm>
            <a:off x="5409067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26"/>
          <p:cNvSpPr/>
          <p:nvPr/>
        </p:nvSpPr>
        <p:spPr>
          <a:xfrm>
            <a:off x="6736802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>
            <a:off x="7064454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6"/>
          <p:cNvSpPr/>
          <p:nvPr/>
        </p:nvSpPr>
        <p:spPr>
          <a:xfrm>
            <a:off x="7736970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>
            <a:off x="8064622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26"/>
          <p:cNvCxnSpPr>
            <a:stCxn id="566" idx="3"/>
            <a:endCxn id="567" idx="1"/>
          </p:cNvCxnSpPr>
          <p:nvPr/>
        </p:nvCxnSpPr>
        <p:spPr>
          <a:xfrm>
            <a:off x="7392054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26"/>
          <p:cNvCxnSpPr/>
          <p:nvPr/>
        </p:nvCxnSpPr>
        <p:spPr>
          <a:xfrm>
            <a:off x="6400544" y="3552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26"/>
          <p:cNvCxnSpPr/>
          <p:nvPr/>
        </p:nvCxnSpPr>
        <p:spPr>
          <a:xfrm>
            <a:off x="4417557" y="3552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26"/>
          <p:cNvSpPr/>
          <p:nvPr/>
        </p:nvSpPr>
        <p:spPr>
          <a:xfrm>
            <a:off x="4089973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4089973" y="2733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/>
          <p:nvPr/>
        </p:nvSpPr>
        <p:spPr>
          <a:xfrm>
            <a:off x="4089973" y="240570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6"/>
          <p:cNvSpPr/>
          <p:nvPr/>
        </p:nvSpPr>
        <p:spPr>
          <a:xfrm>
            <a:off x="5085804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6"/>
          <p:cNvSpPr/>
          <p:nvPr/>
        </p:nvSpPr>
        <p:spPr>
          <a:xfrm>
            <a:off x="5081467" y="2733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6"/>
          <p:cNvSpPr/>
          <p:nvPr/>
        </p:nvSpPr>
        <p:spPr>
          <a:xfrm>
            <a:off x="6075129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6"/>
          <p:cNvSpPr/>
          <p:nvPr/>
        </p:nvSpPr>
        <p:spPr>
          <a:xfrm>
            <a:off x="6072960" y="2733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6"/>
          <p:cNvSpPr/>
          <p:nvPr/>
        </p:nvSpPr>
        <p:spPr>
          <a:xfrm>
            <a:off x="6072960" y="240570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6"/>
          <p:cNvSpPr/>
          <p:nvPr/>
        </p:nvSpPr>
        <p:spPr>
          <a:xfrm>
            <a:off x="6072960" y="207805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6"/>
          <p:cNvSpPr/>
          <p:nvPr/>
        </p:nvSpPr>
        <p:spPr>
          <a:xfrm>
            <a:off x="6072960" y="176019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"/>
          <p:cNvSpPr/>
          <p:nvPr/>
        </p:nvSpPr>
        <p:spPr>
          <a:xfrm>
            <a:off x="7064481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8064622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/>
          <p:nvPr/>
        </p:nvSpPr>
        <p:spPr>
          <a:xfrm>
            <a:off x="1115451" y="305611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6"/>
          <p:cNvSpPr/>
          <p:nvPr/>
        </p:nvSpPr>
        <p:spPr>
          <a:xfrm>
            <a:off x="1113283" y="272846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6"/>
          <p:cNvSpPr/>
          <p:nvPr/>
        </p:nvSpPr>
        <p:spPr>
          <a:xfrm>
            <a:off x="1113283" y="24008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1113283" y="20731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1113283" y="175529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9" name="Google Shape;589;p26"/>
          <p:cNvCxnSpPr>
            <a:endCxn id="572" idx="1"/>
          </p:cNvCxnSpPr>
          <p:nvPr/>
        </p:nvCxnSpPr>
        <p:spPr>
          <a:xfrm>
            <a:off x="1443373" y="322001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6"/>
          <p:cNvCxnSpPr/>
          <p:nvPr/>
        </p:nvCxnSpPr>
        <p:spPr>
          <a:xfrm>
            <a:off x="1443226" y="289473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6"/>
          <p:cNvCxnSpPr/>
          <p:nvPr/>
        </p:nvCxnSpPr>
        <p:spPr>
          <a:xfrm>
            <a:off x="1443226" y="256219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26"/>
          <p:cNvCxnSpPr>
            <a:endCxn id="580" idx="1"/>
          </p:cNvCxnSpPr>
          <p:nvPr/>
        </p:nvCxnSpPr>
        <p:spPr>
          <a:xfrm>
            <a:off x="1443360" y="223945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26"/>
          <p:cNvCxnSpPr/>
          <p:nvPr/>
        </p:nvCxnSpPr>
        <p:spPr>
          <a:xfrm>
            <a:off x="1443280" y="192287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26"/>
          <p:cNvCxnSpPr>
            <a:endCxn id="575" idx="1"/>
          </p:cNvCxnSpPr>
          <p:nvPr/>
        </p:nvCxnSpPr>
        <p:spPr>
          <a:xfrm>
            <a:off x="4417404" y="322001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26"/>
          <p:cNvCxnSpPr/>
          <p:nvPr/>
        </p:nvCxnSpPr>
        <p:spPr>
          <a:xfrm>
            <a:off x="4417407" y="289473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26"/>
          <p:cNvCxnSpPr/>
          <p:nvPr/>
        </p:nvCxnSpPr>
        <p:spPr>
          <a:xfrm>
            <a:off x="5406855" y="3222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26"/>
          <p:cNvCxnSpPr/>
          <p:nvPr/>
        </p:nvCxnSpPr>
        <p:spPr>
          <a:xfrm>
            <a:off x="5406855" y="289473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26"/>
          <p:cNvCxnSpPr/>
          <p:nvPr/>
        </p:nvCxnSpPr>
        <p:spPr>
          <a:xfrm>
            <a:off x="6404840" y="3222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26"/>
          <p:cNvCxnSpPr/>
          <p:nvPr/>
        </p:nvCxnSpPr>
        <p:spPr>
          <a:xfrm>
            <a:off x="7394179" y="3222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26"/>
          <p:cNvSpPr txBox="1"/>
          <p:nvPr/>
        </p:nvSpPr>
        <p:spPr>
          <a:xfrm>
            <a:off x="609148" y="372119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1" name="Google Shape;601;p26"/>
          <p:cNvSpPr txBox="1"/>
          <p:nvPr/>
        </p:nvSpPr>
        <p:spPr>
          <a:xfrm>
            <a:off x="353617" y="333416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602" name="Google Shape;602;p26"/>
          <p:cNvSpPr txBox="1"/>
          <p:nvPr/>
        </p:nvSpPr>
        <p:spPr>
          <a:xfrm>
            <a:off x="353617" y="300651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603" name="Google Shape;603;p26"/>
          <p:cNvSpPr txBox="1"/>
          <p:nvPr/>
        </p:nvSpPr>
        <p:spPr>
          <a:xfrm>
            <a:off x="353617" y="267886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604" name="Google Shape;604;p26"/>
          <p:cNvSpPr txBox="1"/>
          <p:nvPr/>
        </p:nvSpPr>
        <p:spPr>
          <a:xfrm>
            <a:off x="353617" y="235120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605" name="Google Shape;605;p26"/>
          <p:cNvSpPr txBox="1"/>
          <p:nvPr/>
        </p:nvSpPr>
        <p:spPr>
          <a:xfrm>
            <a:off x="353617" y="203578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606" name="Google Shape;606;p26"/>
          <p:cNvSpPr txBox="1"/>
          <p:nvPr/>
        </p:nvSpPr>
        <p:spPr>
          <a:xfrm>
            <a:off x="353617" y="167844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607" name="Google Shape;607;p26"/>
          <p:cNvCxnSpPr/>
          <p:nvPr/>
        </p:nvCxnSpPr>
        <p:spPr>
          <a:xfrm>
            <a:off x="4417625" y="256953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26"/>
          <p:cNvCxnSpPr>
            <a:stCxn id="588" idx="3"/>
            <a:endCxn id="587" idx="3"/>
          </p:cNvCxnSpPr>
          <p:nvPr/>
        </p:nvCxnSpPr>
        <p:spPr>
          <a:xfrm>
            <a:off x="1440883" y="1919099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26"/>
          <p:cNvCxnSpPr/>
          <p:nvPr/>
        </p:nvCxnSpPr>
        <p:spPr>
          <a:xfrm>
            <a:off x="1440883" y="2246686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26"/>
          <p:cNvCxnSpPr/>
          <p:nvPr/>
        </p:nvCxnSpPr>
        <p:spPr>
          <a:xfrm>
            <a:off x="4376595" y="2571924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6"/>
          <p:cNvCxnSpPr/>
          <p:nvPr/>
        </p:nvCxnSpPr>
        <p:spPr>
          <a:xfrm>
            <a:off x="5460320" y="2901999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26"/>
          <p:cNvCxnSpPr/>
          <p:nvPr/>
        </p:nvCxnSpPr>
        <p:spPr>
          <a:xfrm>
            <a:off x="5459220" y="3229549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6"/>
          <p:cNvCxnSpPr/>
          <p:nvPr/>
        </p:nvCxnSpPr>
        <p:spPr>
          <a:xfrm>
            <a:off x="1443226" y="2562208"/>
            <a:ext cx="2646600" cy="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26"/>
          <p:cNvCxnSpPr/>
          <p:nvPr/>
        </p:nvCxnSpPr>
        <p:spPr>
          <a:xfrm>
            <a:off x="4376607" y="2894743"/>
            <a:ext cx="668400" cy="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4.2 </a:t>
            </a:r>
            <a:r>
              <a:rPr lang="pt-BR"/>
              <a:t>SkiplistSSet</a:t>
            </a:r>
            <a:endParaRPr/>
          </a:p>
        </p:txBody>
      </p:sp>
      <p:sp>
        <p:nvSpPr>
          <p:cNvPr id="620" name="Google Shape;6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Uma </a:t>
            </a:r>
            <a:r>
              <a:rPr lang="pt-BR" sz="2400">
                <a:solidFill>
                  <a:schemeClr val="accent4"/>
                </a:solidFill>
              </a:rPr>
              <a:t>SkiplistSSet</a:t>
            </a:r>
            <a:r>
              <a:rPr lang="pt-BR" sz="2400"/>
              <a:t> usa uma estrutura de skiplist para implementar a interface </a:t>
            </a:r>
            <a:r>
              <a:rPr lang="pt-BR" sz="2400">
                <a:solidFill>
                  <a:schemeClr val="accent4"/>
                </a:solidFill>
              </a:rPr>
              <a:t>SSet</a:t>
            </a:r>
            <a:r>
              <a:rPr lang="pt-BR" sz="2400"/>
              <a:t>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find(x)</a:t>
            </a:r>
            <a:endParaRPr/>
          </a:p>
        </p:txBody>
      </p:sp>
      <p:sp>
        <p:nvSpPr>
          <p:cNvPr id="627" name="Google Shape;6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28" name="Google Shape;6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00" y="776625"/>
            <a:ext cx="4846301" cy="4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Simulando a jogada da moeda</a:t>
            </a:r>
            <a:endParaRPr/>
          </a:p>
        </p:txBody>
      </p:sp>
      <p:sp>
        <p:nvSpPr>
          <p:cNvPr id="634" name="Google Shape;6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5" name="Google Shape;6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203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add(x)</a:t>
            </a:r>
            <a:endParaRPr i="1"/>
          </a:p>
        </p:txBody>
      </p:sp>
      <p:sp>
        <p:nvSpPr>
          <p:cNvPr id="641" name="Google Shape;64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3" name="Google Shape;6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389" y="733950"/>
            <a:ext cx="5187623" cy="42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add(3.5)</a:t>
            </a:r>
            <a:endParaRPr/>
          </a:p>
        </p:txBody>
      </p:sp>
      <p:sp>
        <p:nvSpPr>
          <p:cNvPr id="649" name="Google Shape;6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0" name="Google Shape;6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1" name="Google Shape;651;p31"/>
          <p:cNvSpPr txBox="1"/>
          <p:nvPr>
            <p:ph idx="1" type="body"/>
          </p:nvPr>
        </p:nvSpPr>
        <p:spPr>
          <a:xfrm>
            <a:off x="1578550" y="1527025"/>
            <a:ext cx="85206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Buscando nó</a:t>
            </a:r>
            <a:endParaRPr/>
          </a:p>
        </p:txBody>
      </p:sp>
      <p:sp>
        <p:nvSpPr>
          <p:cNvPr id="652" name="Google Shape;652;p31"/>
          <p:cNvSpPr/>
          <p:nvPr/>
        </p:nvSpPr>
        <p:spPr>
          <a:xfrm>
            <a:off x="747379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1061719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1706912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2021253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31"/>
          <p:cNvCxnSpPr>
            <a:stCxn id="653" idx="3"/>
            <a:endCxn id="654" idx="1"/>
          </p:cNvCxnSpPr>
          <p:nvPr/>
        </p:nvCxnSpPr>
        <p:spPr>
          <a:xfrm>
            <a:off x="1376119" y="43234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31"/>
          <p:cNvSpPr/>
          <p:nvPr/>
        </p:nvSpPr>
        <p:spPr>
          <a:xfrm>
            <a:off x="2649802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58" name="Google Shape;658;p31"/>
          <p:cNvSpPr/>
          <p:nvPr/>
        </p:nvSpPr>
        <p:spPr>
          <a:xfrm>
            <a:off x="2964143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1"/>
          <p:cNvSpPr/>
          <p:nvPr/>
        </p:nvSpPr>
        <p:spPr>
          <a:xfrm>
            <a:off x="3609336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3923676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1" name="Google Shape;661;p31"/>
          <p:cNvCxnSpPr>
            <a:stCxn id="658" idx="3"/>
            <a:endCxn id="659" idx="1"/>
          </p:cNvCxnSpPr>
          <p:nvPr/>
        </p:nvCxnSpPr>
        <p:spPr>
          <a:xfrm>
            <a:off x="3278543" y="43234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31"/>
          <p:cNvCxnSpPr/>
          <p:nvPr/>
        </p:nvCxnSpPr>
        <p:spPr>
          <a:xfrm>
            <a:off x="2327206" y="43233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31"/>
          <p:cNvSpPr/>
          <p:nvPr/>
        </p:nvSpPr>
        <p:spPr>
          <a:xfrm>
            <a:off x="4552226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664" name="Google Shape;664;p31"/>
          <p:cNvSpPr/>
          <p:nvPr/>
        </p:nvSpPr>
        <p:spPr>
          <a:xfrm>
            <a:off x="4866567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5511760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5826100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31"/>
          <p:cNvCxnSpPr>
            <a:stCxn id="664" idx="3"/>
            <a:endCxn id="665" idx="1"/>
          </p:cNvCxnSpPr>
          <p:nvPr/>
        </p:nvCxnSpPr>
        <p:spPr>
          <a:xfrm>
            <a:off x="5180967" y="43234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31"/>
          <p:cNvSpPr/>
          <p:nvPr/>
        </p:nvSpPr>
        <p:spPr>
          <a:xfrm>
            <a:off x="6454650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669" name="Google Shape;669;p31"/>
          <p:cNvSpPr/>
          <p:nvPr/>
        </p:nvSpPr>
        <p:spPr>
          <a:xfrm>
            <a:off x="6768991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1"/>
          <p:cNvSpPr/>
          <p:nvPr/>
        </p:nvSpPr>
        <p:spPr>
          <a:xfrm>
            <a:off x="7414184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671" name="Google Shape;671;p31"/>
          <p:cNvSpPr/>
          <p:nvPr/>
        </p:nvSpPr>
        <p:spPr>
          <a:xfrm>
            <a:off x="7728524" y="41732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31"/>
          <p:cNvCxnSpPr>
            <a:stCxn id="669" idx="3"/>
            <a:endCxn id="670" idx="1"/>
          </p:cNvCxnSpPr>
          <p:nvPr/>
        </p:nvCxnSpPr>
        <p:spPr>
          <a:xfrm>
            <a:off x="7083391" y="43234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1"/>
          <p:cNvCxnSpPr/>
          <p:nvPr/>
        </p:nvCxnSpPr>
        <p:spPr>
          <a:xfrm>
            <a:off x="6132054" y="43233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4" name="Google Shape;674;p31"/>
          <p:cNvCxnSpPr/>
          <p:nvPr/>
        </p:nvCxnSpPr>
        <p:spPr>
          <a:xfrm>
            <a:off x="4229630" y="43233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31"/>
          <p:cNvSpPr/>
          <p:nvPr/>
        </p:nvSpPr>
        <p:spPr>
          <a:xfrm>
            <a:off x="3915355" y="38730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1"/>
          <p:cNvSpPr/>
          <p:nvPr/>
        </p:nvSpPr>
        <p:spPr>
          <a:xfrm>
            <a:off x="3915355" y="35728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1"/>
          <p:cNvSpPr/>
          <p:nvPr/>
        </p:nvSpPr>
        <p:spPr>
          <a:xfrm>
            <a:off x="3915355" y="327263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1"/>
          <p:cNvSpPr/>
          <p:nvPr/>
        </p:nvSpPr>
        <p:spPr>
          <a:xfrm>
            <a:off x="4870727" y="38730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4866567" y="35728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5819859" y="38730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5817779" y="35728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5817779" y="327263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/>
          <p:nvPr/>
        </p:nvSpPr>
        <p:spPr>
          <a:xfrm>
            <a:off x="5817779" y="2972417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1"/>
          <p:cNvSpPr/>
          <p:nvPr/>
        </p:nvSpPr>
        <p:spPr>
          <a:xfrm>
            <a:off x="5817779" y="2681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1"/>
          <p:cNvSpPr/>
          <p:nvPr/>
        </p:nvSpPr>
        <p:spPr>
          <a:xfrm>
            <a:off x="6769017" y="38730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1"/>
          <p:cNvSpPr/>
          <p:nvPr/>
        </p:nvSpPr>
        <p:spPr>
          <a:xfrm>
            <a:off x="7728524" y="38730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1"/>
          <p:cNvSpPr/>
          <p:nvPr/>
        </p:nvSpPr>
        <p:spPr>
          <a:xfrm>
            <a:off x="1061680" y="3868574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1"/>
          <p:cNvSpPr/>
          <p:nvPr/>
        </p:nvSpPr>
        <p:spPr>
          <a:xfrm>
            <a:off x="1059599" y="35683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1059599" y="326814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1059599" y="296793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1"/>
          <p:cNvSpPr/>
          <p:nvPr/>
        </p:nvSpPr>
        <p:spPr>
          <a:xfrm>
            <a:off x="1059599" y="2676689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" name="Google Shape;692;p31"/>
          <p:cNvCxnSpPr>
            <a:endCxn id="675" idx="1"/>
          </p:cNvCxnSpPr>
          <p:nvPr/>
        </p:nvCxnSpPr>
        <p:spPr>
          <a:xfrm>
            <a:off x="1376155" y="4018710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31"/>
          <p:cNvCxnSpPr/>
          <p:nvPr/>
        </p:nvCxnSpPr>
        <p:spPr>
          <a:xfrm>
            <a:off x="1376138" y="3720704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31"/>
          <p:cNvCxnSpPr/>
          <p:nvPr/>
        </p:nvCxnSpPr>
        <p:spPr>
          <a:xfrm>
            <a:off x="1376138" y="3416016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31"/>
          <p:cNvCxnSpPr>
            <a:endCxn id="683" idx="1"/>
          </p:cNvCxnSpPr>
          <p:nvPr/>
        </p:nvCxnSpPr>
        <p:spPr>
          <a:xfrm>
            <a:off x="1376279" y="3120467"/>
            <a:ext cx="44415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31"/>
          <p:cNvCxnSpPr/>
          <p:nvPr/>
        </p:nvCxnSpPr>
        <p:spPr>
          <a:xfrm>
            <a:off x="1376190" y="2830233"/>
            <a:ext cx="44415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31"/>
          <p:cNvCxnSpPr>
            <a:endCxn id="678" idx="1"/>
          </p:cNvCxnSpPr>
          <p:nvPr/>
        </p:nvCxnSpPr>
        <p:spPr>
          <a:xfrm>
            <a:off x="4229627" y="4018710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31"/>
          <p:cNvCxnSpPr/>
          <p:nvPr/>
        </p:nvCxnSpPr>
        <p:spPr>
          <a:xfrm>
            <a:off x="4229486" y="3720704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31"/>
          <p:cNvCxnSpPr/>
          <p:nvPr/>
        </p:nvCxnSpPr>
        <p:spPr>
          <a:xfrm>
            <a:off x="5178735" y="4020918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31"/>
          <p:cNvCxnSpPr/>
          <p:nvPr/>
        </p:nvCxnSpPr>
        <p:spPr>
          <a:xfrm>
            <a:off x="5178735" y="3720704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1" name="Google Shape;701;p31"/>
          <p:cNvCxnSpPr/>
          <p:nvPr/>
        </p:nvCxnSpPr>
        <p:spPr>
          <a:xfrm>
            <a:off x="6136175" y="4020918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31"/>
          <p:cNvCxnSpPr/>
          <p:nvPr/>
        </p:nvCxnSpPr>
        <p:spPr>
          <a:xfrm>
            <a:off x="7085320" y="4020918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1"/>
          <p:cNvSpPr txBox="1"/>
          <p:nvPr/>
        </p:nvSpPr>
        <p:spPr>
          <a:xfrm>
            <a:off x="575946" y="4477963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04" name="Google Shape;704;p31"/>
          <p:cNvSpPr txBox="1"/>
          <p:nvPr/>
        </p:nvSpPr>
        <p:spPr>
          <a:xfrm>
            <a:off x="330796" y="4123339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705" name="Google Shape;705;p31"/>
          <p:cNvSpPr txBox="1"/>
          <p:nvPr/>
        </p:nvSpPr>
        <p:spPr>
          <a:xfrm>
            <a:off x="330796" y="38231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706" name="Google Shape;706;p31"/>
          <p:cNvSpPr txBox="1"/>
          <p:nvPr/>
        </p:nvSpPr>
        <p:spPr>
          <a:xfrm>
            <a:off x="330796" y="3522910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707" name="Google Shape;707;p31"/>
          <p:cNvSpPr txBox="1"/>
          <p:nvPr/>
        </p:nvSpPr>
        <p:spPr>
          <a:xfrm>
            <a:off x="330796" y="3222696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708" name="Google Shape;708;p31"/>
          <p:cNvSpPr txBox="1"/>
          <p:nvPr/>
        </p:nvSpPr>
        <p:spPr>
          <a:xfrm>
            <a:off x="330796" y="2933691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709" name="Google Shape;709;p31"/>
          <p:cNvSpPr txBox="1"/>
          <p:nvPr/>
        </p:nvSpPr>
        <p:spPr>
          <a:xfrm>
            <a:off x="330796" y="2606272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710" name="Google Shape;710;p31"/>
          <p:cNvCxnSpPr/>
          <p:nvPr/>
        </p:nvCxnSpPr>
        <p:spPr>
          <a:xfrm>
            <a:off x="4229695" y="3422739"/>
            <a:ext cx="158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1" name="Google Shape;711;p31"/>
          <p:cNvCxnSpPr>
            <a:stCxn id="691" idx="3"/>
            <a:endCxn id="690" idx="3"/>
          </p:cNvCxnSpPr>
          <p:nvPr/>
        </p:nvCxnSpPr>
        <p:spPr>
          <a:xfrm>
            <a:off x="1373999" y="282683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31"/>
          <p:cNvCxnSpPr/>
          <p:nvPr/>
        </p:nvCxnSpPr>
        <p:spPr>
          <a:xfrm>
            <a:off x="1373890" y="3126927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31"/>
          <p:cNvCxnSpPr/>
          <p:nvPr/>
        </p:nvCxnSpPr>
        <p:spPr>
          <a:xfrm>
            <a:off x="4190332" y="342492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31"/>
          <p:cNvCxnSpPr/>
          <p:nvPr/>
        </p:nvCxnSpPr>
        <p:spPr>
          <a:xfrm>
            <a:off x="5230028" y="3727364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31"/>
          <p:cNvCxnSpPr/>
          <p:nvPr/>
        </p:nvCxnSpPr>
        <p:spPr>
          <a:xfrm>
            <a:off x="5228973" y="4027484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31"/>
          <p:cNvCxnSpPr/>
          <p:nvPr/>
        </p:nvCxnSpPr>
        <p:spPr>
          <a:xfrm>
            <a:off x="1376138" y="3416027"/>
            <a:ext cx="2539200" cy="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31"/>
          <p:cNvCxnSpPr>
            <a:endCxn id="718" idx="1"/>
          </p:cNvCxnSpPr>
          <p:nvPr/>
        </p:nvCxnSpPr>
        <p:spPr>
          <a:xfrm>
            <a:off x="4190437" y="3720626"/>
            <a:ext cx="683100" cy="1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31"/>
          <p:cNvSpPr/>
          <p:nvPr/>
        </p:nvSpPr>
        <p:spPr>
          <a:xfrm>
            <a:off x="1061724" y="2676501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1"/>
          <p:cNvSpPr/>
          <p:nvPr/>
        </p:nvSpPr>
        <p:spPr>
          <a:xfrm>
            <a:off x="1061724" y="2974014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1"/>
          <p:cNvSpPr/>
          <p:nvPr/>
        </p:nvSpPr>
        <p:spPr>
          <a:xfrm>
            <a:off x="3917499" y="3271401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1"/>
          <p:cNvSpPr/>
          <p:nvPr/>
        </p:nvSpPr>
        <p:spPr>
          <a:xfrm>
            <a:off x="4873537" y="3571676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1"/>
          <p:cNvSpPr/>
          <p:nvPr/>
        </p:nvSpPr>
        <p:spPr>
          <a:xfrm>
            <a:off x="4866562" y="3872476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1"/>
          <p:cNvSpPr/>
          <p:nvPr/>
        </p:nvSpPr>
        <p:spPr>
          <a:xfrm>
            <a:off x="4878949" y="4174414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31"/>
          <p:cNvCxnSpPr/>
          <p:nvPr/>
        </p:nvCxnSpPr>
        <p:spPr>
          <a:xfrm>
            <a:off x="4242045" y="3425014"/>
            <a:ext cx="158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31"/>
          <p:cNvSpPr txBox="1"/>
          <p:nvPr/>
        </p:nvSpPr>
        <p:spPr>
          <a:xfrm>
            <a:off x="3346663" y="474975"/>
            <a:ext cx="189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u ← sentinela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26" name="Google Shape;726;p31"/>
          <p:cNvSpPr txBox="1"/>
          <p:nvPr/>
        </p:nvSpPr>
        <p:spPr>
          <a:xfrm>
            <a:off x="960450" y="2099313"/>
            <a:ext cx="5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u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27" name="Google Shape;727;p31"/>
          <p:cNvSpPr txBox="1"/>
          <p:nvPr/>
        </p:nvSpPr>
        <p:spPr>
          <a:xfrm>
            <a:off x="3346675" y="714900"/>
            <a:ext cx="189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r</a:t>
            </a:r>
            <a:r>
              <a:rPr i="1" lang="pt-BR" sz="1900">
                <a:solidFill>
                  <a:srgbClr val="FFFF00"/>
                </a:solidFill>
              </a:rPr>
              <a:t> ← h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28" name="Google Shape;728;p31"/>
          <p:cNvSpPr txBox="1"/>
          <p:nvPr/>
        </p:nvSpPr>
        <p:spPr>
          <a:xfrm>
            <a:off x="1473150" y="2124975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r = 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29" name="Google Shape;729;p31"/>
          <p:cNvSpPr txBox="1"/>
          <p:nvPr/>
        </p:nvSpPr>
        <p:spPr>
          <a:xfrm>
            <a:off x="3346675" y="931425"/>
            <a:ext cx="189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while r ≥ 0 do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30" name="Google Shape;730;p31"/>
          <p:cNvSpPr txBox="1"/>
          <p:nvPr/>
        </p:nvSpPr>
        <p:spPr>
          <a:xfrm>
            <a:off x="3622975" y="1165400"/>
            <a:ext cx="492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while u.next[r]  ≠ nil and u.next[r].x &lt; x do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3937363" y="1428888"/>
            <a:ext cx="189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u ← u.next[r]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2006813" y="2124975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5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3590675" y="1698038"/>
            <a:ext cx="573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if u.next[r] ≠ nil and u.next[r].x = x then return false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3590684" y="1997813"/>
            <a:ext cx="330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stack[r]</a:t>
            </a:r>
            <a:r>
              <a:rPr i="1" lang="pt-BR" sz="1900">
                <a:solidFill>
                  <a:srgbClr val="FFFF00"/>
                </a:solidFill>
              </a:rPr>
              <a:t> ← u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3556788" y="2264125"/>
            <a:ext cx="189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r ← r - 1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2006813" y="2124963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4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  <p:cxnSp>
        <p:nvCxnSpPr>
          <p:cNvPr id="737" name="Google Shape;737;p31"/>
          <p:cNvCxnSpPr>
            <a:endCxn id="729" idx="1"/>
          </p:cNvCxnSpPr>
          <p:nvPr/>
        </p:nvCxnSpPr>
        <p:spPr>
          <a:xfrm flipH="1" rot="10800000">
            <a:off x="2511175" y="1169925"/>
            <a:ext cx="8355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31"/>
          <p:cNvCxnSpPr/>
          <p:nvPr/>
        </p:nvCxnSpPr>
        <p:spPr>
          <a:xfrm flipH="1" rot="10800000">
            <a:off x="2703600" y="1391525"/>
            <a:ext cx="8355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31"/>
          <p:cNvCxnSpPr/>
          <p:nvPr/>
        </p:nvCxnSpPr>
        <p:spPr>
          <a:xfrm flipH="1" rot="10800000">
            <a:off x="2703600" y="1922025"/>
            <a:ext cx="8355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31"/>
          <p:cNvCxnSpPr/>
          <p:nvPr/>
        </p:nvCxnSpPr>
        <p:spPr>
          <a:xfrm flipH="1" rot="10800000">
            <a:off x="2701550" y="2255913"/>
            <a:ext cx="8355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31"/>
          <p:cNvCxnSpPr/>
          <p:nvPr/>
        </p:nvCxnSpPr>
        <p:spPr>
          <a:xfrm flipH="1" rot="10800000">
            <a:off x="2703600" y="2543063"/>
            <a:ext cx="8355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2" name="Google Shape;742;p31"/>
          <p:cNvSpPr txBox="1"/>
          <p:nvPr/>
        </p:nvSpPr>
        <p:spPr>
          <a:xfrm>
            <a:off x="2006813" y="2131588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3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  <p:cxnSp>
        <p:nvCxnSpPr>
          <p:cNvPr id="743" name="Google Shape;743;p31"/>
          <p:cNvCxnSpPr/>
          <p:nvPr/>
        </p:nvCxnSpPr>
        <p:spPr>
          <a:xfrm flipH="1" rot="10800000">
            <a:off x="2964150" y="1668275"/>
            <a:ext cx="8355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31"/>
          <p:cNvSpPr txBox="1"/>
          <p:nvPr/>
        </p:nvSpPr>
        <p:spPr>
          <a:xfrm>
            <a:off x="3729350" y="2762963"/>
            <a:ext cx="5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u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45" name="Google Shape;745;p31"/>
          <p:cNvSpPr txBox="1"/>
          <p:nvPr/>
        </p:nvSpPr>
        <p:spPr>
          <a:xfrm>
            <a:off x="2006825" y="2131600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2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46" name="Google Shape;746;p31"/>
          <p:cNvSpPr txBox="1"/>
          <p:nvPr/>
        </p:nvSpPr>
        <p:spPr>
          <a:xfrm>
            <a:off x="4767413" y="3037075"/>
            <a:ext cx="5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u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47" name="Google Shape;747;p31"/>
          <p:cNvSpPr txBox="1"/>
          <p:nvPr/>
        </p:nvSpPr>
        <p:spPr>
          <a:xfrm>
            <a:off x="2006825" y="2131588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1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48" name="Google Shape;748;p31"/>
          <p:cNvSpPr txBox="1"/>
          <p:nvPr/>
        </p:nvSpPr>
        <p:spPr>
          <a:xfrm>
            <a:off x="2006825" y="2131588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0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749" name="Google Shape;749;p31"/>
          <p:cNvSpPr txBox="1"/>
          <p:nvPr/>
        </p:nvSpPr>
        <p:spPr>
          <a:xfrm>
            <a:off x="1909625" y="2131588"/>
            <a:ext cx="641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-1</a:t>
            </a:r>
            <a:r>
              <a:rPr lang="pt-BR" sz="2900">
                <a:solidFill>
                  <a:srgbClr val="00FF00"/>
                </a:solidFill>
              </a:rPr>
              <a:t> </a:t>
            </a:r>
            <a:endParaRPr sz="29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4 - SkipList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4.1 Estrutura Básica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4.2 SkiplistSSet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4.3 SkiplistList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5" name="Google Shape;7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6" name="Google Shape;756;p32"/>
          <p:cNvSpPr/>
          <p:nvPr/>
        </p:nvSpPr>
        <p:spPr>
          <a:xfrm>
            <a:off x="7117473" y="3307763"/>
            <a:ext cx="49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3.5</a:t>
            </a:r>
            <a:endParaRPr sz="1500"/>
          </a:p>
        </p:txBody>
      </p:sp>
      <p:sp>
        <p:nvSpPr>
          <p:cNvPr id="757" name="Google Shape;757;p32"/>
          <p:cNvSpPr/>
          <p:nvPr/>
        </p:nvSpPr>
        <p:spPr>
          <a:xfrm>
            <a:off x="7615412" y="3307762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2"/>
          <p:cNvSpPr/>
          <p:nvPr/>
        </p:nvSpPr>
        <p:spPr>
          <a:xfrm>
            <a:off x="7610565" y="3007548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7608949" y="2707334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2"/>
          <p:cNvSpPr/>
          <p:nvPr/>
        </p:nvSpPr>
        <p:spPr>
          <a:xfrm>
            <a:off x="7608949" y="2421607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add(3.5) Continuação…</a:t>
            </a:r>
            <a:endParaRPr/>
          </a:p>
        </p:txBody>
      </p:sp>
      <p:sp>
        <p:nvSpPr>
          <p:cNvPr id="762" name="Google Shape;762;p32"/>
          <p:cNvSpPr txBox="1"/>
          <p:nvPr/>
        </p:nvSpPr>
        <p:spPr>
          <a:xfrm>
            <a:off x="412400" y="1130050"/>
            <a:ext cx="67662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2CC"/>
                </a:solidFill>
              </a:rPr>
              <a:t>u ← sentinela</a:t>
            </a:r>
            <a:endParaRPr i="1" sz="19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2CC"/>
                </a:solidFill>
              </a:rPr>
              <a:t>r ← h</a:t>
            </a:r>
            <a:endParaRPr i="1" sz="19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900">
                <a:solidFill>
                  <a:srgbClr val="FFF2CC"/>
                </a:solidFill>
              </a:rPr>
              <a:t>while</a:t>
            </a:r>
            <a:r>
              <a:rPr i="1" lang="pt-BR" sz="1900">
                <a:solidFill>
                  <a:srgbClr val="FFF2CC"/>
                </a:solidFill>
              </a:rPr>
              <a:t> r ≥ 0 do</a:t>
            </a:r>
            <a:endParaRPr i="1" sz="1900">
              <a:solidFill>
                <a:srgbClr val="FFF2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900">
                <a:solidFill>
                  <a:srgbClr val="FFF2CC"/>
                </a:solidFill>
              </a:rPr>
              <a:t>while</a:t>
            </a:r>
            <a:r>
              <a:rPr i="1" lang="pt-BR" sz="1900">
                <a:solidFill>
                  <a:srgbClr val="FFF2CC"/>
                </a:solidFill>
              </a:rPr>
              <a:t> u.next[r]  ≠ nil and u.next[r].x &lt; x </a:t>
            </a:r>
            <a:r>
              <a:rPr b="1" i="1" lang="pt-BR" sz="1900">
                <a:solidFill>
                  <a:srgbClr val="FFF2CC"/>
                </a:solidFill>
              </a:rPr>
              <a:t>do</a:t>
            </a:r>
            <a:endParaRPr b="1" i="1" sz="1900">
              <a:solidFill>
                <a:srgbClr val="FFF2CC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2CC"/>
                </a:solidFill>
              </a:rPr>
              <a:t>u ← u.next[r]</a:t>
            </a:r>
            <a:endParaRPr i="1" sz="1900">
              <a:solidFill>
                <a:srgbClr val="FFF2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900">
                <a:solidFill>
                  <a:srgbClr val="FFF2CC"/>
                </a:solidFill>
              </a:rPr>
              <a:t>if</a:t>
            </a:r>
            <a:r>
              <a:rPr i="1" lang="pt-BR" sz="1900">
                <a:solidFill>
                  <a:srgbClr val="FFF2CC"/>
                </a:solidFill>
              </a:rPr>
              <a:t> u.next[r] ≠ nil </a:t>
            </a:r>
            <a:r>
              <a:rPr b="1" i="1" lang="pt-BR" sz="1900">
                <a:solidFill>
                  <a:srgbClr val="FFF2CC"/>
                </a:solidFill>
              </a:rPr>
              <a:t>and</a:t>
            </a:r>
            <a:r>
              <a:rPr i="1" lang="pt-BR" sz="1900">
                <a:solidFill>
                  <a:srgbClr val="FFF2CC"/>
                </a:solidFill>
              </a:rPr>
              <a:t> u.next[r].x = x </a:t>
            </a:r>
            <a:r>
              <a:rPr b="1" i="1" lang="pt-BR" sz="1900">
                <a:solidFill>
                  <a:srgbClr val="FFF2CC"/>
                </a:solidFill>
              </a:rPr>
              <a:t>then</a:t>
            </a:r>
            <a:r>
              <a:rPr i="1" lang="pt-BR" sz="1900">
                <a:solidFill>
                  <a:srgbClr val="FFF2CC"/>
                </a:solidFill>
              </a:rPr>
              <a:t> </a:t>
            </a:r>
            <a:r>
              <a:rPr b="1" i="1" lang="pt-BR" sz="1900">
                <a:solidFill>
                  <a:srgbClr val="FFF2CC"/>
                </a:solidFill>
              </a:rPr>
              <a:t>return</a:t>
            </a:r>
            <a:r>
              <a:rPr i="1" lang="pt-BR" sz="1900">
                <a:solidFill>
                  <a:srgbClr val="FFF2CC"/>
                </a:solidFill>
              </a:rPr>
              <a:t> </a:t>
            </a:r>
            <a:r>
              <a:rPr b="1" i="1" lang="pt-BR" sz="1900">
                <a:solidFill>
                  <a:srgbClr val="FFF2CC"/>
                </a:solidFill>
              </a:rPr>
              <a:t>false</a:t>
            </a:r>
            <a:endParaRPr b="1" i="1" sz="1900">
              <a:solidFill>
                <a:srgbClr val="FFF2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2CC"/>
                </a:solidFill>
              </a:rPr>
              <a:t>stack[r] ← u</a:t>
            </a:r>
            <a:endParaRPr i="1" sz="1900">
              <a:solidFill>
                <a:srgbClr val="FFF2CC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2CC"/>
                </a:solidFill>
              </a:rPr>
              <a:t>r ← r - 1</a:t>
            </a:r>
            <a:endParaRPr i="1" sz="1900">
              <a:solidFill>
                <a:srgbClr val="FFF2CC"/>
              </a:solidFill>
            </a:endParaRPr>
          </a:p>
        </p:txBody>
      </p:sp>
      <p:sp>
        <p:nvSpPr>
          <p:cNvPr id="763" name="Google Shape;763;p32"/>
          <p:cNvSpPr txBox="1"/>
          <p:nvPr/>
        </p:nvSpPr>
        <p:spPr>
          <a:xfrm>
            <a:off x="412375" y="3221825"/>
            <a:ext cx="403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00"/>
                </a:solidFill>
              </a:rPr>
              <a:t>w ← new_node(x , pick_height())</a:t>
            </a:r>
            <a:endParaRPr sz="1900">
              <a:solidFill>
                <a:srgbClr val="FFFF00"/>
              </a:solidFill>
            </a:endParaRPr>
          </a:p>
        </p:txBody>
      </p:sp>
      <p:sp>
        <p:nvSpPr>
          <p:cNvPr id="764" name="Google Shape;764;p32"/>
          <p:cNvSpPr txBox="1"/>
          <p:nvPr/>
        </p:nvSpPr>
        <p:spPr>
          <a:xfrm>
            <a:off x="412375" y="3609650"/>
            <a:ext cx="5158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E599"/>
                </a:solidFill>
              </a:rPr>
              <a:t>while h &lt; w.height() do</a:t>
            </a:r>
            <a:endParaRPr sz="1900">
              <a:solidFill>
                <a:srgbClr val="FFE59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E599"/>
                </a:solidFill>
              </a:rPr>
              <a:t>h ←h +1</a:t>
            </a:r>
            <a:endParaRPr sz="1900">
              <a:solidFill>
                <a:srgbClr val="FFE59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E599"/>
                </a:solidFill>
              </a:rPr>
              <a:t>stack [h] ← sentinel # altura aumentada</a:t>
            </a:r>
            <a:endParaRPr sz="1900">
              <a:solidFill>
                <a:srgbClr val="FFE599"/>
              </a:solidFill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1978950" y="736975"/>
            <a:ext cx="498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9900"/>
                </a:solidFill>
              </a:rPr>
              <a:t>T</a:t>
            </a:r>
            <a:r>
              <a:rPr lang="pt-BR" sz="2300">
                <a:solidFill>
                  <a:srgbClr val="FF9900"/>
                </a:solidFill>
              </a:rPr>
              <a:t>erminamos a primeira parte</a:t>
            </a:r>
            <a:endParaRPr sz="2300">
              <a:solidFill>
                <a:srgbClr val="FF9900"/>
              </a:solidFill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4450975" y="3219400"/>
            <a:ext cx="247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9900"/>
                </a:solidFill>
              </a:rPr>
              <a:t>Criamos novo nó com 3.5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5554500" y="1334913"/>
            <a:ext cx="3589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9900"/>
                </a:solidFill>
              </a:rPr>
              <a:t>C</a:t>
            </a:r>
            <a:r>
              <a:rPr lang="pt-BR" sz="1900">
                <a:solidFill>
                  <a:srgbClr val="FF9900"/>
                </a:solidFill>
              </a:rPr>
              <a:t>onsidere que pick_height retornou 3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5268025" y="3980925"/>
            <a:ext cx="3316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9900"/>
                </a:solidFill>
              </a:rPr>
              <a:t>Caso necessário, aumentamos a altura do sentinela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481150" y="1847138"/>
            <a:ext cx="5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w</a:t>
            </a:r>
            <a:endParaRPr sz="29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3"/>
          <p:cNvSpPr txBox="1"/>
          <p:nvPr>
            <p:ph type="title"/>
          </p:nvPr>
        </p:nvSpPr>
        <p:spPr>
          <a:xfrm>
            <a:off x="311700" y="445025"/>
            <a:ext cx="45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add(3.5) Inserindo o nó</a:t>
            </a:r>
            <a:endParaRPr/>
          </a:p>
        </p:txBody>
      </p:sp>
      <p:sp>
        <p:nvSpPr>
          <p:cNvPr id="775" name="Google Shape;775;p33"/>
          <p:cNvSpPr txBox="1"/>
          <p:nvPr>
            <p:ph idx="12" type="sldNum"/>
          </p:nvPr>
        </p:nvSpPr>
        <p:spPr>
          <a:xfrm>
            <a:off x="8406458" y="45765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6" name="Google Shape;776;p33"/>
          <p:cNvSpPr txBox="1"/>
          <p:nvPr>
            <p:ph idx="12" type="sldNum"/>
          </p:nvPr>
        </p:nvSpPr>
        <p:spPr>
          <a:xfrm>
            <a:off x="8406458" y="45765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444541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758881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3"/>
          <p:cNvSpPr/>
          <p:nvPr/>
        </p:nvSpPr>
        <p:spPr>
          <a:xfrm>
            <a:off x="1404075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80" name="Google Shape;780;p33"/>
          <p:cNvSpPr/>
          <p:nvPr/>
        </p:nvSpPr>
        <p:spPr>
          <a:xfrm>
            <a:off x="1718415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33"/>
          <p:cNvCxnSpPr>
            <a:stCxn id="778" idx="3"/>
            <a:endCxn id="779" idx="1"/>
          </p:cNvCxnSpPr>
          <p:nvPr/>
        </p:nvCxnSpPr>
        <p:spPr>
          <a:xfrm>
            <a:off x="1073281" y="42233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33"/>
          <p:cNvSpPr/>
          <p:nvPr/>
        </p:nvSpPr>
        <p:spPr>
          <a:xfrm>
            <a:off x="2346965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2661305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3306499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3620839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6" name="Google Shape;786;p33"/>
          <p:cNvCxnSpPr>
            <a:stCxn id="783" idx="3"/>
            <a:endCxn id="784" idx="1"/>
          </p:cNvCxnSpPr>
          <p:nvPr/>
        </p:nvCxnSpPr>
        <p:spPr>
          <a:xfrm>
            <a:off x="2975705" y="42233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33"/>
          <p:cNvCxnSpPr/>
          <p:nvPr/>
        </p:nvCxnSpPr>
        <p:spPr>
          <a:xfrm>
            <a:off x="2024368" y="42232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33"/>
          <p:cNvSpPr/>
          <p:nvPr/>
        </p:nvSpPr>
        <p:spPr>
          <a:xfrm>
            <a:off x="4249389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789" name="Google Shape;789;p33"/>
          <p:cNvSpPr/>
          <p:nvPr/>
        </p:nvSpPr>
        <p:spPr>
          <a:xfrm>
            <a:off x="4563729" y="4073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3"/>
          <p:cNvSpPr/>
          <p:nvPr/>
        </p:nvSpPr>
        <p:spPr>
          <a:xfrm>
            <a:off x="6235135" y="408191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791" name="Google Shape;791;p33"/>
          <p:cNvSpPr/>
          <p:nvPr/>
        </p:nvSpPr>
        <p:spPr>
          <a:xfrm>
            <a:off x="6549475" y="408191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3"/>
          <p:cNvSpPr/>
          <p:nvPr/>
        </p:nvSpPr>
        <p:spPr>
          <a:xfrm>
            <a:off x="7178025" y="408191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793" name="Google Shape;793;p33"/>
          <p:cNvSpPr/>
          <p:nvPr/>
        </p:nvSpPr>
        <p:spPr>
          <a:xfrm>
            <a:off x="7492366" y="408191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3"/>
          <p:cNvSpPr/>
          <p:nvPr/>
        </p:nvSpPr>
        <p:spPr>
          <a:xfrm>
            <a:off x="8137559" y="408191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795" name="Google Shape;795;p33"/>
          <p:cNvSpPr/>
          <p:nvPr/>
        </p:nvSpPr>
        <p:spPr>
          <a:xfrm>
            <a:off x="8451899" y="408191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33"/>
          <p:cNvCxnSpPr>
            <a:stCxn id="793" idx="3"/>
            <a:endCxn id="794" idx="1"/>
          </p:cNvCxnSpPr>
          <p:nvPr/>
        </p:nvCxnSpPr>
        <p:spPr>
          <a:xfrm>
            <a:off x="7806766" y="423206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33"/>
          <p:cNvCxnSpPr/>
          <p:nvPr/>
        </p:nvCxnSpPr>
        <p:spPr>
          <a:xfrm>
            <a:off x="6855429" y="4232020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" name="Google Shape;798;p33"/>
          <p:cNvCxnSpPr/>
          <p:nvPr/>
        </p:nvCxnSpPr>
        <p:spPr>
          <a:xfrm>
            <a:off x="3926792" y="42232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33"/>
          <p:cNvSpPr/>
          <p:nvPr/>
        </p:nvSpPr>
        <p:spPr>
          <a:xfrm>
            <a:off x="3612517" y="37729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3"/>
          <p:cNvSpPr/>
          <p:nvPr/>
        </p:nvSpPr>
        <p:spPr>
          <a:xfrm>
            <a:off x="3612517" y="34727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3"/>
          <p:cNvSpPr/>
          <p:nvPr/>
        </p:nvSpPr>
        <p:spPr>
          <a:xfrm>
            <a:off x="3612517" y="317253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3"/>
          <p:cNvSpPr/>
          <p:nvPr/>
        </p:nvSpPr>
        <p:spPr>
          <a:xfrm>
            <a:off x="4567890" y="37729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3"/>
          <p:cNvSpPr/>
          <p:nvPr/>
        </p:nvSpPr>
        <p:spPr>
          <a:xfrm>
            <a:off x="4563729" y="34727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3"/>
          <p:cNvSpPr/>
          <p:nvPr/>
        </p:nvSpPr>
        <p:spPr>
          <a:xfrm>
            <a:off x="6543234" y="3781698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6541154" y="3481484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6541154" y="3181269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3"/>
          <p:cNvSpPr/>
          <p:nvPr/>
        </p:nvSpPr>
        <p:spPr>
          <a:xfrm>
            <a:off x="6541154" y="288105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3"/>
          <p:cNvSpPr/>
          <p:nvPr/>
        </p:nvSpPr>
        <p:spPr>
          <a:xfrm>
            <a:off x="6541154" y="2589813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7492392" y="3781698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8451899" y="3781698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758842" y="3768474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756762" y="34682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756762" y="316804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756762" y="286783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756762" y="2576589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33"/>
          <p:cNvCxnSpPr>
            <a:endCxn id="799" idx="1"/>
          </p:cNvCxnSpPr>
          <p:nvPr/>
        </p:nvCxnSpPr>
        <p:spPr>
          <a:xfrm>
            <a:off x="1073317" y="3918610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33"/>
          <p:cNvCxnSpPr/>
          <p:nvPr/>
        </p:nvCxnSpPr>
        <p:spPr>
          <a:xfrm>
            <a:off x="1073300" y="3620604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33"/>
          <p:cNvCxnSpPr/>
          <p:nvPr/>
        </p:nvCxnSpPr>
        <p:spPr>
          <a:xfrm>
            <a:off x="1073300" y="3315916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3"/>
          <p:cNvCxnSpPr>
            <a:endCxn id="802" idx="1"/>
          </p:cNvCxnSpPr>
          <p:nvPr/>
        </p:nvCxnSpPr>
        <p:spPr>
          <a:xfrm>
            <a:off x="3926790" y="3918610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33"/>
          <p:cNvCxnSpPr/>
          <p:nvPr/>
        </p:nvCxnSpPr>
        <p:spPr>
          <a:xfrm>
            <a:off x="3926648" y="3620604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33"/>
          <p:cNvCxnSpPr>
            <a:stCxn id="822" idx="3"/>
            <a:endCxn id="790" idx="1"/>
          </p:cNvCxnSpPr>
          <p:nvPr/>
        </p:nvCxnSpPr>
        <p:spPr>
          <a:xfrm>
            <a:off x="4890512" y="4224464"/>
            <a:ext cx="13446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" name="Google Shape;823;p33"/>
          <p:cNvCxnSpPr/>
          <p:nvPr/>
        </p:nvCxnSpPr>
        <p:spPr>
          <a:xfrm>
            <a:off x="6859550" y="3929556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4" name="Google Shape;824;p33"/>
          <p:cNvCxnSpPr/>
          <p:nvPr/>
        </p:nvCxnSpPr>
        <p:spPr>
          <a:xfrm>
            <a:off x="7808695" y="3929556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33"/>
          <p:cNvSpPr txBox="1"/>
          <p:nvPr/>
        </p:nvSpPr>
        <p:spPr>
          <a:xfrm>
            <a:off x="273109" y="4377863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26" name="Google Shape;826;p33"/>
          <p:cNvSpPr txBox="1"/>
          <p:nvPr/>
        </p:nvSpPr>
        <p:spPr>
          <a:xfrm>
            <a:off x="27959" y="4023239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27" name="Google Shape;827;p33"/>
          <p:cNvSpPr txBox="1"/>
          <p:nvPr/>
        </p:nvSpPr>
        <p:spPr>
          <a:xfrm>
            <a:off x="27959" y="37230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28" name="Google Shape;828;p33"/>
          <p:cNvSpPr txBox="1"/>
          <p:nvPr/>
        </p:nvSpPr>
        <p:spPr>
          <a:xfrm>
            <a:off x="27959" y="3422810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29" name="Google Shape;829;p33"/>
          <p:cNvSpPr txBox="1"/>
          <p:nvPr/>
        </p:nvSpPr>
        <p:spPr>
          <a:xfrm>
            <a:off x="27959" y="3122596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30" name="Google Shape;830;p33"/>
          <p:cNvSpPr txBox="1"/>
          <p:nvPr/>
        </p:nvSpPr>
        <p:spPr>
          <a:xfrm>
            <a:off x="27959" y="2833591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31" name="Google Shape;831;p33"/>
          <p:cNvSpPr txBox="1"/>
          <p:nvPr/>
        </p:nvSpPr>
        <p:spPr>
          <a:xfrm>
            <a:off x="27959" y="2506172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32" name="Google Shape;832;p33"/>
          <p:cNvSpPr/>
          <p:nvPr/>
        </p:nvSpPr>
        <p:spPr>
          <a:xfrm>
            <a:off x="758887" y="2576401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3"/>
          <p:cNvSpPr/>
          <p:nvPr/>
        </p:nvSpPr>
        <p:spPr>
          <a:xfrm>
            <a:off x="758887" y="2873914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3"/>
          <p:cNvSpPr/>
          <p:nvPr/>
        </p:nvSpPr>
        <p:spPr>
          <a:xfrm>
            <a:off x="3614662" y="3171301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3"/>
          <p:cNvSpPr/>
          <p:nvPr/>
        </p:nvSpPr>
        <p:spPr>
          <a:xfrm>
            <a:off x="4570699" y="3471576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3"/>
          <p:cNvSpPr/>
          <p:nvPr/>
        </p:nvSpPr>
        <p:spPr>
          <a:xfrm>
            <a:off x="4563724" y="3772376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3"/>
          <p:cNvSpPr/>
          <p:nvPr/>
        </p:nvSpPr>
        <p:spPr>
          <a:xfrm>
            <a:off x="4576112" y="4074314"/>
            <a:ext cx="314400" cy="300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3"/>
          <p:cNvSpPr txBox="1"/>
          <p:nvPr/>
        </p:nvSpPr>
        <p:spPr>
          <a:xfrm>
            <a:off x="760201" y="999325"/>
            <a:ext cx="492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00FFFF"/>
                </a:solidFill>
              </a:rPr>
              <a:t>for</a:t>
            </a:r>
            <a:r>
              <a:rPr i="1" lang="pt-BR" sz="1900">
                <a:solidFill>
                  <a:srgbClr val="FFFF00"/>
                </a:solidFill>
              </a:rPr>
              <a:t> i </a:t>
            </a:r>
            <a:r>
              <a:rPr i="1" lang="pt-BR" sz="1900">
                <a:solidFill>
                  <a:schemeClr val="accent5"/>
                </a:solidFill>
              </a:rPr>
              <a:t>in</a:t>
            </a:r>
            <a:r>
              <a:rPr i="1" lang="pt-BR" sz="1900">
                <a:solidFill>
                  <a:srgbClr val="FFFF00"/>
                </a:solidFill>
              </a:rPr>
              <a:t> 0, 1, 2, . . . , len(w.next) − 1 </a:t>
            </a:r>
            <a:r>
              <a:rPr i="1" lang="pt-BR" sz="1900">
                <a:solidFill>
                  <a:schemeClr val="accent5"/>
                </a:solidFill>
              </a:rPr>
              <a:t>do</a:t>
            </a:r>
            <a:endParaRPr i="1" sz="1900">
              <a:solidFill>
                <a:schemeClr val="accent5"/>
              </a:solidFill>
            </a:endParaRPr>
          </a:p>
        </p:txBody>
      </p:sp>
      <p:sp>
        <p:nvSpPr>
          <p:cNvPr id="838" name="Google Shape;838;p33"/>
          <p:cNvSpPr txBox="1"/>
          <p:nvPr/>
        </p:nvSpPr>
        <p:spPr>
          <a:xfrm>
            <a:off x="1111263" y="1269225"/>
            <a:ext cx="330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w.next[i] ← stack[i].next[i]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839" name="Google Shape;839;p33"/>
          <p:cNvSpPr txBox="1"/>
          <p:nvPr/>
        </p:nvSpPr>
        <p:spPr>
          <a:xfrm>
            <a:off x="1108600" y="1566675"/>
            <a:ext cx="330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stack[i].next[i] ← w</a:t>
            </a:r>
            <a:endParaRPr i="1" sz="1900">
              <a:solidFill>
                <a:srgbClr val="FFFF00"/>
              </a:solidFill>
            </a:endParaRPr>
          </a:p>
        </p:txBody>
      </p:sp>
      <p:sp>
        <p:nvSpPr>
          <p:cNvPr id="840" name="Google Shape;840;p33"/>
          <p:cNvSpPr txBox="1"/>
          <p:nvPr/>
        </p:nvSpPr>
        <p:spPr>
          <a:xfrm>
            <a:off x="760188" y="1867375"/>
            <a:ext cx="189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FFFF00"/>
                </a:solidFill>
              </a:rPr>
              <a:t>n</a:t>
            </a:r>
            <a:r>
              <a:rPr i="1" lang="pt-BR" sz="1900">
                <a:solidFill>
                  <a:srgbClr val="FFFF00"/>
                </a:solidFill>
              </a:rPr>
              <a:t> ← n + 1</a:t>
            </a:r>
            <a:endParaRPr i="1" sz="1900">
              <a:solidFill>
                <a:srgbClr val="FFFF00"/>
              </a:solidFill>
            </a:endParaRPr>
          </a:p>
        </p:txBody>
      </p:sp>
      <p:cxnSp>
        <p:nvCxnSpPr>
          <p:cNvPr id="841" name="Google Shape;841;p33"/>
          <p:cNvCxnSpPr/>
          <p:nvPr/>
        </p:nvCxnSpPr>
        <p:spPr>
          <a:xfrm>
            <a:off x="273100" y="12360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33"/>
          <p:cNvSpPr txBox="1"/>
          <p:nvPr/>
        </p:nvSpPr>
        <p:spPr>
          <a:xfrm>
            <a:off x="4450275" y="4224475"/>
            <a:ext cx="5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u</a:t>
            </a:r>
            <a:endParaRPr sz="2900">
              <a:solidFill>
                <a:srgbClr val="00FF00"/>
              </a:solidFill>
            </a:endParaRPr>
          </a:p>
        </p:txBody>
      </p:sp>
      <p:cxnSp>
        <p:nvCxnSpPr>
          <p:cNvPr id="843" name="Google Shape;843;p33"/>
          <p:cNvCxnSpPr>
            <a:endCxn id="804" idx="1"/>
          </p:cNvCxnSpPr>
          <p:nvPr/>
        </p:nvCxnSpPr>
        <p:spPr>
          <a:xfrm>
            <a:off x="4890534" y="3918648"/>
            <a:ext cx="16527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33"/>
          <p:cNvCxnSpPr/>
          <p:nvPr/>
        </p:nvCxnSpPr>
        <p:spPr>
          <a:xfrm>
            <a:off x="4890534" y="3625035"/>
            <a:ext cx="16527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33"/>
          <p:cNvCxnSpPr>
            <a:endCxn id="806" idx="1"/>
          </p:cNvCxnSpPr>
          <p:nvPr/>
        </p:nvCxnSpPr>
        <p:spPr>
          <a:xfrm>
            <a:off x="3935354" y="3314019"/>
            <a:ext cx="2605800" cy="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33"/>
          <p:cNvCxnSpPr>
            <a:stCxn id="833" idx="3"/>
            <a:endCxn id="807" idx="1"/>
          </p:cNvCxnSpPr>
          <p:nvPr/>
        </p:nvCxnSpPr>
        <p:spPr>
          <a:xfrm>
            <a:off x="1073287" y="3024064"/>
            <a:ext cx="54678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33"/>
          <p:cNvCxnSpPr>
            <a:stCxn id="832" idx="3"/>
            <a:endCxn id="808" idx="1"/>
          </p:cNvCxnSpPr>
          <p:nvPr/>
        </p:nvCxnSpPr>
        <p:spPr>
          <a:xfrm>
            <a:off x="1073287" y="2726551"/>
            <a:ext cx="54678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33"/>
          <p:cNvSpPr/>
          <p:nvPr/>
        </p:nvSpPr>
        <p:spPr>
          <a:xfrm>
            <a:off x="5291211" y="2362475"/>
            <a:ext cx="49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3.5</a:t>
            </a:r>
            <a:endParaRPr sz="1500"/>
          </a:p>
        </p:txBody>
      </p:sp>
      <p:sp>
        <p:nvSpPr>
          <p:cNvPr id="849" name="Google Shape;849;p33"/>
          <p:cNvSpPr/>
          <p:nvPr/>
        </p:nvSpPr>
        <p:spPr>
          <a:xfrm>
            <a:off x="5789150" y="2362475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5784302" y="2062260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5782686" y="1762046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5782686" y="1476319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 txBox="1"/>
          <p:nvPr/>
        </p:nvSpPr>
        <p:spPr>
          <a:xfrm>
            <a:off x="5659988" y="830725"/>
            <a:ext cx="51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00FF00"/>
                </a:solidFill>
              </a:rPr>
              <a:t>w</a:t>
            </a:r>
            <a:endParaRPr sz="2900">
              <a:solidFill>
                <a:srgbClr val="00FF00"/>
              </a:solidFill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6942075" y="1476325"/>
            <a:ext cx="51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FF00"/>
                </a:solidFill>
              </a:rPr>
              <a:t>i = </a:t>
            </a:r>
            <a:endParaRPr sz="2300">
              <a:solidFill>
                <a:srgbClr val="00FF00"/>
              </a:solidFill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7398250" y="1499425"/>
            <a:ext cx="49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0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856" name="Google Shape;856;p33"/>
          <p:cNvCxnSpPr/>
          <p:nvPr/>
        </p:nvCxnSpPr>
        <p:spPr>
          <a:xfrm>
            <a:off x="520300" y="155170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33"/>
          <p:cNvCxnSpPr/>
          <p:nvPr/>
        </p:nvCxnSpPr>
        <p:spPr>
          <a:xfrm>
            <a:off x="520300" y="1795363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33"/>
          <p:cNvCxnSpPr/>
          <p:nvPr/>
        </p:nvCxnSpPr>
        <p:spPr>
          <a:xfrm>
            <a:off x="248550" y="21507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33"/>
          <p:cNvCxnSpPr>
            <a:endCxn id="790" idx="1"/>
          </p:cNvCxnSpPr>
          <p:nvPr/>
        </p:nvCxnSpPr>
        <p:spPr>
          <a:xfrm>
            <a:off x="6034435" y="2515762"/>
            <a:ext cx="200700" cy="171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33"/>
          <p:cNvCxnSpPr>
            <a:endCxn id="849" idx="2"/>
          </p:cNvCxnSpPr>
          <p:nvPr/>
        </p:nvCxnSpPr>
        <p:spPr>
          <a:xfrm flipH="1" rot="10800000">
            <a:off x="4884350" y="2662775"/>
            <a:ext cx="1026900" cy="154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33"/>
          <p:cNvSpPr txBox="1"/>
          <p:nvPr/>
        </p:nvSpPr>
        <p:spPr>
          <a:xfrm>
            <a:off x="7398250" y="1499425"/>
            <a:ext cx="49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862" name="Google Shape;862;p33"/>
          <p:cNvCxnSpPr>
            <a:stCxn id="850" idx="3"/>
            <a:endCxn id="804" idx="1"/>
          </p:cNvCxnSpPr>
          <p:nvPr/>
        </p:nvCxnSpPr>
        <p:spPr>
          <a:xfrm>
            <a:off x="6028502" y="2212410"/>
            <a:ext cx="514800" cy="17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33"/>
          <p:cNvCxnSpPr>
            <a:stCxn id="836" idx="3"/>
            <a:endCxn id="850" idx="1"/>
          </p:cNvCxnSpPr>
          <p:nvPr/>
        </p:nvCxnSpPr>
        <p:spPr>
          <a:xfrm flipH="1" rot="10800000">
            <a:off x="4878124" y="2212526"/>
            <a:ext cx="906300" cy="171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4" name="Google Shape;864;p33"/>
          <p:cNvSpPr txBox="1"/>
          <p:nvPr/>
        </p:nvSpPr>
        <p:spPr>
          <a:xfrm>
            <a:off x="7398250" y="1499425"/>
            <a:ext cx="49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865" name="Google Shape;865;p33"/>
          <p:cNvCxnSpPr>
            <a:stCxn id="851" idx="3"/>
            <a:endCxn id="805" idx="1"/>
          </p:cNvCxnSpPr>
          <p:nvPr/>
        </p:nvCxnSpPr>
        <p:spPr>
          <a:xfrm>
            <a:off x="6026886" y="1912196"/>
            <a:ext cx="514200" cy="17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33"/>
          <p:cNvCxnSpPr>
            <a:stCxn id="835" idx="3"/>
            <a:endCxn id="851" idx="1"/>
          </p:cNvCxnSpPr>
          <p:nvPr/>
        </p:nvCxnSpPr>
        <p:spPr>
          <a:xfrm flipH="1" rot="10800000">
            <a:off x="4885099" y="1912326"/>
            <a:ext cx="897600" cy="170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33"/>
          <p:cNvSpPr txBox="1"/>
          <p:nvPr/>
        </p:nvSpPr>
        <p:spPr>
          <a:xfrm>
            <a:off x="7398250" y="1499425"/>
            <a:ext cx="49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868" name="Google Shape;868;p33"/>
          <p:cNvCxnSpPr>
            <a:stCxn id="852" idx="3"/>
            <a:endCxn id="806" idx="1"/>
          </p:cNvCxnSpPr>
          <p:nvPr/>
        </p:nvCxnSpPr>
        <p:spPr>
          <a:xfrm>
            <a:off x="6026886" y="1626469"/>
            <a:ext cx="514200" cy="170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33"/>
          <p:cNvCxnSpPr>
            <a:stCxn id="834" idx="3"/>
            <a:endCxn id="852" idx="1"/>
          </p:cNvCxnSpPr>
          <p:nvPr/>
        </p:nvCxnSpPr>
        <p:spPr>
          <a:xfrm flipH="1" rot="10800000">
            <a:off x="3929062" y="1626451"/>
            <a:ext cx="1853700" cy="169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add(3.5)</a:t>
            </a:r>
            <a:endParaRPr/>
          </a:p>
        </p:txBody>
      </p:sp>
      <p:sp>
        <p:nvSpPr>
          <p:cNvPr id="875" name="Google Shape;8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6" name="Google Shape;8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7" name="Google Shape;877;p34"/>
          <p:cNvSpPr/>
          <p:nvPr/>
        </p:nvSpPr>
        <p:spPr>
          <a:xfrm>
            <a:off x="815629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4"/>
          <p:cNvSpPr/>
          <p:nvPr/>
        </p:nvSpPr>
        <p:spPr>
          <a:xfrm>
            <a:off x="1129969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4"/>
          <p:cNvSpPr/>
          <p:nvPr/>
        </p:nvSpPr>
        <p:spPr>
          <a:xfrm>
            <a:off x="1775162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880" name="Google Shape;880;p34"/>
          <p:cNvSpPr/>
          <p:nvPr/>
        </p:nvSpPr>
        <p:spPr>
          <a:xfrm>
            <a:off x="2089503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34"/>
          <p:cNvCxnSpPr>
            <a:stCxn id="878" idx="3"/>
            <a:endCxn id="879" idx="1"/>
          </p:cNvCxnSpPr>
          <p:nvPr/>
        </p:nvCxnSpPr>
        <p:spPr>
          <a:xfrm>
            <a:off x="1444369" y="34853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34"/>
          <p:cNvSpPr/>
          <p:nvPr/>
        </p:nvSpPr>
        <p:spPr>
          <a:xfrm>
            <a:off x="2718052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83" name="Google Shape;883;p34"/>
          <p:cNvSpPr/>
          <p:nvPr/>
        </p:nvSpPr>
        <p:spPr>
          <a:xfrm>
            <a:off x="3032393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3677586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85" name="Google Shape;885;p34"/>
          <p:cNvSpPr/>
          <p:nvPr/>
        </p:nvSpPr>
        <p:spPr>
          <a:xfrm>
            <a:off x="3991926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Google Shape;886;p34"/>
          <p:cNvCxnSpPr>
            <a:stCxn id="883" idx="3"/>
            <a:endCxn id="884" idx="1"/>
          </p:cNvCxnSpPr>
          <p:nvPr/>
        </p:nvCxnSpPr>
        <p:spPr>
          <a:xfrm>
            <a:off x="3346793" y="34853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34"/>
          <p:cNvCxnSpPr/>
          <p:nvPr/>
        </p:nvCxnSpPr>
        <p:spPr>
          <a:xfrm>
            <a:off x="2395456" y="34852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8" name="Google Shape;888;p34"/>
          <p:cNvSpPr/>
          <p:nvPr/>
        </p:nvSpPr>
        <p:spPr>
          <a:xfrm>
            <a:off x="4505501" y="33352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889" name="Google Shape;889;p34"/>
          <p:cNvSpPr/>
          <p:nvPr/>
        </p:nvSpPr>
        <p:spPr>
          <a:xfrm>
            <a:off x="4819842" y="33352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6386535" y="33231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6700875" y="33231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2" name="Google Shape;892;p34"/>
          <p:cNvCxnSpPr>
            <a:stCxn id="889" idx="3"/>
            <a:endCxn id="893" idx="1"/>
          </p:cNvCxnSpPr>
          <p:nvPr/>
        </p:nvCxnSpPr>
        <p:spPr>
          <a:xfrm flipH="1" rot="10800000">
            <a:off x="5134242" y="3478150"/>
            <a:ext cx="3591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34"/>
          <p:cNvSpPr/>
          <p:nvPr/>
        </p:nvSpPr>
        <p:spPr>
          <a:xfrm>
            <a:off x="7339575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7653916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4"/>
          <p:cNvSpPr/>
          <p:nvPr/>
        </p:nvSpPr>
        <p:spPr>
          <a:xfrm>
            <a:off x="8299109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8613449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8" name="Google Shape;898;p34"/>
          <p:cNvCxnSpPr>
            <a:stCxn id="895" idx="3"/>
            <a:endCxn id="896" idx="1"/>
          </p:cNvCxnSpPr>
          <p:nvPr/>
        </p:nvCxnSpPr>
        <p:spPr>
          <a:xfrm>
            <a:off x="7968316" y="351867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34"/>
          <p:cNvCxnSpPr/>
          <p:nvPr/>
        </p:nvCxnSpPr>
        <p:spPr>
          <a:xfrm>
            <a:off x="7006829" y="3473207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34"/>
          <p:cNvCxnSpPr>
            <a:endCxn id="888" idx="1"/>
          </p:cNvCxnSpPr>
          <p:nvPr/>
        </p:nvCxnSpPr>
        <p:spPr>
          <a:xfrm>
            <a:off x="4297901" y="3485350"/>
            <a:ext cx="20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34"/>
          <p:cNvSpPr/>
          <p:nvPr/>
        </p:nvSpPr>
        <p:spPr>
          <a:xfrm>
            <a:off x="3983605" y="30349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3983605" y="27347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3983605" y="243453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4824002" y="303498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4819842" y="273477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6694634" y="302288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6692554" y="272267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6692554" y="2422457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6692554" y="212224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6692554" y="18310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7653942" y="306831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8613449" y="306831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1129930" y="3030474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1127849" y="27302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1127849" y="243004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1127849" y="212983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1127849" y="1838589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4"/>
          <p:cNvCxnSpPr>
            <a:endCxn id="901" idx="1"/>
          </p:cNvCxnSpPr>
          <p:nvPr/>
        </p:nvCxnSpPr>
        <p:spPr>
          <a:xfrm>
            <a:off x="1444405" y="3180610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34"/>
          <p:cNvCxnSpPr/>
          <p:nvPr/>
        </p:nvCxnSpPr>
        <p:spPr>
          <a:xfrm>
            <a:off x="1444388" y="2882604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34"/>
          <p:cNvCxnSpPr/>
          <p:nvPr/>
        </p:nvCxnSpPr>
        <p:spPr>
          <a:xfrm>
            <a:off x="1444388" y="2577916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34"/>
          <p:cNvCxnSpPr>
            <a:stCxn id="922" idx="3"/>
            <a:endCxn id="909" idx="1"/>
          </p:cNvCxnSpPr>
          <p:nvPr/>
        </p:nvCxnSpPr>
        <p:spPr>
          <a:xfrm flipH="1" rot="10800000">
            <a:off x="1444354" y="2272392"/>
            <a:ext cx="52482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34"/>
          <p:cNvCxnSpPr/>
          <p:nvPr/>
        </p:nvCxnSpPr>
        <p:spPr>
          <a:xfrm>
            <a:off x="1434224" y="1943126"/>
            <a:ext cx="5258100" cy="3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34"/>
          <p:cNvCxnSpPr>
            <a:stCxn id="901" idx="3"/>
            <a:endCxn id="904" idx="1"/>
          </p:cNvCxnSpPr>
          <p:nvPr/>
        </p:nvCxnSpPr>
        <p:spPr>
          <a:xfrm>
            <a:off x="4298005" y="3185110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34"/>
          <p:cNvCxnSpPr>
            <a:stCxn id="902" idx="3"/>
          </p:cNvCxnSpPr>
          <p:nvPr/>
        </p:nvCxnSpPr>
        <p:spPr>
          <a:xfrm>
            <a:off x="4298005" y="2884896"/>
            <a:ext cx="5259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34"/>
          <p:cNvCxnSpPr>
            <a:stCxn id="927" idx="3"/>
          </p:cNvCxnSpPr>
          <p:nvPr/>
        </p:nvCxnSpPr>
        <p:spPr>
          <a:xfrm flipH="1" rot="10800000">
            <a:off x="6229074" y="2874896"/>
            <a:ext cx="4656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34"/>
          <p:cNvCxnSpPr/>
          <p:nvPr/>
        </p:nvCxnSpPr>
        <p:spPr>
          <a:xfrm>
            <a:off x="7010950" y="3170743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34"/>
          <p:cNvCxnSpPr/>
          <p:nvPr/>
        </p:nvCxnSpPr>
        <p:spPr>
          <a:xfrm>
            <a:off x="7970245" y="3216168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" name="Google Shape;930;p34"/>
          <p:cNvSpPr txBox="1"/>
          <p:nvPr/>
        </p:nvSpPr>
        <p:spPr>
          <a:xfrm>
            <a:off x="644196" y="3639863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31" name="Google Shape;931;p34"/>
          <p:cNvSpPr txBox="1"/>
          <p:nvPr/>
        </p:nvSpPr>
        <p:spPr>
          <a:xfrm>
            <a:off x="399046" y="3285239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932" name="Google Shape;932;p34"/>
          <p:cNvSpPr txBox="1"/>
          <p:nvPr/>
        </p:nvSpPr>
        <p:spPr>
          <a:xfrm>
            <a:off x="399046" y="29850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933" name="Google Shape;933;p34"/>
          <p:cNvSpPr txBox="1"/>
          <p:nvPr/>
        </p:nvSpPr>
        <p:spPr>
          <a:xfrm>
            <a:off x="399046" y="2684810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934" name="Google Shape;934;p34"/>
          <p:cNvSpPr txBox="1"/>
          <p:nvPr/>
        </p:nvSpPr>
        <p:spPr>
          <a:xfrm>
            <a:off x="399046" y="2384596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935" name="Google Shape;935;p34"/>
          <p:cNvSpPr txBox="1"/>
          <p:nvPr/>
        </p:nvSpPr>
        <p:spPr>
          <a:xfrm>
            <a:off x="399046" y="2095591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936" name="Google Shape;936;p34"/>
          <p:cNvSpPr txBox="1"/>
          <p:nvPr/>
        </p:nvSpPr>
        <p:spPr>
          <a:xfrm>
            <a:off x="399046" y="1768172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5493398" y="3327875"/>
            <a:ext cx="498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3.5</a:t>
            </a:r>
            <a:endParaRPr sz="1500"/>
          </a:p>
        </p:txBody>
      </p:sp>
      <p:sp>
        <p:nvSpPr>
          <p:cNvPr id="937" name="Google Shape;937;p34"/>
          <p:cNvSpPr/>
          <p:nvPr/>
        </p:nvSpPr>
        <p:spPr>
          <a:xfrm>
            <a:off x="5991337" y="3327875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8" name="Google Shape;938;p34"/>
          <p:cNvCxnSpPr>
            <a:stCxn id="937" idx="3"/>
            <a:endCxn id="890" idx="1"/>
          </p:cNvCxnSpPr>
          <p:nvPr/>
        </p:nvCxnSpPr>
        <p:spPr>
          <a:xfrm flipH="1" rot="10800000">
            <a:off x="6235537" y="3473225"/>
            <a:ext cx="1509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34"/>
          <p:cNvSpPr/>
          <p:nvPr/>
        </p:nvSpPr>
        <p:spPr>
          <a:xfrm>
            <a:off x="5986490" y="3027660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5984874" y="2727446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5984874" y="2427232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1" name="Google Shape;941;p34"/>
          <p:cNvCxnSpPr>
            <a:stCxn id="942" idx="3"/>
            <a:endCxn id="939" idx="1"/>
          </p:cNvCxnSpPr>
          <p:nvPr/>
        </p:nvCxnSpPr>
        <p:spPr>
          <a:xfrm flipH="1" rot="10800000">
            <a:off x="5134190" y="3177810"/>
            <a:ext cx="8523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34"/>
          <p:cNvCxnSpPr>
            <a:stCxn id="944" idx="3"/>
            <a:endCxn id="927" idx="1"/>
          </p:cNvCxnSpPr>
          <p:nvPr/>
        </p:nvCxnSpPr>
        <p:spPr>
          <a:xfrm flipH="1" rot="10800000">
            <a:off x="5141274" y="2877596"/>
            <a:ext cx="8436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34"/>
          <p:cNvCxnSpPr/>
          <p:nvPr/>
        </p:nvCxnSpPr>
        <p:spPr>
          <a:xfrm>
            <a:off x="6222020" y="3130093"/>
            <a:ext cx="498000" cy="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34"/>
          <p:cNvCxnSpPr>
            <a:stCxn id="947" idx="3"/>
          </p:cNvCxnSpPr>
          <p:nvPr/>
        </p:nvCxnSpPr>
        <p:spPr>
          <a:xfrm flipH="1" rot="10800000">
            <a:off x="4300149" y="2579851"/>
            <a:ext cx="1694400" cy="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34"/>
          <p:cNvCxnSpPr/>
          <p:nvPr/>
        </p:nvCxnSpPr>
        <p:spPr>
          <a:xfrm flipH="1" rot="10800000">
            <a:off x="6238224" y="2571259"/>
            <a:ext cx="4656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remove(x)</a:t>
            </a:r>
            <a:endParaRPr/>
          </a:p>
        </p:txBody>
      </p:sp>
      <p:sp>
        <p:nvSpPr>
          <p:cNvPr id="954" name="Google Shape;954;p35"/>
          <p:cNvSpPr txBox="1"/>
          <p:nvPr>
            <p:ph idx="1" type="body"/>
          </p:nvPr>
        </p:nvSpPr>
        <p:spPr>
          <a:xfrm>
            <a:off x="707500" y="937150"/>
            <a:ext cx="8520600" cy="4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removed ← false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← sentinel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←h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 ≥ 0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u.next[r] ≠ nil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u.next[r].x &lt; x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← u.next[r]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u.next[r] ≠ nil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u.next[r].x = x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removed ← true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u.next[r] ← u.next[r].next[r]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 = sentinel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u.next[r] = nil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 ← h − 1 </a:t>
            </a:r>
            <a:r>
              <a:rPr lang="pt-BR" sz="2000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# altura foi diminuída</a:t>
            </a:r>
            <a:endParaRPr sz="2000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←r −1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removed </a:t>
            </a: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 ← n − 1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removed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0" name="Google Shape;960;p36"/>
          <p:cNvCxnSpPr/>
          <p:nvPr/>
        </p:nvCxnSpPr>
        <p:spPr>
          <a:xfrm>
            <a:off x="4375632" y="42991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remove(3)</a:t>
            </a:r>
            <a:endParaRPr/>
          </a:p>
        </p:txBody>
      </p:sp>
      <p:sp>
        <p:nvSpPr>
          <p:cNvPr id="962" name="Google Shape;96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3" name="Google Shape;9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745915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1073567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1746083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2073735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36"/>
          <p:cNvCxnSpPr>
            <a:stCxn id="965" idx="3"/>
            <a:endCxn id="966" idx="1"/>
          </p:cNvCxnSpPr>
          <p:nvPr/>
        </p:nvCxnSpPr>
        <p:spPr>
          <a:xfrm>
            <a:off x="1401167" y="42991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36"/>
          <p:cNvSpPr/>
          <p:nvPr/>
        </p:nvSpPr>
        <p:spPr>
          <a:xfrm>
            <a:off x="2728902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3056554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3729070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4056722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36"/>
          <p:cNvCxnSpPr>
            <a:stCxn id="970" idx="3"/>
            <a:endCxn id="971" idx="1"/>
          </p:cNvCxnSpPr>
          <p:nvPr/>
        </p:nvCxnSpPr>
        <p:spPr>
          <a:xfrm>
            <a:off x="3384154" y="42991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36"/>
          <p:cNvCxnSpPr/>
          <p:nvPr/>
        </p:nvCxnSpPr>
        <p:spPr>
          <a:xfrm>
            <a:off x="2392645" y="42991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36"/>
          <p:cNvSpPr/>
          <p:nvPr/>
        </p:nvSpPr>
        <p:spPr>
          <a:xfrm>
            <a:off x="4711890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39542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712058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6039710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6694877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7022529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7695045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8022697" y="41353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3" name="Google Shape;983;p36"/>
          <p:cNvCxnSpPr>
            <a:stCxn id="980" idx="3"/>
            <a:endCxn id="981" idx="1"/>
          </p:cNvCxnSpPr>
          <p:nvPr/>
        </p:nvCxnSpPr>
        <p:spPr>
          <a:xfrm>
            <a:off x="7350129" y="42991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36"/>
          <p:cNvCxnSpPr/>
          <p:nvPr/>
        </p:nvCxnSpPr>
        <p:spPr>
          <a:xfrm>
            <a:off x="6358619" y="42991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5" name="Google Shape;985;p36"/>
          <p:cNvSpPr/>
          <p:nvPr/>
        </p:nvSpPr>
        <p:spPr>
          <a:xfrm>
            <a:off x="4048048" y="38076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048048" y="34800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048048" y="31523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5043879" y="38076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6"/>
          <p:cNvSpPr/>
          <p:nvPr/>
        </p:nvSpPr>
        <p:spPr>
          <a:xfrm>
            <a:off x="5039542" y="34800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6"/>
          <p:cNvSpPr/>
          <p:nvPr/>
        </p:nvSpPr>
        <p:spPr>
          <a:xfrm>
            <a:off x="6033204" y="38076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6"/>
          <p:cNvSpPr/>
          <p:nvPr/>
        </p:nvSpPr>
        <p:spPr>
          <a:xfrm>
            <a:off x="6031035" y="34800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6"/>
          <p:cNvSpPr/>
          <p:nvPr/>
        </p:nvSpPr>
        <p:spPr>
          <a:xfrm>
            <a:off x="6031035" y="31523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6031035" y="28247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6"/>
          <p:cNvSpPr/>
          <p:nvPr/>
        </p:nvSpPr>
        <p:spPr>
          <a:xfrm>
            <a:off x="6031035" y="25068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6"/>
          <p:cNvSpPr/>
          <p:nvPr/>
        </p:nvSpPr>
        <p:spPr>
          <a:xfrm>
            <a:off x="7022556" y="38076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8022697" y="38076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1073526" y="38027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1071358" y="34751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1071358" y="31474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1071358" y="28198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1071358" y="25019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" name="Google Shape;1002;p36"/>
          <p:cNvCxnSpPr>
            <a:endCxn id="985" idx="1"/>
          </p:cNvCxnSpPr>
          <p:nvPr/>
        </p:nvCxnSpPr>
        <p:spPr>
          <a:xfrm>
            <a:off x="1401448" y="39666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36"/>
          <p:cNvCxnSpPr/>
          <p:nvPr/>
        </p:nvCxnSpPr>
        <p:spPr>
          <a:xfrm>
            <a:off x="1401301" y="36413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36"/>
          <p:cNvCxnSpPr/>
          <p:nvPr/>
        </p:nvCxnSpPr>
        <p:spPr>
          <a:xfrm>
            <a:off x="1401301" y="33088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36"/>
          <p:cNvCxnSpPr>
            <a:endCxn id="993" idx="1"/>
          </p:cNvCxnSpPr>
          <p:nvPr/>
        </p:nvCxnSpPr>
        <p:spPr>
          <a:xfrm>
            <a:off x="1401435" y="29861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36"/>
          <p:cNvCxnSpPr/>
          <p:nvPr/>
        </p:nvCxnSpPr>
        <p:spPr>
          <a:xfrm>
            <a:off x="1401355" y="26695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36"/>
          <p:cNvCxnSpPr>
            <a:endCxn id="988" idx="1"/>
          </p:cNvCxnSpPr>
          <p:nvPr/>
        </p:nvCxnSpPr>
        <p:spPr>
          <a:xfrm>
            <a:off x="4375479" y="39666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36"/>
          <p:cNvCxnSpPr/>
          <p:nvPr/>
        </p:nvCxnSpPr>
        <p:spPr>
          <a:xfrm>
            <a:off x="4375482" y="36413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36"/>
          <p:cNvCxnSpPr/>
          <p:nvPr/>
        </p:nvCxnSpPr>
        <p:spPr>
          <a:xfrm>
            <a:off x="6362915" y="39690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0" name="Google Shape;1010;p36"/>
          <p:cNvCxnSpPr/>
          <p:nvPr/>
        </p:nvCxnSpPr>
        <p:spPr>
          <a:xfrm>
            <a:off x="7352254" y="39690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36"/>
          <p:cNvSpPr txBox="1"/>
          <p:nvPr/>
        </p:nvSpPr>
        <p:spPr>
          <a:xfrm>
            <a:off x="567223" y="44678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12" name="Google Shape;1012;p36"/>
          <p:cNvSpPr txBox="1"/>
          <p:nvPr/>
        </p:nvSpPr>
        <p:spPr>
          <a:xfrm>
            <a:off x="311692" y="40808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013" name="Google Shape;1013;p36"/>
          <p:cNvSpPr txBox="1"/>
          <p:nvPr/>
        </p:nvSpPr>
        <p:spPr>
          <a:xfrm>
            <a:off x="311692" y="37531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014" name="Google Shape;1014;p36"/>
          <p:cNvSpPr txBox="1"/>
          <p:nvPr/>
        </p:nvSpPr>
        <p:spPr>
          <a:xfrm>
            <a:off x="311692" y="34255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015" name="Google Shape;1015;p36"/>
          <p:cNvSpPr txBox="1"/>
          <p:nvPr/>
        </p:nvSpPr>
        <p:spPr>
          <a:xfrm>
            <a:off x="311692" y="30978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016" name="Google Shape;1016;p36"/>
          <p:cNvSpPr txBox="1"/>
          <p:nvPr/>
        </p:nvSpPr>
        <p:spPr>
          <a:xfrm>
            <a:off x="311692" y="27824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017" name="Google Shape;1017;p36"/>
          <p:cNvSpPr txBox="1"/>
          <p:nvPr/>
        </p:nvSpPr>
        <p:spPr>
          <a:xfrm>
            <a:off x="311692" y="24250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018" name="Google Shape;1018;p36"/>
          <p:cNvCxnSpPr/>
          <p:nvPr/>
        </p:nvCxnSpPr>
        <p:spPr>
          <a:xfrm>
            <a:off x="4375700" y="33161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9" name="Google Shape;1019;p36"/>
          <p:cNvCxnSpPr>
            <a:stCxn id="989" idx="3"/>
            <a:endCxn id="991" idx="1"/>
          </p:cNvCxnSpPr>
          <p:nvPr/>
        </p:nvCxnSpPr>
        <p:spPr>
          <a:xfrm>
            <a:off x="5367142" y="3643809"/>
            <a:ext cx="66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36"/>
          <p:cNvCxnSpPr>
            <a:stCxn id="988" idx="3"/>
            <a:endCxn id="990" idx="1"/>
          </p:cNvCxnSpPr>
          <p:nvPr/>
        </p:nvCxnSpPr>
        <p:spPr>
          <a:xfrm>
            <a:off x="5371479" y="3971461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36"/>
          <p:cNvCxnSpPr>
            <a:stCxn id="976" idx="3"/>
            <a:endCxn id="977" idx="1"/>
          </p:cNvCxnSpPr>
          <p:nvPr/>
        </p:nvCxnSpPr>
        <p:spPr>
          <a:xfrm>
            <a:off x="5367142" y="4299114"/>
            <a:ext cx="345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36"/>
          <p:cNvSpPr txBox="1"/>
          <p:nvPr/>
        </p:nvSpPr>
        <p:spPr>
          <a:xfrm>
            <a:off x="1189850" y="940050"/>
            <a:ext cx="185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removed ← false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1023" name="Google Shape;1023;p36"/>
          <p:cNvSpPr txBox="1"/>
          <p:nvPr/>
        </p:nvSpPr>
        <p:spPr>
          <a:xfrm>
            <a:off x="1189850" y="1210125"/>
            <a:ext cx="185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u ← sentinel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1024" name="Google Shape;1024;p36"/>
          <p:cNvSpPr txBox="1"/>
          <p:nvPr/>
        </p:nvSpPr>
        <p:spPr>
          <a:xfrm>
            <a:off x="1189850" y="1507875"/>
            <a:ext cx="185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r</a:t>
            </a:r>
            <a:r>
              <a:rPr lang="pt-BR" sz="1600">
                <a:solidFill>
                  <a:srgbClr val="FFFF00"/>
                </a:solidFill>
              </a:rPr>
              <a:t> ← h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1025" name="Google Shape;1025;p36"/>
          <p:cNvSpPr txBox="1"/>
          <p:nvPr/>
        </p:nvSpPr>
        <p:spPr>
          <a:xfrm>
            <a:off x="567225" y="2164713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u</a:t>
            </a:r>
            <a:endParaRPr sz="2700">
              <a:solidFill>
                <a:srgbClr val="00FF00"/>
              </a:solidFill>
            </a:endParaRPr>
          </a:p>
        </p:txBody>
      </p:sp>
      <p:sp>
        <p:nvSpPr>
          <p:cNvPr id="1026" name="Google Shape;1026;p36"/>
          <p:cNvSpPr txBox="1"/>
          <p:nvPr/>
        </p:nvSpPr>
        <p:spPr>
          <a:xfrm>
            <a:off x="-2400" y="1799300"/>
            <a:ext cx="74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r = </a:t>
            </a:r>
            <a:endParaRPr sz="2700">
              <a:solidFill>
                <a:srgbClr val="00FF00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567225" y="1799288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5</a:t>
            </a:r>
            <a:endParaRPr sz="2700">
              <a:solidFill>
                <a:srgbClr val="00FF00"/>
              </a:solidFill>
            </a:endParaRPr>
          </a:p>
        </p:txBody>
      </p:sp>
      <p:sp>
        <p:nvSpPr>
          <p:cNvPr id="1028" name="Google Shape;1028;p36"/>
          <p:cNvSpPr txBox="1"/>
          <p:nvPr/>
        </p:nvSpPr>
        <p:spPr>
          <a:xfrm>
            <a:off x="3250050" y="484950"/>
            <a:ext cx="48294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00"/>
                </a:solidFill>
              </a:rPr>
              <a:t>while</a:t>
            </a:r>
            <a:r>
              <a:rPr lang="pt-BR" sz="1600">
                <a:solidFill>
                  <a:srgbClr val="FFFF00"/>
                </a:solidFill>
              </a:rPr>
              <a:t> r ≥ 0 </a:t>
            </a:r>
            <a:r>
              <a:rPr b="1" lang="pt-BR" sz="1600">
                <a:solidFill>
                  <a:srgbClr val="FFFF00"/>
                </a:solidFill>
              </a:rPr>
              <a:t>do</a:t>
            </a:r>
            <a:endParaRPr b="1" sz="160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00"/>
                </a:solidFill>
              </a:rPr>
              <a:t>while</a:t>
            </a:r>
            <a:r>
              <a:rPr lang="pt-BR" sz="1600">
                <a:solidFill>
                  <a:srgbClr val="FFFF00"/>
                </a:solidFill>
              </a:rPr>
              <a:t> u.next[r ] ≠ nil </a:t>
            </a:r>
            <a:r>
              <a:rPr b="1" lang="pt-BR" sz="1600">
                <a:solidFill>
                  <a:srgbClr val="FFFF00"/>
                </a:solidFill>
              </a:rPr>
              <a:t>and</a:t>
            </a:r>
            <a:r>
              <a:rPr lang="pt-BR" sz="1600">
                <a:solidFill>
                  <a:srgbClr val="FFFF00"/>
                </a:solidFill>
              </a:rPr>
              <a:t> u.next[r ].x &lt; x </a:t>
            </a:r>
            <a:r>
              <a:rPr b="1" lang="pt-BR" sz="1600">
                <a:solidFill>
                  <a:srgbClr val="FFFF00"/>
                </a:solidFill>
              </a:rPr>
              <a:t>do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        		</a:t>
            </a:r>
            <a:r>
              <a:rPr lang="pt-BR" sz="1600">
                <a:solidFill>
                  <a:srgbClr val="FFFF00"/>
                </a:solidFill>
              </a:rPr>
              <a:t>u ← u.next[r ]</a:t>
            </a:r>
            <a:endParaRPr sz="160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00"/>
                </a:solidFill>
              </a:rPr>
              <a:t>if</a:t>
            </a:r>
            <a:r>
              <a:rPr lang="pt-BR" sz="1600">
                <a:solidFill>
                  <a:srgbClr val="FFFF00"/>
                </a:solidFill>
              </a:rPr>
              <a:t> u.next[r ] ≠ nil </a:t>
            </a:r>
            <a:r>
              <a:rPr b="1" lang="pt-BR" sz="1600">
                <a:solidFill>
                  <a:srgbClr val="FFFF00"/>
                </a:solidFill>
              </a:rPr>
              <a:t>and</a:t>
            </a:r>
            <a:r>
              <a:rPr lang="pt-BR" sz="1600">
                <a:solidFill>
                  <a:srgbClr val="FFFF00"/>
                </a:solidFill>
              </a:rPr>
              <a:t> u.next[r ].x = x </a:t>
            </a:r>
            <a:r>
              <a:rPr b="1" lang="pt-BR" sz="1600">
                <a:solidFill>
                  <a:srgbClr val="FFFF00"/>
                </a:solidFill>
              </a:rPr>
              <a:t>then</a:t>
            </a:r>
            <a:endParaRPr b="1" sz="160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removed ← true</a:t>
            </a:r>
            <a:endParaRPr sz="160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u.next[r ] ← u.next[r ].next[r ]</a:t>
            </a:r>
            <a:endParaRPr sz="160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00"/>
                </a:solidFill>
              </a:rPr>
              <a:t>if</a:t>
            </a:r>
            <a:r>
              <a:rPr lang="pt-BR" sz="1600">
                <a:solidFill>
                  <a:srgbClr val="FFFF00"/>
                </a:solidFill>
              </a:rPr>
              <a:t> u = sentinel and u.next[r ] = nil </a:t>
            </a:r>
            <a:r>
              <a:rPr b="1" lang="pt-BR" sz="1600">
                <a:solidFill>
                  <a:srgbClr val="FFFF00"/>
                </a:solidFill>
              </a:rPr>
              <a:t>then</a:t>
            </a:r>
            <a:endParaRPr b="1" sz="1600">
              <a:solidFill>
                <a:srgbClr val="FFFF00"/>
              </a:solidFill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h ← h − 1 # altura foi diminuída</a:t>
            </a:r>
            <a:endParaRPr sz="160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00"/>
                </a:solidFill>
              </a:rPr>
              <a:t>r ←r −1</a:t>
            </a:r>
            <a:endParaRPr sz="1600">
              <a:solidFill>
                <a:srgbClr val="FFFF00"/>
              </a:solidFill>
            </a:endParaRPr>
          </a:p>
        </p:txBody>
      </p:sp>
      <p:sp>
        <p:nvSpPr>
          <p:cNvPr id="1029" name="Google Shape;1029;p36"/>
          <p:cNvSpPr txBox="1"/>
          <p:nvPr/>
        </p:nvSpPr>
        <p:spPr>
          <a:xfrm>
            <a:off x="1690999" y="4291925"/>
            <a:ext cx="278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removed = false 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30" name="Google Shape;1030;p36"/>
          <p:cNvCxnSpPr/>
          <p:nvPr/>
        </p:nvCxnSpPr>
        <p:spPr>
          <a:xfrm>
            <a:off x="2811600" y="6613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36"/>
          <p:cNvCxnSpPr/>
          <p:nvPr/>
        </p:nvCxnSpPr>
        <p:spPr>
          <a:xfrm>
            <a:off x="3250050" y="9229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36"/>
          <p:cNvCxnSpPr/>
          <p:nvPr/>
        </p:nvCxnSpPr>
        <p:spPr>
          <a:xfrm>
            <a:off x="3250050" y="13073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36"/>
          <p:cNvCxnSpPr/>
          <p:nvPr/>
        </p:nvCxnSpPr>
        <p:spPr>
          <a:xfrm>
            <a:off x="3220875" y="2398338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36"/>
          <p:cNvSpPr txBox="1"/>
          <p:nvPr/>
        </p:nvSpPr>
        <p:spPr>
          <a:xfrm>
            <a:off x="568750" y="1785225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4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35" name="Google Shape;1035;p36"/>
          <p:cNvCxnSpPr/>
          <p:nvPr/>
        </p:nvCxnSpPr>
        <p:spPr>
          <a:xfrm>
            <a:off x="1398949" y="2683351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36"/>
          <p:cNvSpPr txBox="1"/>
          <p:nvPr/>
        </p:nvSpPr>
        <p:spPr>
          <a:xfrm>
            <a:off x="568750" y="1799288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3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37" name="Google Shape;1037;p36"/>
          <p:cNvCxnSpPr/>
          <p:nvPr/>
        </p:nvCxnSpPr>
        <p:spPr>
          <a:xfrm>
            <a:off x="1398949" y="2988151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36"/>
          <p:cNvCxnSpPr/>
          <p:nvPr/>
        </p:nvCxnSpPr>
        <p:spPr>
          <a:xfrm>
            <a:off x="3638775" y="11151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36"/>
          <p:cNvSpPr txBox="1"/>
          <p:nvPr/>
        </p:nvSpPr>
        <p:spPr>
          <a:xfrm>
            <a:off x="3653875" y="2862375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u</a:t>
            </a:r>
            <a:endParaRPr sz="2700">
              <a:solidFill>
                <a:srgbClr val="00FF00"/>
              </a:solidFill>
            </a:endParaRPr>
          </a:p>
        </p:txBody>
      </p:sp>
      <p:sp>
        <p:nvSpPr>
          <p:cNvPr id="1040" name="Google Shape;1040;p36"/>
          <p:cNvSpPr txBox="1"/>
          <p:nvPr/>
        </p:nvSpPr>
        <p:spPr>
          <a:xfrm>
            <a:off x="568750" y="1799288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2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41" name="Google Shape;1041;p36"/>
          <p:cNvCxnSpPr/>
          <p:nvPr/>
        </p:nvCxnSpPr>
        <p:spPr>
          <a:xfrm>
            <a:off x="4375474" y="333312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36"/>
          <p:cNvCxnSpPr/>
          <p:nvPr/>
        </p:nvCxnSpPr>
        <p:spPr>
          <a:xfrm>
            <a:off x="1401301" y="33088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36"/>
          <p:cNvCxnSpPr/>
          <p:nvPr/>
        </p:nvCxnSpPr>
        <p:spPr>
          <a:xfrm>
            <a:off x="3714975" y="15243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4" name="Google Shape;1044;p36"/>
          <p:cNvSpPr txBox="1"/>
          <p:nvPr/>
        </p:nvSpPr>
        <p:spPr>
          <a:xfrm>
            <a:off x="1683300" y="4296725"/>
            <a:ext cx="2539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removed = true 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45" name="Google Shape;1045;p36"/>
          <p:cNvCxnSpPr/>
          <p:nvPr/>
        </p:nvCxnSpPr>
        <p:spPr>
          <a:xfrm>
            <a:off x="3714975" y="17529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36"/>
          <p:cNvCxnSpPr>
            <a:stCxn id="986" idx="3"/>
            <a:endCxn id="991" idx="1"/>
          </p:cNvCxnSpPr>
          <p:nvPr/>
        </p:nvCxnSpPr>
        <p:spPr>
          <a:xfrm>
            <a:off x="4375648" y="3643809"/>
            <a:ext cx="1655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36"/>
          <p:cNvCxnSpPr/>
          <p:nvPr/>
        </p:nvCxnSpPr>
        <p:spPr>
          <a:xfrm>
            <a:off x="3714975" y="19815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36"/>
          <p:cNvSpPr txBox="1"/>
          <p:nvPr/>
        </p:nvSpPr>
        <p:spPr>
          <a:xfrm>
            <a:off x="474725" y="1799288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1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49" name="Google Shape;1049;p36"/>
          <p:cNvCxnSpPr/>
          <p:nvPr/>
        </p:nvCxnSpPr>
        <p:spPr>
          <a:xfrm>
            <a:off x="4375474" y="365957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36"/>
          <p:cNvCxnSpPr>
            <a:stCxn id="985" idx="3"/>
            <a:endCxn id="990" idx="1"/>
          </p:cNvCxnSpPr>
          <p:nvPr/>
        </p:nvCxnSpPr>
        <p:spPr>
          <a:xfrm>
            <a:off x="4375648" y="3971461"/>
            <a:ext cx="165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36"/>
          <p:cNvSpPr txBox="1"/>
          <p:nvPr/>
        </p:nvSpPr>
        <p:spPr>
          <a:xfrm>
            <a:off x="568738" y="1799288"/>
            <a:ext cx="4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0</a:t>
            </a:r>
            <a:endParaRPr sz="2700">
              <a:solidFill>
                <a:srgbClr val="00FF00"/>
              </a:solidFill>
            </a:endParaRPr>
          </a:p>
        </p:txBody>
      </p:sp>
      <p:cxnSp>
        <p:nvCxnSpPr>
          <p:cNvPr id="1052" name="Google Shape;1052;p36"/>
          <p:cNvCxnSpPr/>
          <p:nvPr/>
        </p:nvCxnSpPr>
        <p:spPr>
          <a:xfrm>
            <a:off x="4375474" y="396437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36"/>
          <p:cNvCxnSpPr>
            <a:endCxn id="977" idx="1"/>
          </p:cNvCxnSpPr>
          <p:nvPr/>
        </p:nvCxnSpPr>
        <p:spPr>
          <a:xfrm>
            <a:off x="4408258" y="4299114"/>
            <a:ext cx="1303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4" name="Google Shape;1054;p36"/>
          <p:cNvSpPr txBox="1"/>
          <p:nvPr/>
        </p:nvSpPr>
        <p:spPr>
          <a:xfrm>
            <a:off x="444832" y="1782438"/>
            <a:ext cx="6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00FF00"/>
                </a:solidFill>
              </a:rPr>
              <a:t>-1</a:t>
            </a:r>
            <a:endParaRPr sz="2700">
              <a:solidFill>
                <a:srgbClr val="00FF00"/>
              </a:solidFill>
            </a:endParaRPr>
          </a:p>
        </p:txBody>
      </p:sp>
      <p:sp>
        <p:nvSpPr>
          <p:cNvPr id="1055" name="Google Shape;1055;p36"/>
          <p:cNvSpPr txBox="1"/>
          <p:nvPr/>
        </p:nvSpPr>
        <p:spPr>
          <a:xfrm>
            <a:off x="6448075" y="2495900"/>
            <a:ext cx="23001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removed then 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pt-BR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 ← n − 1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pt-BR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return removed</a:t>
            </a:r>
            <a:endParaRPr b="1" sz="13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remove(3)</a:t>
            </a:r>
            <a:endParaRPr/>
          </a:p>
        </p:txBody>
      </p:sp>
      <p:sp>
        <p:nvSpPr>
          <p:cNvPr id="1061" name="Google Shape;106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2" name="Google Shape;10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3" name="Google Shape;1063;p37"/>
          <p:cNvSpPr/>
          <p:nvPr/>
        </p:nvSpPr>
        <p:spPr>
          <a:xfrm>
            <a:off x="787840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/>
          <p:nvPr/>
        </p:nvSpPr>
        <p:spPr>
          <a:xfrm>
            <a:off x="1115492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7"/>
          <p:cNvSpPr/>
          <p:nvPr/>
        </p:nvSpPr>
        <p:spPr>
          <a:xfrm>
            <a:off x="1788008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66" name="Google Shape;1066;p37"/>
          <p:cNvSpPr/>
          <p:nvPr/>
        </p:nvSpPr>
        <p:spPr>
          <a:xfrm>
            <a:off x="2115660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7" name="Google Shape;1067;p37"/>
          <p:cNvCxnSpPr>
            <a:stCxn id="1064" idx="3"/>
            <a:endCxn id="1065" idx="1"/>
          </p:cNvCxnSpPr>
          <p:nvPr/>
        </p:nvCxnSpPr>
        <p:spPr>
          <a:xfrm>
            <a:off x="1443092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37"/>
          <p:cNvSpPr/>
          <p:nvPr/>
        </p:nvSpPr>
        <p:spPr>
          <a:xfrm>
            <a:off x="2770827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3098479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3770995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71" name="Google Shape;1071;p37"/>
          <p:cNvSpPr/>
          <p:nvPr/>
        </p:nvSpPr>
        <p:spPr>
          <a:xfrm>
            <a:off x="4098647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2" name="Google Shape;1072;p37"/>
          <p:cNvCxnSpPr>
            <a:stCxn id="1069" idx="3"/>
            <a:endCxn id="1070" idx="1"/>
          </p:cNvCxnSpPr>
          <p:nvPr/>
        </p:nvCxnSpPr>
        <p:spPr>
          <a:xfrm>
            <a:off x="3426079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37"/>
          <p:cNvCxnSpPr/>
          <p:nvPr/>
        </p:nvCxnSpPr>
        <p:spPr>
          <a:xfrm>
            <a:off x="2434570" y="3552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37"/>
          <p:cNvSpPr/>
          <p:nvPr/>
        </p:nvSpPr>
        <p:spPr>
          <a:xfrm>
            <a:off x="4753815" y="3388664"/>
            <a:ext cx="327600" cy="32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5081467" y="3388664"/>
            <a:ext cx="327600" cy="32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7"/>
          <p:cNvSpPr/>
          <p:nvPr/>
        </p:nvSpPr>
        <p:spPr>
          <a:xfrm>
            <a:off x="5753983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077" name="Google Shape;1077;p37"/>
          <p:cNvSpPr/>
          <p:nvPr/>
        </p:nvSpPr>
        <p:spPr>
          <a:xfrm>
            <a:off x="6081635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8" name="Google Shape;1078;p37"/>
          <p:cNvCxnSpPr/>
          <p:nvPr/>
        </p:nvCxnSpPr>
        <p:spPr>
          <a:xfrm>
            <a:off x="4426222" y="3534264"/>
            <a:ext cx="132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9" name="Google Shape;1079;p37"/>
          <p:cNvSpPr/>
          <p:nvPr/>
        </p:nvSpPr>
        <p:spPr>
          <a:xfrm>
            <a:off x="6736802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080" name="Google Shape;1080;p37"/>
          <p:cNvSpPr/>
          <p:nvPr/>
        </p:nvSpPr>
        <p:spPr>
          <a:xfrm>
            <a:off x="7064454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7"/>
          <p:cNvSpPr/>
          <p:nvPr/>
        </p:nvSpPr>
        <p:spPr>
          <a:xfrm>
            <a:off x="7736970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082" name="Google Shape;1082;p37"/>
          <p:cNvSpPr/>
          <p:nvPr/>
        </p:nvSpPr>
        <p:spPr>
          <a:xfrm>
            <a:off x="8064622" y="338866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3" name="Google Shape;1083;p37"/>
          <p:cNvCxnSpPr>
            <a:stCxn id="1080" idx="3"/>
            <a:endCxn id="1081" idx="1"/>
          </p:cNvCxnSpPr>
          <p:nvPr/>
        </p:nvCxnSpPr>
        <p:spPr>
          <a:xfrm>
            <a:off x="7392054" y="355246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37"/>
          <p:cNvCxnSpPr/>
          <p:nvPr/>
        </p:nvCxnSpPr>
        <p:spPr>
          <a:xfrm>
            <a:off x="6400544" y="355249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37"/>
          <p:cNvSpPr/>
          <p:nvPr/>
        </p:nvSpPr>
        <p:spPr>
          <a:xfrm>
            <a:off x="4089973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7"/>
          <p:cNvSpPr/>
          <p:nvPr/>
        </p:nvSpPr>
        <p:spPr>
          <a:xfrm>
            <a:off x="4089973" y="2733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7"/>
          <p:cNvSpPr/>
          <p:nvPr/>
        </p:nvSpPr>
        <p:spPr>
          <a:xfrm>
            <a:off x="4089973" y="240570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>
            <a:off x="5085804" y="3061011"/>
            <a:ext cx="327600" cy="32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>
            <a:off x="5081467" y="2733359"/>
            <a:ext cx="327600" cy="32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6075129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6072960" y="27333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6072960" y="240570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>
            <a:off x="6072960" y="207805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>
            <a:off x="6072960" y="176019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7064481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>
            <a:off x="8064622" y="30610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1115451" y="305611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1113283" y="272846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1113283" y="240081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7"/>
          <p:cNvSpPr/>
          <p:nvPr/>
        </p:nvSpPr>
        <p:spPr>
          <a:xfrm>
            <a:off x="1113283" y="207315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7"/>
          <p:cNvSpPr/>
          <p:nvPr/>
        </p:nvSpPr>
        <p:spPr>
          <a:xfrm>
            <a:off x="1113283" y="175529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2" name="Google Shape;1102;p37"/>
          <p:cNvCxnSpPr>
            <a:endCxn id="1085" idx="1"/>
          </p:cNvCxnSpPr>
          <p:nvPr/>
        </p:nvCxnSpPr>
        <p:spPr>
          <a:xfrm>
            <a:off x="1443373" y="322001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37"/>
          <p:cNvCxnSpPr/>
          <p:nvPr/>
        </p:nvCxnSpPr>
        <p:spPr>
          <a:xfrm>
            <a:off x="1443226" y="289473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37"/>
          <p:cNvCxnSpPr/>
          <p:nvPr/>
        </p:nvCxnSpPr>
        <p:spPr>
          <a:xfrm>
            <a:off x="1443226" y="256219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37"/>
          <p:cNvCxnSpPr>
            <a:endCxn id="1093" idx="1"/>
          </p:cNvCxnSpPr>
          <p:nvPr/>
        </p:nvCxnSpPr>
        <p:spPr>
          <a:xfrm>
            <a:off x="1443360" y="223945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37"/>
          <p:cNvCxnSpPr/>
          <p:nvPr/>
        </p:nvCxnSpPr>
        <p:spPr>
          <a:xfrm>
            <a:off x="1443280" y="192287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37"/>
          <p:cNvCxnSpPr/>
          <p:nvPr/>
        </p:nvCxnSpPr>
        <p:spPr>
          <a:xfrm>
            <a:off x="4420698" y="3223624"/>
            <a:ext cx="16578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37"/>
          <p:cNvCxnSpPr>
            <a:endCxn id="1091" idx="1"/>
          </p:cNvCxnSpPr>
          <p:nvPr/>
        </p:nvCxnSpPr>
        <p:spPr>
          <a:xfrm flipH="1" rot="10800000">
            <a:off x="4479960" y="2897159"/>
            <a:ext cx="15930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37"/>
          <p:cNvCxnSpPr/>
          <p:nvPr/>
        </p:nvCxnSpPr>
        <p:spPr>
          <a:xfrm>
            <a:off x="6404840" y="3222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37"/>
          <p:cNvCxnSpPr/>
          <p:nvPr/>
        </p:nvCxnSpPr>
        <p:spPr>
          <a:xfrm>
            <a:off x="7394179" y="322238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37"/>
          <p:cNvSpPr txBox="1"/>
          <p:nvPr/>
        </p:nvSpPr>
        <p:spPr>
          <a:xfrm>
            <a:off x="609148" y="372119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12" name="Google Shape;1112;p37"/>
          <p:cNvSpPr txBox="1"/>
          <p:nvPr/>
        </p:nvSpPr>
        <p:spPr>
          <a:xfrm>
            <a:off x="353617" y="333416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113" name="Google Shape;1113;p37"/>
          <p:cNvSpPr txBox="1"/>
          <p:nvPr/>
        </p:nvSpPr>
        <p:spPr>
          <a:xfrm>
            <a:off x="353617" y="300651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114" name="Google Shape;1114;p37"/>
          <p:cNvSpPr txBox="1"/>
          <p:nvPr/>
        </p:nvSpPr>
        <p:spPr>
          <a:xfrm>
            <a:off x="353617" y="267886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115" name="Google Shape;1115;p37"/>
          <p:cNvSpPr txBox="1"/>
          <p:nvPr/>
        </p:nvSpPr>
        <p:spPr>
          <a:xfrm>
            <a:off x="353617" y="235120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116" name="Google Shape;1116;p37"/>
          <p:cNvSpPr txBox="1"/>
          <p:nvPr/>
        </p:nvSpPr>
        <p:spPr>
          <a:xfrm>
            <a:off x="353617" y="203578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117" name="Google Shape;1117;p37"/>
          <p:cNvSpPr txBox="1"/>
          <p:nvPr/>
        </p:nvSpPr>
        <p:spPr>
          <a:xfrm>
            <a:off x="353617" y="167844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118" name="Google Shape;1118;p37"/>
          <p:cNvCxnSpPr/>
          <p:nvPr/>
        </p:nvCxnSpPr>
        <p:spPr>
          <a:xfrm>
            <a:off x="4417625" y="256953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37"/>
          <p:cNvCxnSpPr>
            <a:stCxn id="1101" idx="3"/>
            <a:endCxn id="1100" idx="3"/>
          </p:cNvCxnSpPr>
          <p:nvPr/>
        </p:nvCxnSpPr>
        <p:spPr>
          <a:xfrm>
            <a:off x="1440883" y="1919099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37"/>
          <p:cNvCxnSpPr/>
          <p:nvPr/>
        </p:nvCxnSpPr>
        <p:spPr>
          <a:xfrm>
            <a:off x="1440883" y="2246686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37"/>
          <p:cNvCxnSpPr/>
          <p:nvPr/>
        </p:nvCxnSpPr>
        <p:spPr>
          <a:xfrm>
            <a:off x="4376595" y="2571924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37"/>
          <p:cNvCxnSpPr/>
          <p:nvPr/>
        </p:nvCxnSpPr>
        <p:spPr>
          <a:xfrm>
            <a:off x="1443226" y="2562208"/>
            <a:ext cx="2646600" cy="4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37"/>
          <p:cNvCxnSpPr/>
          <p:nvPr/>
        </p:nvCxnSpPr>
        <p:spPr>
          <a:xfrm>
            <a:off x="4376595" y="2897774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37"/>
          <p:cNvCxnSpPr/>
          <p:nvPr/>
        </p:nvCxnSpPr>
        <p:spPr>
          <a:xfrm>
            <a:off x="4443533" y="3233874"/>
            <a:ext cx="600" cy="318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8"/>
          <p:cNvSpPr txBox="1"/>
          <p:nvPr>
            <p:ph type="title"/>
          </p:nvPr>
        </p:nvSpPr>
        <p:spPr>
          <a:xfrm>
            <a:off x="3300550" y="1999050"/>
            <a:ext cx="37962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20"/>
              <a:t>SkiplistList</a:t>
            </a:r>
            <a:endParaRPr sz="3820"/>
          </a:p>
        </p:txBody>
      </p:sp>
      <p:sp>
        <p:nvSpPr>
          <p:cNvPr id="1130" name="Google Shape;11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SkiplistList</a:t>
            </a:r>
            <a:endParaRPr/>
          </a:p>
        </p:txBody>
      </p:sp>
      <p:sp>
        <p:nvSpPr>
          <p:cNvPr id="1136" name="Google Shape;11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2400">
                <a:solidFill>
                  <a:srgbClr val="F9CB9C"/>
                </a:solidFill>
                <a:latin typeface="Calibri"/>
                <a:ea typeface="Calibri"/>
                <a:cs typeface="Calibri"/>
                <a:sym typeface="Calibri"/>
              </a:rPr>
              <a:t>SkiplistList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implementa uma interface de Lista usando uma estrutura de </a:t>
            </a: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skiplist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Em uma </a:t>
            </a:r>
            <a:r>
              <a:rPr b="1" lang="pt-BR" sz="2400">
                <a:solidFill>
                  <a:srgbClr val="F9CB9C"/>
                </a:solidFill>
                <a:latin typeface="Calibri"/>
                <a:ea typeface="Calibri"/>
                <a:cs typeface="Calibri"/>
                <a:sym typeface="Calibri"/>
              </a:rPr>
              <a:t>SkiplistList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pt-BR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pt-BR" sz="2400">
                <a:solidFill>
                  <a:srgbClr val="D9EAD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contém os elementos da lista na ordem em que eles aparecem na lista.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elementos podem ser adicionados, removidos e acessados em um tempo </a:t>
            </a:r>
            <a:r>
              <a:rPr lang="pt-BR" sz="24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O(log n)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SkiplistList</a:t>
            </a:r>
            <a:endParaRPr/>
          </a:p>
        </p:txBody>
      </p:sp>
      <p:sp>
        <p:nvSpPr>
          <p:cNvPr id="1143" name="Google Shape;1143;p40"/>
          <p:cNvSpPr txBox="1"/>
          <p:nvPr>
            <p:ph idx="1" type="body"/>
          </p:nvPr>
        </p:nvSpPr>
        <p:spPr>
          <a:xfrm>
            <a:off x="243475" y="1599000"/>
            <a:ext cx="85206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Como acompanhar o caminho de busca para o </a:t>
            </a:r>
            <a:r>
              <a:rPr i="1" lang="pt-BR" sz="2800"/>
              <a:t>i-ésimo</a:t>
            </a:r>
            <a:r>
              <a:rPr lang="pt-BR" sz="2800"/>
              <a:t> elemento em </a:t>
            </a:r>
            <a:r>
              <a:rPr lang="pt-BR" sz="2800">
                <a:solidFill>
                  <a:srgbClr val="00FF00"/>
                </a:solidFill>
              </a:rPr>
              <a:t>L</a:t>
            </a:r>
            <a:r>
              <a:rPr baseline="-25000" lang="pt-BR" sz="2800">
                <a:solidFill>
                  <a:srgbClr val="00FF00"/>
                </a:solidFill>
              </a:rPr>
              <a:t>0</a:t>
            </a:r>
            <a:r>
              <a:rPr lang="pt-BR" sz="2800"/>
              <a:t>?</a:t>
            </a:r>
            <a:endParaRPr sz="2800"/>
          </a:p>
        </p:txBody>
      </p:sp>
      <p:sp>
        <p:nvSpPr>
          <p:cNvPr id="1144" name="Google Shape;11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5" name="Google Shape;1145;p40"/>
          <p:cNvSpPr txBox="1"/>
          <p:nvPr/>
        </p:nvSpPr>
        <p:spPr>
          <a:xfrm>
            <a:off x="1651375" y="337100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0"/>
          <p:cNvSpPr txBox="1"/>
          <p:nvPr>
            <p:ph idx="1" type="body"/>
          </p:nvPr>
        </p:nvSpPr>
        <p:spPr>
          <a:xfrm>
            <a:off x="395875" y="3131113"/>
            <a:ext cx="85206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/>
              <a:t>Definimos o conceito de comprimento de aresta em uma lista </a:t>
            </a:r>
            <a:r>
              <a:rPr lang="pt-BR" sz="2800">
                <a:solidFill>
                  <a:srgbClr val="00FF00"/>
                </a:solidFill>
              </a:rPr>
              <a:t>L</a:t>
            </a:r>
            <a:r>
              <a:rPr baseline="-25000" lang="pt-BR" sz="2800">
                <a:solidFill>
                  <a:srgbClr val="00FF00"/>
                </a:solidFill>
              </a:rPr>
              <a:t>r</a:t>
            </a:r>
            <a:r>
              <a:rPr lang="pt-BR" sz="2800"/>
              <a:t>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Comprimento de aresta em L</a:t>
            </a:r>
            <a:r>
              <a:rPr baseline="-25000" lang="pt-BR"/>
              <a:t>r</a:t>
            </a:r>
            <a:r>
              <a:rPr lang="pt-BR"/>
              <a:t>:</a:t>
            </a:r>
            <a:endParaRPr/>
          </a:p>
        </p:txBody>
      </p:sp>
      <p:sp>
        <p:nvSpPr>
          <p:cNvPr id="1152" name="Google Shape;11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comprimento de cada aresta em L0 é igual a 1.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comprimento da aresta, </a:t>
            </a:r>
            <a:r>
              <a:rPr i="1" lang="pt-BR" sz="2000">
                <a:solidFill>
                  <a:srgbClr val="00FF00"/>
                </a:solidFill>
              </a:rPr>
              <a:t>e</a:t>
            </a:r>
            <a:r>
              <a:rPr lang="pt-BR" sz="2000"/>
              <a:t>, em </a:t>
            </a:r>
            <a:r>
              <a:rPr lang="pt-BR" sz="2000">
                <a:solidFill>
                  <a:srgbClr val="00FF00"/>
                </a:solidFill>
              </a:rPr>
              <a:t>L</a:t>
            </a:r>
            <a:r>
              <a:rPr baseline="-25000" lang="pt-BR" sz="2000">
                <a:solidFill>
                  <a:srgbClr val="00FF00"/>
                </a:solidFill>
              </a:rPr>
              <a:t>r</a:t>
            </a:r>
            <a:r>
              <a:rPr lang="pt-BR" sz="2000"/>
              <a:t> , </a:t>
            </a:r>
            <a:r>
              <a:rPr lang="pt-BR" sz="2000">
                <a:solidFill>
                  <a:srgbClr val="00FF00"/>
                </a:solidFill>
              </a:rPr>
              <a:t>r &gt; 0</a:t>
            </a:r>
            <a:r>
              <a:rPr lang="pt-BR" sz="2000"/>
              <a:t>, é definido como a soma dos comprimentos das arestas abaixo de </a:t>
            </a:r>
            <a:r>
              <a:rPr i="1" lang="pt-BR" sz="2000">
                <a:solidFill>
                  <a:srgbClr val="00FF00"/>
                </a:solidFill>
              </a:rPr>
              <a:t>e</a:t>
            </a:r>
            <a:r>
              <a:rPr lang="pt-BR" sz="2000"/>
              <a:t> em </a:t>
            </a:r>
            <a:r>
              <a:rPr lang="pt-BR" sz="2000">
                <a:solidFill>
                  <a:srgbClr val="00FF00"/>
                </a:solidFill>
              </a:rPr>
              <a:t>L</a:t>
            </a:r>
            <a:r>
              <a:rPr baseline="-25000" lang="pt-BR" sz="2000">
                <a:solidFill>
                  <a:srgbClr val="00FF00"/>
                </a:solidFill>
              </a:rPr>
              <a:t>r-1</a:t>
            </a:r>
            <a:r>
              <a:rPr lang="pt-BR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Consequentemente, o comprimento de </a:t>
            </a:r>
            <a:r>
              <a:rPr i="1" lang="pt-BR" sz="2000">
                <a:solidFill>
                  <a:srgbClr val="00FF00"/>
                </a:solidFill>
              </a:rPr>
              <a:t>e</a:t>
            </a:r>
            <a:r>
              <a:rPr lang="pt-BR" sz="2000"/>
              <a:t> é o número de arestas em </a:t>
            </a:r>
            <a:r>
              <a:rPr lang="pt-BR" sz="2000">
                <a:solidFill>
                  <a:srgbClr val="00FF00"/>
                </a:solidFill>
              </a:rPr>
              <a:t>L</a:t>
            </a:r>
            <a:r>
              <a:rPr baseline="-25000" lang="pt-BR" sz="2000">
                <a:solidFill>
                  <a:srgbClr val="00FF00"/>
                </a:solidFill>
              </a:rPr>
              <a:t>0</a:t>
            </a:r>
            <a:r>
              <a:rPr lang="pt-BR" sz="2000"/>
              <a:t> </a:t>
            </a:r>
            <a:r>
              <a:rPr lang="pt-BR" sz="2000"/>
              <a:t> abaixo de </a:t>
            </a:r>
            <a:r>
              <a:rPr i="1" lang="pt-BR" sz="2000">
                <a:solidFill>
                  <a:srgbClr val="00FF00"/>
                </a:solidFill>
              </a:rPr>
              <a:t>e</a:t>
            </a:r>
            <a:r>
              <a:rPr lang="pt-BR" sz="2000"/>
              <a:t>.</a:t>
            </a:r>
            <a:endParaRPr sz="2000"/>
          </a:p>
        </p:txBody>
      </p:sp>
      <p:sp>
        <p:nvSpPr>
          <p:cNvPr id="1153" name="Google Shape;11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0725"/>
            <a:ext cx="288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Iniciamos a skiplist</a:t>
            </a:r>
            <a:endParaRPr sz="2295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749075"/>
            <a:ext cx="288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Vamos inserir 0</a:t>
            </a:r>
            <a:endParaRPr sz="2295"/>
          </a:p>
        </p:txBody>
      </p:sp>
      <p:sp>
        <p:nvSpPr>
          <p:cNvPr id="77" name="Google Shape;77;p15"/>
          <p:cNvSpPr/>
          <p:nvPr/>
        </p:nvSpPr>
        <p:spPr>
          <a:xfrm>
            <a:off x="20905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3908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>
            <a:endCxn id="77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178150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650" y="1388500"/>
            <a:ext cx="1516250" cy="1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005025" y="29069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2762138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Paramos</a:t>
            </a:r>
            <a:endParaRPr sz="229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SkiplistList (com comprimento de aresta)</a:t>
            </a:r>
            <a:endParaRPr/>
          </a:p>
        </p:txBody>
      </p:sp>
      <p:sp>
        <p:nvSpPr>
          <p:cNvPr id="1159" name="Google Shape;11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0" name="Google Shape;1160;p42"/>
          <p:cNvSpPr/>
          <p:nvPr/>
        </p:nvSpPr>
        <p:spPr>
          <a:xfrm>
            <a:off x="1019840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2"/>
          <p:cNvSpPr/>
          <p:nvPr/>
        </p:nvSpPr>
        <p:spPr>
          <a:xfrm>
            <a:off x="1347492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2"/>
          <p:cNvSpPr/>
          <p:nvPr/>
        </p:nvSpPr>
        <p:spPr>
          <a:xfrm>
            <a:off x="2020008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63" name="Google Shape;1163;p42"/>
          <p:cNvSpPr/>
          <p:nvPr/>
        </p:nvSpPr>
        <p:spPr>
          <a:xfrm>
            <a:off x="2347660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4" name="Google Shape;1164;p42"/>
          <p:cNvCxnSpPr>
            <a:stCxn id="1161" idx="3"/>
            <a:endCxn id="1162" idx="1"/>
          </p:cNvCxnSpPr>
          <p:nvPr/>
        </p:nvCxnSpPr>
        <p:spPr>
          <a:xfrm>
            <a:off x="1675092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42"/>
          <p:cNvSpPr/>
          <p:nvPr/>
        </p:nvSpPr>
        <p:spPr>
          <a:xfrm>
            <a:off x="3002827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66" name="Google Shape;1166;p42"/>
          <p:cNvSpPr/>
          <p:nvPr/>
        </p:nvSpPr>
        <p:spPr>
          <a:xfrm>
            <a:off x="3330479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2"/>
          <p:cNvSpPr/>
          <p:nvPr/>
        </p:nvSpPr>
        <p:spPr>
          <a:xfrm>
            <a:off x="4002995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68" name="Google Shape;1168;p42"/>
          <p:cNvSpPr/>
          <p:nvPr/>
        </p:nvSpPr>
        <p:spPr>
          <a:xfrm>
            <a:off x="4330647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42"/>
          <p:cNvCxnSpPr>
            <a:stCxn id="1166" idx="3"/>
            <a:endCxn id="1167" idx="1"/>
          </p:cNvCxnSpPr>
          <p:nvPr/>
        </p:nvCxnSpPr>
        <p:spPr>
          <a:xfrm>
            <a:off x="3658079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0" name="Google Shape;1170;p42"/>
          <p:cNvCxnSpPr/>
          <p:nvPr/>
        </p:nvCxnSpPr>
        <p:spPr>
          <a:xfrm>
            <a:off x="2666570" y="35388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1" name="Google Shape;1171;p42"/>
          <p:cNvSpPr/>
          <p:nvPr/>
        </p:nvSpPr>
        <p:spPr>
          <a:xfrm>
            <a:off x="4985815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5313467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2"/>
          <p:cNvSpPr/>
          <p:nvPr/>
        </p:nvSpPr>
        <p:spPr>
          <a:xfrm>
            <a:off x="5985983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174" name="Google Shape;1174;p42"/>
          <p:cNvSpPr/>
          <p:nvPr/>
        </p:nvSpPr>
        <p:spPr>
          <a:xfrm>
            <a:off x="6313635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5" name="Google Shape;1175;p42"/>
          <p:cNvCxnSpPr>
            <a:stCxn id="1172" idx="3"/>
            <a:endCxn id="1173" idx="1"/>
          </p:cNvCxnSpPr>
          <p:nvPr/>
        </p:nvCxnSpPr>
        <p:spPr>
          <a:xfrm>
            <a:off x="5641067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6" name="Google Shape;1176;p42"/>
          <p:cNvSpPr/>
          <p:nvPr/>
        </p:nvSpPr>
        <p:spPr>
          <a:xfrm>
            <a:off x="6968802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177" name="Google Shape;1177;p42"/>
          <p:cNvSpPr/>
          <p:nvPr/>
        </p:nvSpPr>
        <p:spPr>
          <a:xfrm>
            <a:off x="7296454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7968970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8296622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0" name="Google Shape;1180;p42"/>
          <p:cNvCxnSpPr>
            <a:stCxn id="1177" idx="3"/>
            <a:endCxn id="1178" idx="1"/>
          </p:cNvCxnSpPr>
          <p:nvPr/>
        </p:nvCxnSpPr>
        <p:spPr>
          <a:xfrm>
            <a:off x="7624054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42"/>
          <p:cNvCxnSpPr/>
          <p:nvPr/>
        </p:nvCxnSpPr>
        <p:spPr>
          <a:xfrm>
            <a:off x="6632544" y="35388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42"/>
          <p:cNvCxnSpPr/>
          <p:nvPr/>
        </p:nvCxnSpPr>
        <p:spPr>
          <a:xfrm>
            <a:off x="4649557" y="35388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42"/>
          <p:cNvSpPr/>
          <p:nvPr/>
        </p:nvSpPr>
        <p:spPr>
          <a:xfrm>
            <a:off x="4321973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2"/>
          <p:cNvSpPr/>
          <p:nvPr/>
        </p:nvSpPr>
        <p:spPr>
          <a:xfrm>
            <a:off x="4321973" y="2719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2"/>
          <p:cNvSpPr/>
          <p:nvPr/>
        </p:nvSpPr>
        <p:spPr>
          <a:xfrm>
            <a:off x="4321973" y="23920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2"/>
          <p:cNvSpPr/>
          <p:nvPr/>
        </p:nvSpPr>
        <p:spPr>
          <a:xfrm>
            <a:off x="5317804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2"/>
          <p:cNvSpPr/>
          <p:nvPr/>
        </p:nvSpPr>
        <p:spPr>
          <a:xfrm>
            <a:off x="5313467" y="2719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2"/>
          <p:cNvSpPr/>
          <p:nvPr/>
        </p:nvSpPr>
        <p:spPr>
          <a:xfrm>
            <a:off x="6307129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2"/>
          <p:cNvSpPr/>
          <p:nvPr/>
        </p:nvSpPr>
        <p:spPr>
          <a:xfrm>
            <a:off x="6304960" y="2719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2"/>
          <p:cNvSpPr/>
          <p:nvPr/>
        </p:nvSpPr>
        <p:spPr>
          <a:xfrm>
            <a:off x="6304960" y="23920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2"/>
          <p:cNvSpPr/>
          <p:nvPr/>
        </p:nvSpPr>
        <p:spPr>
          <a:xfrm>
            <a:off x="6304960" y="20644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2"/>
          <p:cNvSpPr/>
          <p:nvPr/>
        </p:nvSpPr>
        <p:spPr>
          <a:xfrm>
            <a:off x="6304960" y="17465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2"/>
          <p:cNvSpPr/>
          <p:nvPr/>
        </p:nvSpPr>
        <p:spPr>
          <a:xfrm>
            <a:off x="7296481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2"/>
          <p:cNvSpPr/>
          <p:nvPr/>
        </p:nvSpPr>
        <p:spPr>
          <a:xfrm>
            <a:off x="8296622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2"/>
          <p:cNvSpPr/>
          <p:nvPr/>
        </p:nvSpPr>
        <p:spPr>
          <a:xfrm>
            <a:off x="1347451" y="30424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2"/>
          <p:cNvSpPr/>
          <p:nvPr/>
        </p:nvSpPr>
        <p:spPr>
          <a:xfrm>
            <a:off x="1345283" y="27148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2"/>
          <p:cNvSpPr/>
          <p:nvPr/>
        </p:nvSpPr>
        <p:spPr>
          <a:xfrm>
            <a:off x="1345283" y="2387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2"/>
          <p:cNvSpPr/>
          <p:nvPr/>
        </p:nvSpPr>
        <p:spPr>
          <a:xfrm>
            <a:off x="1345283" y="2059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2"/>
          <p:cNvSpPr/>
          <p:nvPr/>
        </p:nvSpPr>
        <p:spPr>
          <a:xfrm>
            <a:off x="1345283" y="17416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0" name="Google Shape;1200;p42"/>
          <p:cNvCxnSpPr>
            <a:endCxn id="1183" idx="1"/>
          </p:cNvCxnSpPr>
          <p:nvPr/>
        </p:nvCxnSpPr>
        <p:spPr>
          <a:xfrm>
            <a:off x="1675373" y="32063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42"/>
          <p:cNvCxnSpPr/>
          <p:nvPr/>
        </p:nvCxnSpPr>
        <p:spPr>
          <a:xfrm>
            <a:off x="1675226" y="28810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2" name="Google Shape;1202;p42"/>
          <p:cNvCxnSpPr/>
          <p:nvPr/>
        </p:nvCxnSpPr>
        <p:spPr>
          <a:xfrm>
            <a:off x="1675226" y="25485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42"/>
          <p:cNvCxnSpPr>
            <a:endCxn id="1191" idx="1"/>
          </p:cNvCxnSpPr>
          <p:nvPr/>
        </p:nvCxnSpPr>
        <p:spPr>
          <a:xfrm>
            <a:off x="1675360" y="22258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42"/>
          <p:cNvCxnSpPr/>
          <p:nvPr/>
        </p:nvCxnSpPr>
        <p:spPr>
          <a:xfrm>
            <a:off x="1675280" y="19092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42"/>
          <p:cNvCxnSpPr>
            <a:endCxn id="1186" idx="1"/>
          </p:cNvCxnSpPr>
          <p:nvPr/>
        </p:nvCxnSpPr>
        <p:spPr>
          <a:xfrm>
            <a:off x="4649404" y="32063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6" name="Google Shape;1206;p42"/>
          <p:cNvCxnSpPr/>
          <p:nvPr/>
        </p:nvCxnSpPr>
        <p:spPr>
          <a:xfrm>
            <a:off x="4649407" y="28810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7" name="Google Shape;1207;p42"/>
          <p:cNvCxnSpPr/>
          <p:nvPr/>
        </p:nvCxnSpPr>
        <p:spPr>
          <a:xfrm>
            <a:off x="5638855" y="32087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42"/>
          <p:cNvCxnSpPr/>
          <p:nvPr/>
        </p:nvCxnSpPr>
        <p:spPr>
          <a:xfrm>
            <a:off x="5638855" y="28810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42"/>
          <p:cNvCxnSpPr/>
          <p:nvPr/>
        </p:nvCxnSpPr>
        <p:spPr>
          <a:xfrm>
            <a:off x="6636840" y="32087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42"/>
          <p:cNvCxnSpPr/>
          <p:nvPr/>
        </p:nvCxnSpPr>
        <p:spPr>
          <a:xfrm>
            <a:off x="7626179" y="32087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42"/>
          <p:cNvSpPr txBox="1"/>
          <p:nvPr/>
        </p:nvSpPr>
        <p:spPr>
          <a:xfrm>
            <a:off x="841148" y="37075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12" name="Google Shape;1212;p42"/>
          <p:cNvSpPr txBox="1"/>
          <p:nvPr/>
        </p:nvSpPr>
        <p:spPr>
          <a:xfrm>
            <a:off x="585617" y="33205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213" name="Google Shape;1213;p42"/>
          <p:cNvSpPr txBox="1"/>
          <p:nvPr/>
        </p:nvSpPr>
        <p:spPr>
          <a:xfrm>
            <a:off x="585617" y="29928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214" name="Google Shape;1214;p42"/>
          <p:cNvSpPr txBox="1"/>
          <p:nvPr/>
        </p:nvSpPr>
        <p:spPr>
          <a:xfrm>
            <a:off x="585617" y="26652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215" name="Google Shape;1215;p42"/>
          <p:cNvSpPr txBox="1"/>
          <p:nvPr/>
        </p:nvSpPr>
        <p:spPr>
          <a:xfrm>
            <a:off x="585617" y="23375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216" name="Google Shape;1216;p42"/>
          <p:cNvSpPr txBox="1"/>
          <p:nvPr/>
        </p:nvSpPr>
        <p:spPr>
          <a:xfrm>
            <a:off x="585617" y="20221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217" name="Google Shape;1217;p42"/>
          <p:cNvSpPr txBox="1"/>
          <p:nvPr/>
        </p:nvSpPr>
        <p:spPr>
          <a:xfrm>
            <a:off x="585617" y="16647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218" name="Google Shape;1218;p42"/>
          <p:cNvCxnSpPr/>
          <p:nvPr/>
        </p:nvCxnSpPr>
        <p:spPr>
          <a:xfrm>
            <a:off x="4649625" y="25558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42"/>
          <p:cNvSpPr txBox="1"/>
          <p:nvPr/>
        </p:nvSpPr>
        <p:spPr>
          <a:xfrm>
            <a:off x="3011575" y="15368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0" name="Google Shape;1220;p42"/>
          <p:cNvSpPr txBox="1"/>
          <p:nvPr/>
        </p:nvSpPr>
        <p:spPr>
          <a:xfrm>
            <a:off x="3007675" y="18657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1" name="Google Shape;1221;p42"/>
          <p:cNvSpPr txBox="1"/>
          <p:nvPr/>
        </p:nvSpPr>
        <p:spPr>
          <a:xfrm>
            <a:off x="2273850" y="21500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2" name="Google Shape;1222;p42"/>
          <p:cNvSpPr txBox="1"/>
          <p:nvPr/>
        </p:nvSpPr>
        <p:spPr>
          <a:xfrm>
            <a:off x="2267600" y="24709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3" name="Google Shape;1223;p42"/>
          <p:cNvSpPr txBox="1"/>
          <p:nvPr/>
        </p:nvSpPr>
        <p:spPr>
          <a:xfrm>
            <a:off x="2265425" y="28387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4" name="Google Shape;1224;p42"/>
          <p:cNvSpPr txBox="1"/>
          <p:nvPr/>
        </p:nvSpPr>
        <p:spPr>
          <a:xfrm>
            <a:off x="5239663" y="21569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5" name="Google Shape;1225;p42"/>
          <p:cNvSpPr txBox="1"/>
          <p:nvPr/>
        </p:nvSpPr>
        <p:spPr>
          <a:xfrm>
            <a:off x="16861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6" name="Google Shape;1226;p42"/>
          <p:cNvSpPr txBox="1"/>
          <p:nvPr/>
        </p:nvSpPr>
        <p:spPr>
          <a:xfrm>
            <a:off x="2677638" y="3124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7" name="Google Shape;1227;p42"/>
          <p:cNvSpPr txBox="1"/>
          <p:nvPr/>
        </p:nvSpPr>
        <p:spPr>
          <a:xfrm>
            <a:off x="3664800" y="31373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8" name="Google Shape;1228;p42"/>
          <p:cNvSpPr txBox="1"/>
          <p:nvPr/>
        </p:nvSpPr>
        <p:spPr>
          <a:xfrm>
            <a:off x="46579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29" name="Google Shape;1229;p42"/>
          <p:cNvSpPr txBox="1"/>
          <p:nvPr/>
        </p:nvSpPr>
        <p:spPr>
          <a:xfrm>
            <a:off x="46579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0" name="Google Shape;1230;p42"/>
          <p:cNvSpPr txBox="1"/>
          <p:nvPr/>
        </p:nvSpPr>
        <p:spPr>
          <a:xfrm>
            <a:off x="4657950" y="2519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1" name="Google Shape;1231;p42"/>
          <p:cNvSpPr txBox="1"/>
          <p:nvPr/>
        </p:nvSpPr>
        <p:spPr>
          <a:xfrm>
            <a:off x="56485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2" name="Google Shape;1232;p42"/>
          <p:cNvSpPr txBox="1"/>
          <p:nvPr/>
        </p:nvSpPr>
        <p:spPr>
          <a:xfrm>
            <a:off x="56485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3" name="Google Shape;1233;p42"/>
          <p:cNvSpPr txBox="1"/>
          <p:nvPr/>
        </p:nvSpPr>
        <p:spPr>
          <a:xfrm>
            <a:off x="5648550" y="2519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4" name="Google Shape;1234;p42"/>
          <p:cNvSpPr txBox="1"/>
          <p:nvPr/>
        </p:nvSpPr>
        <p:spPr>
          <a:xfrm>
            <a:off x="66391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5" name="Google Shape;1235;p42"/>
          <p:cNvSpPr txBox="1"/>
          <p:nvPr/>
        </p:nvSpPr>
        <p:spPr>
          <a:xfrm>
            <a:off x="66391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6" name="Google Shape;1236;p42"/>
          <p:cNvSpPr txBox="1"/>
          <p:nvPr/>
        </p:nvSpPr>
        <p:spPr>
          <a:xfrm>
            <a:off x="76297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76297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find_pred(i)</a:t>
            </a:r>
            <a:endParaRPr i="1"/>
          </a:p>
        </p:txBody>
      </p:sp>
      <p:sp>
        <p:nvSpPr>
          <p:cNvPr id="1243" name="Google Shape;1243;p43"/>
          <p:cNvSpPr txBox="1"/>
          <p:nvPr>
            <p:ph idx="1" type="body"/>
          </p:nvPr>
        </p:nvSpPr>
        <p:spPr>
          <a:xfrm>
            <a:off x="734800" y="949500"/>
            <a:ext cx="80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← sentinel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←h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 ← −1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 ≥ 0 </a:t>
            </a:r>
            <a:r>
              <a:rPr b="1"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u.next[r ] 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nil and j + u.length[r] &lt; i </a:t>
            </a:r>
            <a:r>
              <a:rPr b="1"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b="1"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 ← j + u.length[r]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← u.next[r]</a:t>
            </a:r>
            <a:r>
              <a:rPr lang="pt-BR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# vai para a direita na lista r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 ← r − 1 # vai para baixo na lista r-1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get(i)</a:t>
            </a:r>
            <a:endParaRPr i="1"/>
          </a:p>
        </p:txBody>
      </p:sp>
      <p:sp>
        <p:nvSpPr>
          <p:cNvPr id="1250" name="Google Shape;1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get(i )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pt-BR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find_pred(i).next[0].x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s</a:t>
            </a:r>
            <a:r>
              <a:rPr i="1" lang="pt-BR"/>
              <a:t>et(i)</a:t>
            </a:r>
            <a:endParaRPr i="1"/>
          </a:p>
        </p:txBody>
      </p:sp>
      <p:sp>
        <p:nvSpPr>
          <p:cNvPr id="1257" name="Google Shape;125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et(i )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 ← find_pred(i).next[0]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 ← u.x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u.x ← x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 y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add(4, x)</a:t>
            </a:r>
            <a:endParaRPr/>
          </a:p>
        </p:txBody>
      </p:sp>
      <p:sp>
        <p:nvSpPr>
          <p:cNvPr id="1264" name="Google Shape;126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5" name="Google Shape;126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6" name="Google Shape;1266;p46"/>
          <p:cNvSpPr/>
          <p:nvPr/>
        </p:nvSpPr>
        <p:spPr>
          <a:xfrm>
            <a:off x="815629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6"/>
          <p:cNvSpPr/>
          <p:nvPr/>
        </p:nvSpPr>
        <p:spPr>
          <a:xfrm>
            <a:off x="1129969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6"/>
          <p:cNvSpPr/>
          <p:nvPr/>
        </p:nvSpPr>
        <p:spPr>
          <a:xfrm>
            <a:off x="1775162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69" name="Google Shape;1269;p46"/>
          <p:cNvSpPr/>
          <p:nvPr/>
        </p:nvSpPr>
        <p:spPr>
          <a:xfrm>
            <a:off x="2089503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0" name="Google Shape;1270;p46"/>
          <p:cNvCxnSpPr>
            <a:stCxn id="1267" idx="3"/>
            <a:endCxn id="1268" idx="1"/>
          </p:cNvCxnSpPr>
          <p:nvPr/>
        </p:nvCxnSpPr>
        <p:spPr>
          <a:xfrm>
            <a:off x="1444369" y="34853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46"/>
          <p:cNvSpPr/>
          <p:nvPr/>
        </p:nvSpPr>
        <p:spPr>
          <a:xfrm>
            <a:off x="2718052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72" name="Google Shape;1272;p46"/>
          <p:cNvSpPr/>
          <p:nvPr/>
        </p:nvSpPr>
        <p:spPr>
          <a:xfrm>
            <a:off x="3032393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6"/>
          <p:cNvSpPr/>
          <p:nvPr/>
        </p:nvSpPr>
        <p:spPr>
          <a:xfrm>
            <a:off x="3677586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74" name="Google Shape;1274;p46"/>
          <p:cNvSpPr/>
          <p:nvPr/>
        </p:nvSpPr>
        <p:spPr>
          <a:xfrm>
            <a:off x="3991926" y="33351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5" name="Google Shape;1275;p46"/>
          <p:cNvCxnSpPr>
            <a:stCxn id="1272" idx="3"/>
            <a:endCxn id="1273" idx="1"/>
          </p:cNvCxnSpPr>
          <p:nvPr/>
        </p:nvCxnSpPr>
        <p:spPr>
          <a:xfrm>
            <a:off x="3346793" y="348532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6" name="Google Shape;1276;p46"/>
          <p:cNvCxnSpPr/>
          <p:nvPr/>
        </p:nvCxnSpPr>
        <p:spPr>
          <a:xfrm>
            <a:off x="2395456" y="3485282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46"/>
          <p:cNvSpPr/>
          <p:nvPr/>
        </p:nvSpPr>
        <p:spPr>
          <a:xfrm>
            <a:off x="4505501" y="33352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278" name="Google Shape;1278;p46"/>
          <p:cNvSpPr/>
          <p:nvPr/>
        </p:nvSpPr>
        <p:spPr>
          <a:xfrm>
            <a:off x="4819842" y="33352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6"/>
          <p:cNvSpPr/>
          <p:nvPr/>
        </p:nvSpPr>
        <p:spPr>
          <a:xfrm>
            <a:off x="6386535" y="33231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280" name="Google Shape;1280;p46"/>
          <p:cNvSpPr/>
          <p:nvPr/>
        </p:nvSpPr>
        <p:spPr>
          <a:xfrm>
            <a:off x="6700875" y="33231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1" name="Google Shape;1281;p46"/>
          <p:cNvCxnSpPr>
            <a:stCxn id="1278" idx="3"/>
            <a:endCxn id="1282" idx="1"/>
          </p:cNvCxnSpPr>
          <p:nvPr/>
        </p:nvCxnSpPr>
        <p:spPr>
          <a:xfrm flipH="1" rot="10800000">
            <a:off x="5134242" y="3481150"/>
            <a:ext cx="3900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46"/>
          <p:cNvSpPr/>
          <p:nvPr/>
        </p:nvSpPr>
        <p:spPr>
          <a:xfrm>
            <a:off x="7339575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7653916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6"/>
          <p:cNvSpPr/>
          <p:nvPr/>
        </p:nvSpPr>
        <p:spPr>
          <a:xfrm>
            <a:off x="8299109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286" name="Google Shape;1286;p46"/>
          <p:cNvSpPr/>
          <p:nvPr/>
        </p:nvSpPr>
        <p:spPr>
          <a:xfrm>
            <a:off x="8613449" y="336852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46"/>
          <p:cNvCxnSpPr>
            <a:stCxn id="1284" idx="3"/>
            <a:endCxn id="1285" idx="1"/>
          </p:cNvCxnSpPr>
          <p:nvPr/>
        </p:nvCxnSpPr>
        <p:spPr>
          <a:xfrm>
            <a:off x="7968316" y="3518675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8" name="Google Shape;1288;p46"/>
          <p:cNvCxnSpPr/>
          <p:nvPr/>
        </p:nvCxnSpPr>
        <p:spPr>
          <a:xfrm>
            <a:off x="7006829" y="3473207"/>
            <a:ext cx="33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46"/>
          <p:cNvCxnSpPr>
            <a:endCxn id="1277" idx="1"/>
          </p:cNvCxnSpPr>
          <p:nvPr/>
        </p:nvCxnSpPr>
        <p:spPr>
          <a:xfrm>
            <a:off x="4297901" y="3485350"/>
            <a:ext cx="20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46"/>
          <p:cNvSpPr/>
          <p:nvPr/>
        </p:nvSpPr>
        <p:spPr>
          <a:xfrm>
            <a:off x="3983605" y="30349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6"/>
          <p:cNvSpPr/>
          <p:nvPr/>
        </p:nvSpPr>
        <p:spPr>
          <a:xfrm>
            <a:off x="3983605" y="2734746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6"/>
          <p:cNvSpPr/>
          <p:nvPr/>
        </p:nvSpPr>
        <p:spPr>
          <a:xfrm>
            <a:off x="3983605" y="243453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6"/>
          <p:cNvSpPr/>
          <p:nvPr/>
        </p:nvSpPr>
        <p:spPr>
          <a:xfrm>
            <a:off x="4824002" y="303498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6"/>
          <p:cNvSpPr/>
          <p:nvPr/>
        </p:nvSpPr>
        <p:spPr>
          <a:xfrm>
            <a:off x="4819842" y="273477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6"/>
          <p:cNvSpPr/>
          <p:nvPr/>
        </p:nvSpPr>
        <p:spPr>
          <a:xfrm>
            <a:off x="6694634" y="302288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6"/>
          <p:cNvSpPr/>
          <p:nvPr/>
        </p:nvSpPr>
        <p:spPr>
          <a:xfrm>
            <a:off x="6692554" y="272267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6"/>
          <p:cNvSpPr/>
          <p:nvPr/>
        </p:nvSpPr>
        <p:spPr>
          <a:xfrm>
            <a:off x="6692554" y="2422457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6"/>
          <p:cNvSpPr/>
          <p:nvPr/>
        </p:nvSpPr>
        <p:spPr>
          <a:xfrm>
            <a:off x="6692554" y="2122242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6"/>
          <p:cNvSpPr/>
          <p:nvPr/>
        </p:nvSpPr>
        <p:spPr>
          <a:xfrm>
            <a:off x="6692554" y="18310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6"/>
          <p:cNvSpPr/>
          <p:nvPr/>
        </p:nvSpPr>
        <p:spPr>
          <a:xfrm>
            <a:off x="7653942" y="306831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8613449" y="306831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1129930" y="3030474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6"/>
          <p:cNvSpPr/>
          <p:nvPr/>
        </p:nvSpPr>
        <p:spPr>
          <a:xfrm>
            <a:off x="1127849" y="273026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6"/>
          <p:cNvSpPr/>
          <p:nvPr/>
        </p:nvSpPr>
        <p:spPr>
          <a:xfrm>
            <a:off x="1127849" y="243004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6"/>
          <p:cNvSpPr/>
          <p:nvPr/>
        </p:nvSpPr>
        <p:spPr>
          <a:xfrm>
            <a:off x="1127849" y="2129831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6"/>
          <p:cNvSpPr/>
          <p:nvPr/>
        </p:nvSpPr>
        <p:spPr>
          <a:xfrm>
            <a:off x="1127849" y="1838589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7" name="Google Shape;1307;p46"/>
          <p:cNvCxnSpPr>
            <a:endCxn id="1290" idx="1"/>
          </p:cNvCxnSpPr>
          <p:nvPr/>
        </p:nvCxnSpPr>
        <p:spPr>
          <a:xfrm>
            <a:off x="1444405" y="3180610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46"/>
          <p:cNvCxnSpPr/>
          <p:nvPr/>
        </p:nvCxnSpPr>
        <p:spPr>
          <a:xfrm>
            <a:off x="1444388" y="2882604"/>
            <a:ext cx="25392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46"/>
          <p:cNvCxnSpPr/>
          <p:nvPr/>
        </p:nvCxnSpPr>
        <p:spPr>
          <a:xfrm>
            <a:off x="1444388" y="2577916"/>
            <a:ext cx="2539200" cy="4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46"/>
          <p:cNvCxnSpPr>
            <a:stCxn id="1311" idx="3"/>
            <a:endCxn id="1298" idx="1"/>
          </p:cNvCxnSpPr>
          <p:nvPr/>
        </p:nvCxnSpPr>
        <p:spPr>
          <a:xfrm flipH="1" rot="10800000">
            <a:off x="1444354" y="2272392"/>
            <a:ext cx="52482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2" name="Google Shape;1312;p46"/>
          <p:cNvCxnSpPr/>
          <p:nvPr/>
        </p:nvCxnSpPr>
        <p:spPr>
          <a:xfrm>
            <a:off x="1434224" y="1943126"/>
            <a:ext cx="5258100" cy="3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3" name="Google Shape;1313;p46"/>
          <p:cNvCxnSpPr>
            <a:stCxn id="1290" idx="3"/>
            <a:endCxn id="1293" idx="1"/>
          </p:cNvCxnSpPr>
          <p:nvPr/>
        </p:nvCxnSpPr>
        <p:spPr>
          <a:xfrm>
            <a:off x="4298005" y="3185110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46"/>
          <p:cNvCxnSpPr>
            <a:stCxn id="1291" idx="3"/>
          </p:cNvCxnSpPr>
          <p:nvPr/>
        </p:nvCxnSpPr>
        <p:spPr>
          <a:xfrm>
            <a:off x="4298005" y="2884896"/>
            <a:ext cx="525900" cy="2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46"/>
          <p:cNvCxnSpPr>
            <a:stCxn id="1316" idx="3"/>
            <a:endCxn id="1296" idx="1"/>
          </p:cNvCxnSpPr>
          <p:nvPr/>
        </p:nvCxnSpPr>
        <p:spPr>
          <a:xfrm flipH="1" rot="10800000">
            <a:off x="6076336" y="2872896"/>
            <a:ext cx="6162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46"/>
          <p:cNvCxnSpPr/>
          <p:nvPr/>
        </p:nvCxnSpPr>
        <p:spPr>
          <a:xfrm>
            <a:off x="7010950" y="3170743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46"/>
          <p:cNvCxnSpPr/>
          <p:nvPr/>
        </p:nvCxnSpPr>
        <p:spPr>
          <a:xfrm>
            <a:off x="7970245" y="3216168"/>
            <a:ext cx="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9" name="Google Shape;1319;p46"/>
          <p:cNvSpPr txBox="1"/>
          <p:nvPr/>
        </p:nvSpPr>
        <p:spPr>
          <a:xfrm>
            <a:off x="644196" y="3639863"/>
            <a:ext cx="10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20" name="Google Shape;1320;p46"/>
          <p:cNvSpPr txBox="1"/>
          <p:nvPr/>
        </p:nvSpPr>
        <p:spPr>
          <a:xfrm>
            <a:off x="399046" y="3285239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21" name="Google Shape;1321;p46"/>
          <p:cNvSpPr txBox="1"/>
          <p:nvPr/>
        </p:nvSpPr>
        <p:spPr>
          <a:xfrm>
            <a:off x="399046" y="29850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22" name="Google Shape;1322;p46"/>
          <p:cNvSpPr txBox="1"/>
          <p:nvPr/>
        </p:nvSpPr>
        <p:spPr>
          <a:xfrm>
            <a:off x="399046" y="2684810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23" name="Google Shape;1323;p46"/>
          <p:cNvSpPr txBox="1"/>
          <p:nvPr/>
        </p:nvSpPr>
        <p:spPr>
          <a:xfrm>
            <a:off x="399046" y="2384596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24" name="Google Shape;1324;p46"/>
          <p:cNvSpPr txBox="1"/>
          <p:nvPr/>
        </p:nvSpPr>
        <p:spPr>
          <a:xfrm>
            <a:off x="399046" y="2095591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25" name="Google Shape;1325;p46"/>
          <p:cNvSpPr txBox="1"/>
          <p:nvPr/>
        </p:nvSpPr>
        <p:spPr>
          <a:xfrm>
            <a:off x="399046" y="1768172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282" name="Google Shape;1282;p46"/>
          <p:cNvSpPr/>
          <p:nvPr/>
        </p:nvSpPr>
        <p:spPr>
          <a:xfrm>
            <a:off x="5524262" y="3330975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x</a:t>
            </a:r>
            <a:endParaRPr sz="1500"/>
          </a:p>
        </p:txBody>
      </p:sp>
      <p:sp>
        <p:nvSpPr>
          <p:cNvPr id="1326" name="Google Shape;1326;p46"/>
          <p:cNvSpPr/>
          <p:nvPr/>
        </p:nvSpPr>
        <p:spPr>
          <a:xfrm>
            <a:off x="5838600" y="3330975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7" name="Google Shape;1327;p46"/>
          <p:cNvCxnSpPr>
            <a:stCxn id="1326" idx="3"/>
            <a:endCxn id="1279" idx="1"/>
          </p:cNvCxnSpPr>
          <p:nvPr/>
        </p:nvCxnSpPr>
        <p:spPr>
          <a:xfrm flipH="1" rot="10800000">
            <a:off x="6082800" y="3473325"/>
            <a:ext cx="3036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46"/>
          <p:cNvSpPr/>
          <p:nvPr/>
        </p:nvSpPr>
        <p:spPr>
          <a:xfrm>
            <a:off x="5833752" y="3030760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6"/>
          <p:cNvSpPr/>
          <p:nvPr/>
        </p:nvSpPr>
        <p:spPr>
          <a:xfrm>
            <a:off x="5832136" y="2730546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6"/>
          <p:cNvSpPr/>
          <p:nvPr/>
        </p:nvSpPr>
        <p:spPr>
          <a:xfrm>
            <a:off x="5832136" y="2430332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0" name="Google Shape;1330;p46"/>
          <p:cNvCxnSpPr>
            <a:stCxn id="1293" idx="3"/>
            <a:endCxn id="1328" idx="1"/>
          </p:cNvCxnSpPr>
          <p:nvPr/>
        </p:nvCxnSpPr>
        <p:spPr>
          <a:xfrm flipH="1" rot="10800000">
            <a:off x="5138402" y="3180935"/>
            <a:ext cx="6954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1" name="Google Shape;1331;p46"/>
          <p:cNvCxnSpPr>
            <a:stCxn id="1294" idx="3"/>
            <a:endCxn id="1316" idx="1"/>
          </p:cNvCxnSpPr>
          <p:nvPr/>
        </p:nvCxnSpPr>
        <p:spPr>
          <a:xfrm flipH="1" rot="10800000">
            <a:off x="5134242" y="2880721"/>
            <a:ext cx="6978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2" name="Google Shape;1332;p46"/>
          <p:cNvCxnSpPr>
            <a:stCxn id="1328" idx="3"/>
            <a:endCxn id="1295" idx="1"/>
          </p:cNvCxnSpPr>
          <p:nvPr/>
        </p:nvCxnSpPr>
        <p:spPr>
          <a:xfrm flipH="1" rot="10800000">
            <a:off x="6077952" y="3173110"/>
            <a:ext cx="6168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3" name="Google Shape;1333;p46"/>
          <p:cNvCxnSpPr>
            <a:stCxn id="1292" idx="3"/>
          </p:cNvCxnSpPr>
          <p:nvPr/>
        </p:nvCxnSpPr>
        <p:spPr>
          <a:xfrm flipH="1" rot="10800000">
            <a:off x="4298005" y="2582882"/>
            <a:ext cx="15438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4" name="Google Shape;1334;p46"/>
          <p:cNvCxnSpPr>
            <a:stCxn id="1329" idx="3"/>
          </p:cNvCxnSpPr>
          <p:nvPr/>
        </p:nvCxnSpPr>
        <p:spPr>
          <a:xfrm flipH="1" rot="10800000">
            <a:off x="6076336" y="2571182"/>
            <a:ext cx="6276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46"/>
          <p:cNvCxnSpPr>
            <a:stCxn id="1306" idx="3"/>
            <a:endCxn id="1305" idx="3"/>
          </p:cNvCxnSpPr>
          <p:nvPr/>
        </p:nvCxnSpPr>
        <p:spPr>
          <a:xfrm>
            <a:off x="1442249" y="198873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46"/>
          <p:cNvCxnSpPr>
            <a:stCxn id="1305" idx="3"/>
            <a:endCxn id="1304" idx="3"/>
          </p:cNvCxnSpPr>
          <p:nvPr/>
        </p:nvCxnSpPr>
        <p:spPr>
          <a:xfrm>
            <a:off x="1442249" y="2279981"/>
            <a:ext cx="600" cy="300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46"/>
          <p:cNvCxnSpPr/>
          <p:nvPr/>
        </p:nvCxnSpPr>
        <p:spPr>
          <a:xfrm>
            <a:off x="4282662" y="258998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46"/>
          <p:cNvCxnSpPr/>
          <p:nvPr/>
        </p:nvCxnSpPr>
        <p:spPr>
          <a:xfrm>
            <a:off x="5134574" y="288513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9" name="Google Shape;1339;p46"/>
          <p:cNvCxnSpPr/>
          <p:nvPr/>
        </p:nvCxnSpPr>
        <p:spPr>
          <a:xfrm>
            <a:off x="5129349" y="318573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0" name="Google Shape;1340;p46"/>
          <p:cNvSpPr txBox="1"/>
          <p:nvPr/>
        </p:nvSpPr>
        <p:spPr>
          <a:xfrm>
            <a:off x="7017688" y="2784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1" name="Google Shape;1341;p46"/>
          <p:cNvSpPr txBox="1"/>
          <p:nvPr/>
        </p:nvSpPr>
        <p:spPr>
          <a:xfrm>
            <a:off x="7020150" y="3052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2" name="Google Shape;1342;p46"/>
          <p:cNvSpPr txBox="1"/>
          <p:nvPr/>
        </p:nvSpPr>
        <p:spPr>
          <a:xfrm>
            <a:off x="80107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3" name="Google Shape;1343;p46"/>
          <p:cNvSpPr txBox="1"/>
          <p:nvPr/>
        </p:nvSpPr>
        <p:spPr>
          <a:xfrm>
            <a:off x="80107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4" name="Google Shape;1344;p46"/>
          <p:cNvSpPr txBox="1"/>
          <p:nvPr/>
        </p:nvSpPr>
        <p:spPr>
          <a:xfrm>
            <a:off x="13813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5" name="Google Shape;1345;p46"/>
          <p:cNvSpPr txBox="1"/>
          <p:nvPr/>
        </p:nvSpPr>
        <p:spPr>
          <a:xfrm>
            <a:off x="23719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6" name="Google Shape;1346;p46"/>
          <p:cNvSpPr txBox="1"/>
          <p:nvPr/>
        </p:nvSpPr>
        <p:spPr>
          <a:xfrm>
            <a:off x="32863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7" name="Google Shape;1347;p46"/>
          <p:cNvSpPr txBox="1"/>
          <p:nvPr/>
        </p:nvSpPr>
        <p:spPr>
          <a:xfrm>
            <a:off x="4276950" y="3128688"/>
            <a:ext cx="47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FF00"/>
                </a:solidFill>
              </a:rPr>
              <a:t>1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1348" name="Google Shape;1348;p46"/>
          <p:cNvSpPr txBox="1"/>
          <p:nvPr/>
        </p:nvSpPr>
        <p:spPr>
          <a:xfrm>
            <a:off x="4288575" y="2784613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49" name="Google Shape;1349;p46"/>
          <p:cNvSpPr txBox="1"/>
          <p:nvPr/>
        </p:nvSpPr>
        <p:spPr>
          <a:xfrm>
            <a:off x="4478525" y="24611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50" name="Google Shape;1350;p46"/>
          <p:cNvSpPr txBox="1"/>
          <p:nvPr/>
        </p:nvSpPr>
        <p:spPr>
          <a:xfrm>
            <a:off x="4986000" y="3631175"/>
            <a:ext cx="8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strike="sngStrike">
                <a:solidFill>
                  <a:srgbClr val="00FF00"/>
                </a:solidFill>
              </a:rPr>
              <a:t>1</a:t>
            </a:r>
            <a:r>
              <a:rPr lang="pt-BR" sz="1500">
                <a:solidFill>
                  <a:srgbClr val="00FF00"/>
                </a:solidFill>
              </a:rPr>
              <a:t> </a:t>
            </a:r>
            <a:r>
              <a:rPr lang="pt-BR" sz="1500" strike="sngStrike">
                <a:solidFill>
                  <a:srgbClr val="00FF00"/>
                </a:solidFill>
              </a:rPr>
              <a:t>2</a:t>
            </a:r>
            <a:r>
              <a:rPr lang="pt-BR" sz="1500">
                <a:solidFill>
                  <a:srgbClr val="00FF00"/>
                </a:solidFill>
              </a:rPr>
              <a:t> 1</a:t>
            </a:r>
            <a:endParaRPr sz="1500">
              <a:solidFill>
                <a:srgbClr val="00FF00"/>
              </a:solidFill>
            </a:endParaRPr>
          </a:p>
        </p:txBody>
      </p:sp>
      <p:sp>
        <p:nvSpPr>
          <p:cNvPr id="1351" name="Google Shape;1351;p46"/>
          <p:cNvSpPr txBox="1"/>
          <p:nvPr/>
        </p:nvSpPr>
        <p:spPr>
          <a:xfrm>
            <a:off x="5290800" y="2869175"/>
            <a:ext cx="8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strike="sngStrike">
                <a:solidFill>
                  <a:srgbClr val="00FF00"/>
                </a:solidFill>
              </a:rPr>
              <a:t>1</a:t>
            </a:r>
            <a:r>
              <a:rPr lang="pt-BR" sz="1500">
                <a:solidFill>
                  <a:srgbClr val="00FF00"/>
                </a:solidFill>
              </a:rPr>
              <a:t> </a:t>
            </a:r>
            <a:r>
              <a:rPr lang="pt-BR" sz="1500" strike="sngStrike">
                <a:solidFill>
                  <a:srgbClr val="00FF00"/>
                </a:solidFill>
              </a:rPr>
              <a:t>2</a:t>
            </a:r>
            <a:r>
              <a:rPr lang="pt-BR" sz="1500">
                <a:solidFill>
                  <a:srgbClr val="00FF00"/>
                </a:solidFill>
              </a:rPr>
              <a:t> 1</a:t>
            </a:r>
            <a:endParaRPr sz="1500">
              <a:solidFill>
                <a:srgbClr val="00FF00"/>
              </a:solidFill>
            </a:endParaRPr>
          </a:p>
        </p:txBody>
      </p:sp>
      <p:sp>
        <p:nvSpPr>
          <p:cNvPr id="1352" name="Google Shape;1352;p46"/>
          <p:cNvSpPr txBox="1"/>
          <p:nvPr/>
        </p:nvSpPr>
        <p:spPr>
          <a:xfrm>
            <a:off x="5214600" y="2564375"/>
            <a:ext cx="8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strike="sngStrike">
                <a:solidFill>
                  <a:srgbClr val="00FF00"/>
                </a:solidFill>
              </a:rPr>
              <a:t>1</a:t>
            </a:r>
            <a:r>
              <a:rPr lang="pt-BR" sz="1500">
                <a:solidFill>
                  <a:srgbClr val="00FF00"/>
                </a:solidFill>
              </a:rPr>
              <a:t> </a:t>
            </a:r>
            <a:r>
              <a:rPr lang="pt-BR" sz="1500" strike="sngStrike">
                <a:solidFill>
                  <a:srgbClr val="00FF00"/>
                </a:solidFill>
              </a:rPr>
              <a:t>2</a:t>
            </a:r>
            <a:r>
              <a:rPr lang="pt-BR" sz="1500">
                <a:solidFill>
                  <a:srgbClr val="00FF00"/>
                </a:solidFill>
              </a:rPr>
              <a:t> 1</a:t>
            </a:r>
            <a:endParaRPr sz="1500">
              <a:solidFill>
                <a:srgbClr val="00FF00"/>
              </a:solidFill>
            </a:endParaRPr>
          </a:p>
        </p:txBody>
      </p:sp>
      <p:sp>
        <p:nvSpPr>
          <p:cNvPr id="1353" name="Google Shape;1353;p46"/>
          <p:cNvSpPr txBox="1"/>
          <p:nvPr/>
        </p:nvSpPr>
        <p:spPr>
          <a:xfrm>
            <a:off x="4681200" y="2259575"/>
            <a:ext cx="80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strike="sngStrike">
                <a:solidFill>
                  <a:srgbClr val="00FF00"/>
                </a:solidFill>
              </a:rPr>
              <a:t>2</a:t>
            </a:r>
            <a:r>
              <a:rPr lang="pt-BR" sz="1500">
                <a:solidFill>
                  <a:srgbClr val="00FF00"/>
                </a:solidFill>
              </a:rPr>
              <a:t> </a:t>
            </a:r>
            <a:r>
              <a:rPr lang="pt-BR" sz="1500" strike="sngStrike">
                <a:solidFill>
                  <a:srgbClr val="00FF00"/>
                </a:solidFill>
              </a:rPr>
              <a:t>3</a:t>
            </a:r>
            <a:r>
              <a:rPr lang="pt-BR" sz="1500">
                <a:solidFill>
                  <a:srgbClr val="00FF00"/>
                </a:solidFill>
              </a:rPr>
              <a:t> 2</a:t>
            </a:r>
            <a:endParaRPr sz="1500">
              <a:solidFill>
                <a:srgbClr val="00FF00"/>
              </a:solidFill>
            </a:endParaRPr>
          </a:p>
        </p:txBody>
      </p:sp>
      <p:sp>
        <p:nvSpPr>
          <p:cNvPr id="1354" name="Google Shape;1354;p46"/>
          <p:cNvSpPr txBox="1"/>
          <p:nvPr/>
        </p:nvSpPr>
        <p:spPr>
          <a:xfrm>
            <a:off x="1999725" y="2797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55" name="Google Shape;1355;p46"/>
          <p:cNvSpPr txBox="1"/>
          <p:nvPr/>
        </p:nvSpPr>
        <p:spPr>
          <a:xfrm>
            <a:off x="1999725" y="24931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56" name="Google Shape;1356;p46"/>
          <p:cNvSpPr txBox="1"/>
          <p:nvPr/>
        </p:nvSpPr>
        <p:spPr>
          <a:xfrm>
            <a:off x="1999725" y="21883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57" name="Google Shape;1357;p46"/>
          <p:cNvSpPr txBox="1"/>
          <p:nvPr/>
        </p:nvSpPr>
        <p:spPr>
          <a:xfrm>
            <a:off x="2470850" y="1929063"/>
            <a:ext cx="80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sngStrike">
                <a:solidFill>
                  <a:srgbClr val="00FF00"/>
                </a:solidFill>
              </a:rPr>
              <a:t>5</a:t>
            </a:r>
            <a:r>
              <a:rPr lang="pt-BR" sz="2000">
                <a:solidFill>
                  <a:srgbClr val="00FF00"/>
                </a:solidFill>
              </a:rPr>
              <a:t> 6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58" name="Google Shape;1358;p46"/>
          <p:cNvSpPr txBox="1"/>
          <p:nvPr/>
        </p:nvSpPr>
        <p:spPr>
          <a:xfrm>
            <a:off x="2470850" y="1548063"/>
            <a:ext cx="80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sngStrike">
                <a:solidFill>
                  <a:srgbClr val="00FF00"/>
                </a:solidFill>
              </a:rPr>
              <a:t>5</a:t>
            </a:r>
            <a:r>
              <a:rPr lang="pt-BR" sz="2000">
                <a:solidFill>
                  <a:srgbClr val="00FF00"/>
                </a:solidFill>
              </a:rPr>
              <a:t> 6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359" name="Google Shape;1359;p46"/>
          <p:cNvSpPr txBox="1"/>
          <p:nvPr/>
        </p:nvSpPr>
        <p:spPr>
          <a:xfrm>
            <a:off x="60295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</a:rPr>
              <a:t>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360" name="Google Shape;1360;p46"/>
          <p:cNvSpPr txBox="1"/>
          <p:nvPr/>
        </p:nvSpPr>
        <p:spPr>
          <a:xfrm>
            <a:off x="6029550" y="2747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</a:rPr>
              <a:t>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361" name="Google Shape;1361;p46"/>
          <p:cNvSpPr txBox="1"/>
          <p:nvPr/>
        </p:nvSpPr>
        <p:spPr>
          <a:xfrm>
            <a:off x="6029550" y="2519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</a:rPr>
              <a:t>1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362" name="Google Shape;1362;p46"/>
          <p:cNvSpPr txBox="1"/>
          <p:nvPr/>
        </p:nvSpPr>
        <p:spPr>
          <a:xfrm>
            <a:off x="6029550" y="2214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</a:rPr>
              <a:t>1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Atualizando o comprimento das arestas</a:t>
            </a:r>
            <a:endParaRPr/>
          </a:p>
        </p:txBody>
      </p:sp>
      <p:sp>
        <p:nvSpPr>
          <p:cNvPr id="1368" name="Google Shape;136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9" name="Google Shape;1369;p47"/>
          <p:cNvSpPr txBox="1"/>
          <p:nvPr/>
        </p:nvSpPr>
        <p:spPr>
          <a:xfrm>
            <a:off x="1050875" y="1937975"/>
            <a:ext cx="548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7"/>
          <p:cNvSpPr txBox="1"/>
          <p:nvPr/>
        </p:nvSpPr>
        <p:spPr>
          <a:xfrm>
            <a:off x="6566850" y="1937975"/>
            <a:ext cx="548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7"/>
          <p:cNvSpPr txBox="1"/>
          <p:nvPr/>
        </p:nvSpPr>
        <p:spPr>
          <a:xfrm>
            <a:off x="1050875" y="3509750"/>
            <a:ext cx="548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7"/>
          <p:cNvSpPr txBox="1"/>
          <p:nvPr/>
        </p:nvSpPr>
        <p:spPr>
          <a:xfrm>
            <a:off x="6566850" y="3509750"/>
            <a:ext cx="548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3" name="Google Shape;1373;p47"/>
          <p:cNvCxnSpPr>
            <a:stCxn id="1369" idx="3"/>
            <a:endCxn id="1370" idx="1"/>
          </p:cNvCxnSpPr>
          <p:nvPr/>
        </p:nvCxnSpPr>
        <p:spPr>
          <a:xfrm>
            <a:off x="1599575" y="2138075"/>
            <a:ext cx="496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47"/>
          <p:cNvCxnSpPr>
            <a:stCxn id="1375" idx="3"/>
            <a:endCxn id="1372" idx="1"/>
          </p:cNvCxnSpPr>
          <p:nvPr/>
        </p:nvCxnSpPr>
        <p:spPr>
          <a:xfrm flipH="1" rot="10800000">
            <a:off x="3462363" y="3709850"/>
            <a:ext cx="31044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47"/>
          <p:cNvSpPr txBox="1"/>
          <p:nvPr/>
        </p:nvSpPr>
        <p:spPr>
          <a:xfrm>
            <a:off x="2913663" y="3510950"/>
            <a:ext cx="548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6" name="Google Shape;1376;p47"/>
          <p:cNvCxnSpPr>
            <a:stCxn id="1371" idx="3"/>
            <a:endCxn id="1375" idx="1"/>
          </p:cNvCxnSpPr>
          <p:nvPr/>
        </p:nvCxnSpPr>
        <p:spPr>
          <a:xfrm>
            <a:off x="1599575" y="3709850"/>
            <a:ext cx="1314000" cy="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7" name="Google Shape;1377;p47"/>
          <p:cNvSpPr/>
          <p:nvPr/>
        </p:nvSpPr>
        <p:spPr>
          <a:xfrm>
            <a:off x="1637725" y="3139525"/>
            <a:ext cx="4940500" cy="572677"/>
          </a:xfrm>
          <a:custGeom>
            <a:rect b="b" l="l" r="r" t="t"/>
            <a:pathLst>
              <a:path extrusionOk="0" h="31128" w="197620">
                <a:moveTo>
                  <a:pt x="0" y="30582"/>
                </a:moveTo>
                <a:cubicBezTo>
                  <a:pt x="17196" y="25487"/>
                  <a:pt x="70240" y="-80"/>
                  <a:pt x="103177" y="11"/>
                </a:cubicBezTo>
                <a:cubicBezTo>
                  <a:pt x="136114" y="102"/>
                  <a:pt x="181880" y="25942"/>
                  <a:pt x="197620" y="311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78" name="Google Shape;1378;p47"/>
          <p:cNvSpPr txBox="1"/>
          <p:nvPr/>
        </p:nvSpPr>
        <p:spPr>
          <a:xfrm>
            <a:off x="2702250" y="1637725"/>
            <a:ext cx="139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l</a:t>
            </a:r>
            <a:endParaRPr sz="25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79" name="Google Shape;1379;p47"/>
          <p:cNvSpPr txBox="1"/>
          <p:nvPr/>
        </p:nvSpPr>
        <p:spPr>
          <a:xfrm>
            <a:off x="969300" y="1408050"/>
            <a:ext cx="7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FF00"/>
                </a:solidFill>
              </a:rPr>
              <a:t>u</a:t>
            </a:r>
            <a:endParaRPr sz="3100">
              <a:solidFill>
                <a:srgbClr val="00FF00"/>
              </a:solidFill>
            </a:endParaRPr>
          </a:p>
        </p:txBody>
      </p:sp>
      <p:sp>
        <p:nvSpPr>
          <p:cNvPr id="1380" name="Google Shape;1380;p47"/>
          <p:cNvSpPr txBox="1"/>
          <p:nvPr/>
        </p:nvSpPr>
        <p:spPr>
          <a:xfrm>
            <a:off x="6474000" y="1408050"/>
            <a:ext cx="7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FF00"/>
                </a:solidFill>
              </a:rPr>
              <a:t>z</a:t>
            </a:r>
            <a:endParaRPr sz="3100">
              <a:solidFill>
                <a:srgbClr val="00FF00"/>
              </a:solidFill>
            </a:endParaRPr>
          </a:p>
        </p:txBody>
      </p:sp>
      <p:sp>
        <p:nvSpPr>
          <p:cNvPr id="1381" name="Google Shape;1381;p47"/>
          <p:cNvSpPr txBox="1"/>
          <p:nvPr/>
        </p:nvSpPr>
        <p:spPr>
          <a:xfrm>
            <a:off x="6490575" y="2992400"/>
            <a:ext cx="7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FF00"/>
                </a:solidFill>
              </a:rPr>
              <a:t>z</a:t>
            </a:r>
            <a:endParaRPr sz="3100">
              <a:solidFill>
                <a:srgbClr val="00FF00"/>
              </a:solidFill>
            </a:endParaRPr>
          </a:p>
        </p:txBody>
      </p:sp>
      <p:sp>
        <p:nvSpPr>
          <p:cNvPr id="1382" name="Google Shape;1382;p47"/>
          <p:cNvSpPr txBox="1"/>
          <p:nvPr/>
        </p:nvSpPr>
        <p:spPr>
          <a:xfrm>
            <a:off x="969300" y="3008250"/>
            <a:ext cx="7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FF00"/>
                </a:solidFill>
              </a:rPr>
              <a:t>u</a:t>
            </a:r>
            <a:endParaRPr sz="3100">
              <a:solidFill>
                <a:srgbClr val="00FF00"/>
              </a:solidFill>
            </a:endParaRPr>
          </a:p>
        </p:txBody>
      </p:sp>
      <p:sp>
        <p:nvSpPr>
          <p:cNvPr id="1383" name="Google Shape;1383;p47"/>
          <p:cNvSpPr txBox="1"/>
          <p:nvPr/>
        </p:nvSpPr>
        <p:spPr>
          <a:xfrm>
            <a:off x="3421350" y="3018763"/>
            <a:ext cx="7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00FF00"/>
                </a:solidFill>
              </a:rPr>
              <a:t>w</a:t>
            </a:r>
            <a:endParaRPr sz="3100">
              <a:solidFill>
                <a:srgbClr val="00FF00"/>
              </a:solidFill>
            </a:endParaRPr>
          </a:p>
        </p:txBody>
      </p:sp>
      <p:sp>
        <p:nvSpPr>
          <p:cNvPr id="1384" name="Google Shape;1384;p47"/>
          <p:cNvSpPr txBox="1"/>
          <p:nvPr/>
        </p:nvSpPr>
        <p:spPr>
          <a:xfrm>
            <a:off x="3401138" y="2574338"/>
            <a:ext cx="139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l 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47"/>
          <p:cNvSpPr txBox="1"/>
          <p:nvPr/>
        </p:nvSpPr>
        <p:spPr>
          <a:xfrm>
            <a:off x="3758254" y="3715625"/>
            <a:ext cx="185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l 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+ 1 - (i - j)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7"/>
          <p:cNvSpPr txBox="1"/>
          <p:nvPr/>
        </p:nvSpPr>
        <p:spPr>
          <a:xfrm>
            <a:off x="1120028" y="3834950"/>
            <a:ext cx="41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7"/>
          <p:cNvSpPr txBox="1"/>
          <p:nvPr/>
        </p:nvSpPr>
        <p:spPr>
          <a:xfrm>
            <a:off x="2982828" y="3758750"/>
            <a:ext cx="41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47"/>
          <p:cNvSpPr txBox="1"/>
          <p:nvPr/>
        </p:nvSpPr>
        <p:spPr>
          <a:xfrm>
            <a:off x="1928420" y="3598450"/>
            <a:ext cx="111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 - </a:t>
            </a:r>
            <a:r>
              <a:rPr lang="pt-BR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add(i,x)</a:t>
            </a:r>
            <a:endParaRPr i="1"/>
          </a:p>
        </p:txBody>
      </p:sp>
      <p:sp>
        <p:nvSpPr>
          <p:cNvPr id="1394" name="Google Shape;1394;p48"/>
          <p:cNvSpPr txBox="1"/>
          <p:nvPr>
            <p:ph idx="1" type="body"/>
          </p:nvPr>
        </p:nvSpPr>
        <p:spPr>
          <a:xfrm>
            <a:off x="311700" y="1152475"/>
            <a:ext cx="85206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add(i, x 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 ← new_node(x , pick_height())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w.height() &gt; h </a:t>
            </a:r>
            <a:r>
              <a:rPr b="1"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 ← w.height()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add(i, w 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add(4, x)</a:t>
            </a:r>
            <a:endParaRPr/>
          </a:p>
        </p:txBody>
      </p:sp>
      <p:sp>
        <p:nvSpPr>
          <p:cNvPr id="1401" name="Google Shape;140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2" name="Google Shape;1402;p49"/>
          <p:cNvSpPr/>
          <p:nvPr/>
        </p:nvSpPr>
        <p:spPr>
          <a:xfrm>
            <a:off x="101984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9"/>
          <p:cNvSpPr/>
          <p:nvPr/>
        </p:nvSpPr>
        <p:spPr>
          <a:xfrm>
            <a:off x="134749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9"/>
          <p:cNvSpPr/>
          <p:nvPr/>
        </p:nvSpPr>
        <p:spPr>
          <a:xfrm>
            <a:off x="2020008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405" name="Google Shape;1405;p49"/>
          <p:cNvSpPr/>
          <p:nvPr/>
        </p:nvSpPr>
        <p:spPr>
          <a:xfrm>
            <a:off x="234766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49"/>
          <p:cNvCxnSpPr>
            <a:stCxn id="1403" idx="3"/>
            <a:endCxn id="1404" idx="1"/>
          </p:cNvCxnSpPr>
          <p:nvPr/>
        </p:nvCxnSpPr>
        <p:spPr>
          <a:xfrm>
            <a:off x="1675092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49"/>
          <p:cNvSpPr/>
          <p:nvPr/>
        </p:nvSpPr>
        <p:spPr>
          <a:xfrm>
            <a:off x="300282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08" name="Google Shape;1408;p49"/>
          <p:cNvSpPr/>
          <p:nvPr/>
        </p:nvSpPr>
        <p:spPr>
          <a:xfrm>
            <a:off x="3330479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9"/>
          <p:cNvSpPr/>
          <p:nvPr/>
        </p:nvSpPr>
        <p:spPr>
          <a:xfrm>
            <a:off x="400299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10" name="Google Shape;1410;p49"/>
          <p:cNvSpPr/>
          <p:nvPr/>
        </p:nvSpPr>
        <p:spPr>
          <a:xfrm>
            <a:off x="433064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1" name="Google Shape;1411;p49"/>
          <p:cNvCxnSpPr>
            <a:stCxn id="1408" idx="3"/>
            <a:endCxn id="1409" idx="1"/>
          </p:cNvCxnSpPr>
          <p:nvPr/>
        </p:nvCxnSpPr>
        <p:spPr>
          <a:xfrm>
            <a:off x="3658079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2" name="Google Shape;1412;p49"/>
          <p:cNvCxnSpPr/>
          <p:nvPr/>
        </p:nvCxnSpPr>
        <p:spPr>
          <a:xfrm>
            <a:off x="2666570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3" name="Google Shape;1413;p49"/>
          <p:cNvSpPr/>
          <p:nvPr/>
        </p:nvSpPr>
        <p:spPr>
          <a:xfrm>
            <a:off x="498581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14" name="Google Shape;1414;p49"/>
          <p:cNvSpPr/>
          <p:nvPr/>
        </p:nvSpPr>
        <p:spPr>
          <a:xfrm>
            <a:off x="531346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9"/>
          <p:cNvSpPr/>
          <p:nvPr/>
        </p:nvSpPr>
        <p:spPr>
          <a:xfrm>
            <a:off x="5985983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416" name="Google Shape;1416;p49"/>
          <p:cNvSpPr/>
          <p:nvPr/>
        </p:nvSpPr>
        <p:spPr>
          <a:xfrm>
            <a:off x="631363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7" name="Google Shape;1417;p49"/>
          <p:cNvCxnSpPr>
            <a:stCxn id="1414" idx="3"/>
            <a:endCxn id="1415" idx="1"/>
          </p:cNvCxnSpPr>
          <p:nvPr/>
        </p:nvCxnSpPr>
        <p:spPr>
          <a:xfrm>
            <a:off x="5641067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8" name="Google Shape;1418;p49"/>
          <p:cNvSpPr/>
          <p:nvPr/>
        </p:nvSpPr>
        <p:spPr>
          <a:xfrm>
            <a:off x="696880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419" name="Google Shape;1419;p49"/>
          <p:cNvSpPr/>
          <p:nvPr/>
        </p:nvSpPr>
        <p:spPr>
          <a:xfrm>
            <a:off x="7296454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9"/>
          <p:cNvSpPr/>
          <p:nvPr/>
        </p:nvSpPr>
        <p:spPr>
          <a:xfrm>
            <a:off x="796897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421" name="Google Shape;1421;p49"/>
          <p:cNvSpPr/>
          <p:nvPr/>
        </p:nvSpPr>
        <p:spPr>
          <a:xfrm>
            <a:off x="829662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2" name="Google Shape;1422;p49"/>
          <p:cNvCxnSpPr>
            <a:stCxn id="1419" idx="3"/>
            <a:endCxn id="1420" idx="1"/>
          </p:cNvCxnSpPr>
          <p:nvPr/>
        </p:nvCxnSpPr>
        <p:spPr>
          <a:xfrm>
            <a:off x="7624054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3" name="Google Shape;1423;p49"/>
          <p:cNvCxnSpPr/>
          <p:nvPr/>
        </p:nvCxnSpPr>
        <p:spPr>
          <a:xfrm>
            <a:off x="6632544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4" name="Google Shape;1424;p49"/>
          <p:cNvCxnSpPr/>
          <p:nvPr/>
        </p:nvCxnSpPr>
        <p:spPr>
          <a:xfrm>
            <a:off x="4649557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49"/>
          <p:cNvSpPr/>
          <p:nvPr/>
        </p:nvSpPr>
        <p:spPr>
          <a:xfrm>
            <a:off x="4321973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9"/>
          <p:cNvSpPr/>
          <p:nvPr/>
        </p:nvSpPr>
        <p:spPr>
          <a:xfrm>
            <a:off x="4321973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9"/>
          <p:cNvSpPr/>
          <p:nvPr/>
        </p:nvSpPr>
        <p:spPr>
          <a:xfrm>
            <a:off x="4321973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9"/>
          <p:cNvSpPr/>
          <p:nvPr/>
        </p:nvSpPr>
        <p:spPr>
          <a:xfrm>
            <a:off x="5317804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9"/>
          <p:cNvSpPr/>
          <p:nvPr/>
        </p:nvSpPr>
        <p:spPr>
          <a:xfrm>
            <a:off x="5313467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9"/>
          <p:cNvSpPr/>
          <p:nvPr/>
        </p:nvSpPr>
        <p:spPr>
          <a:xfrm>
            <a:off x="6307129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9"/>
          <p:cNvSpPr/>
          <p:nvPr/>
        </p:nvSpPr>
        <p:spPr>
          <a:xfrm>
            <a:off x="6304960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9"/>
          <p:cNvSpPr/>
          <p:nvPr/>
        </p:nvSpPr>
        <p:spPr>
          <a:xfrm>
            <a:off x="6304960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9"/>
          <p:cNvSpPr/>
          <p:nvPr/>
        </p:nvSpPr>
        <p:spPr>
          <a:xfrm>
            <a:off x="6304960" y="29026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9"/>
          <p:cNvSpPr/>
          <p:nvPr/>
        </p:nvSpPr>
        <p:spPr>
          <a:xfrm>
            <a:off x="6304960" y="25847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9"/>
          <p:cNvSpPr/>
          <p:nvPr/>
        </p:nvSpPr>
        <p:spPr>
          <a:xfrm>
            <a:off x="7296481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9"/>
          <p:cNvSpPr/>
          <p:nvPr/>
        </p:nvSpPr>
        <p:spPr>
          <a:xfrm>
            <a:off x="8296622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9"/>
          <p:cNvSpPr/>
          <p:nvPr/>
        </p:nvSpPr>
        <p:spPr>
          <a:xfrm>
            <a:off x="1347451" y="38806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9"/>
          <p:cNvSpPr/>
          <p:nvPr/>
        </p:nvSpPr>
        <p:spPr>
          <a:xfrm>
            <a:off x="1345283" y="35530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9"/>
          <p:cNvSpPr/>
          <p:nvPr/>
        </p:nvSpPr>
        <p:spPr>
          <a:xfrm>
            <a:off x="1345283" y="3225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9"/>
          <p:cNvSpPr/>
          <p:nvPr/>
        </p:nvSpPr>
        <p:spPr>
          <a:xfrm>
            <a:off x="1345283" y="2897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9"/>
          <p:cNvSpPr/>
          <p:nvPr/>
        </p:nvSpPr>
        <p:spPr>
          <a:xfrm>
            <a:off x="1345283" y="25798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2" name="Google Shape;1442;p49"/>
          <p:cNvCxnSpPr>
            <a:endCxn id="1425" idx="1"/>
          </p:cNvCxnSpPr>
          <p:nvPr/>
        </p:nvCxnSpPr>
        <p:spPr>
          <a:xfrm>
            <a:off x="1675373" y="40445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49"/>
          <p:cNvCxnSpPr/>
          <p:nvPr/>
        </p:nvCxnSpPr>
        <p:spPr>
          <a:xfrm>
            <a:off x="1675226" y="37192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49"/>
          <p:cNvCxnSpPr/>
          <p:nvPr/>
        </p:nvCxnSpPr>
        <p:spPr>
          <a:xfrm>
            <a:off x="1675226" y="33867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49"/>
          <p:cNvCxnSpPr>
            <a:endCxn id="1433" idx="1"/>
          </p:cNvCxnSpPr>
          <p:nvPr/>
        </p:nvCxnSpPr>
        <p:spPr>
          <a:xfrm>
            <a:off x="1675360" y="30640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49"/>
          <p:cNvCxnSpPr/>
          <p:nvPr/>
        </p:nvCxnSpPr>
        <p:spPr>
          <a:xfrm>
            <a:off x="1675280" y="27474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7" name="Google Shape;1447;p49"/>
          <p:cNvCxnSpPr>
            <a:endCxn id="1428" idx="1"/>
          </p:cNvCxnSpPr>
          <p:nvPr/>
        </p:nvCxnSpPr>
        <p:spPr>
          <a:xfrm>
            <a:off x="4649404" y="40445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49"/>
          <p:cNvCxnSpPr/>
          <p:nvPr/>
        </p:nvCxnSpPr>
        <p:spPr>
          <a:xfrm>
            <a:off x="4649407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49"/>
          <p:cNvCxnSpPr/>
          <p:nvPr/>
        </p:nvCxnSpPr>
        <p:spPr>
          <a:xfrm>
            <a:off x="5638855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0" name="Google Shape;1450;p49"/>
          <p:cNvCxnSpPr/>
          <p:nvPr/>
        </p:nvCxnSpPr>
        <p:spPr>
          <a:xfrm>
            <a:off x="5638855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49"/>
          <p:cNvCxnSpPr/>
          <p:nvPr/>
        </p:nvCxnSpPr>
        <p:spPr>
          <a:xfrm>
            <a:off x="6636840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49"/>
          <p:cNvCxnSpPr/>
          <p:nvPr/>
        </p:nvCxnSpPr>
        <p:spPr>
          <a:xfrm>
            <a:off x="7626179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3" name="Google Shape;1453;p49"/>
          <p:cNvSpPr txBox="1"/>
          <p:nvPr/>
        </p:nvSpPr>
        <p:spPr>
          <a:xfrm>
            <a:off x="841148" y="45457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454" name="Google Shape;1454;p49"/>
          <p:cNvSpPr txBox="1"/>
          <p:nvPr/>
        </p:nvSpPr>
        <p:spPr>
          <a:xfrm>
            <a:off x="585617" y="41587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455" name="Google Shape;1455;p49"/>
          <p:cNvSpPr txBox="1"/>
          <p:nvPr/>
        </p:nvSpPr>
        <p:spPr>
          <a:xfrm>
            <a:off x="585617" y="38310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456" name="Google Shape;1456;p49"/>
          <p:cNvSpPr txBox="1"/>
          <p:nvPr/>
        </p:nvSpPr>
        <p:spPr>
          <a:xfrm>
            <a:off x="585617" y="35034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457" name="Google Shape;1457;p49"/>
          <p:cNvSpPr txBox="1"/>
          <p:nvPr/>
        </p:nvSpPr>
        <p:spPr>
          <a:xfrm>
            <a:off x="585617" y="31757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458" name="Google Shape;1458;p49"/>
          <p:cNvSpPr txBox="1"/>
          <p:nvPr/>
        </p:nvSpPr>
        <p:spPr>
          <a:xfrm>
            <a:off x="585617" y="28603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459" name="Google Shape;1459;p49"/>
          <p:cNvSpPr txBox="1"/>
          <p:nvPr/>
        </p:nvSpPr>
        <p:spPr>
          <a:xfrm>
            <a:off x="585617" y="25029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460" name="Google Shape;1460;p49"/>
          <p:cNvCxnSpPr/>
          <p:nvPr/>
        </p:nvCxnSpPr>
        <p:spPr>
          <a:xfrm>
            <a:off x="4649625" y="33940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49"/>
          <p:cNvSpPr txBox="1"/>
          <p:nvPr/>
        </p:nvSpPr>
        <p:spPr>
          <a:xfrm>
            <a:off x="3011575" y="23750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2" name="Google Shape;1462;p49"/>
          <p:cNvSpPr txBox="1"/>
          <p:nvPr/>
        </p:nvSpPr>
        <p:spPr>
          <a:xfrm>
            <a:off x="3007675" y="2703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3" name="Google Shape;1463;p49"/>
          <p:cNvSpPr txBox="1"/>
          <p:nvPr/>
        </p:nvSpPr>
        <p:spPr>
          <a:xfrm>
            <a:off x="2273850" y="29882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4" name="Google Shape;1464;p49"/>
          <p:cNvSpPr txBox="1"/>
          <p:nvPr/>
        </p:nvSpPr>
        <p:spPr>
          <a:xfrm>
            <a:off x="2267600" y="33091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5" name="Google Shape;1465;p49"/>
          <p:cNvSpPr txBox="1"/>
          <p:nvPr/>
        </p:nvSpPr>
        <p:spPr>
          <a:xfrm>
            <a:off x="2265425" y="3676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6" name="Google Shape;1466;p49"/>
          <p:cNvSpPr txBox="1"/>
          <p:nvPr/>
        </p:nvSpPr>
        <p:spPr>
          <a:xfrm>
            <a:off x="5239663" y="29951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7" name="Google Shape;1467;p49"/>
          <p:cNvSpPr txBox="1"/>
          <p:nvPr/>
        </p:nvSpPr>
        <p:spPr>
          <a:xfrm>
            <a:off x="1686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8" name="Google Shape;1468;p49"/>
          <p:cNvSpPr txBox="1"/>
          <p:nvPr/>
        </p:nvSpPr>
        <p:spPr>
          <a:xfrm>
            <a:off x="2677638" y="3962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69" name="Google Shape;1469;p49"/>
          <p:cNvSpPr txBox="1"/>
          <p:nvPr/>
        </p:nvSpPr>
        <p:spPr>
          <a:xfrm>
            <a:off x="3664800" y="39755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0" name="Google Shape;1470;p49"/>
          <p:cNvSpPr txBox="1"/>
          <p:nvPr/>
        </p:nvSpPr>
        <p:spPr>
          <a:xfrm>
            <a:off x="46579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1" name="Google Shape;1471;p49"/>
          <p:cNvSpPr txBox="1"/>
          <p:nvPr/>
        </p:nvSpPr>
        <p:spPr>
          <a:xfrm>
            <a:off x="46579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2" name="Google Shape;1472;p49"/>
          <p:cNvSpPr txBox="1"/>
          <p:nvPr/>
        </p:nvSpPr>
        <p:spPr>
          <a:xfrm>
            <a:off x="46579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3" name="Google Shape;1473;p49"/>
          <p:cNvSpPr txBox="1"/>
          <p:nvPr/>
        </p:nvSpPr>
        <p:spPr>
          <a:xfrm>
            <a:off x="56485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4" name="Google Shape;1474;p49"/>
          <p:cNvSpPr txBox="1"/>
          <p:nvPr/>
        </p:nvSpPr>
        <p:spPr>
          <a:xfrm>
            <a:off x="56485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5" name="Google Shape;1475;p49"/>
          <p:cNvSpPr txBox="1"/>
          <p:nvPr/>
        </p:nvSpPr>
        <p:spPr>
          <a:xfrm>
            <a:off x="56485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6" name="Google Shape;1476;p49"/>
          <p:cNvSpPr txBox="1"/>
          <p:nvPr/>
        </p:nvSpPr>
        <p:spPr>
          <a:xfrm>
            <a:off x="6639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7" name="Google Shape;1477;p49"/>
          <p:cNvSpPr txBox="1"/>
          <p:nvPr/>
        </p:nvSpPr>
        <p:spPr>
          <a:xfrm>
            <a:off x="66391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8" name="Google Shape;1478;p49"/>
          <p:cNvSpPr txBox="1"/>
          <p:nvPr/>
        </p:nvSpPr>
        <p:spPr>
          <a:xfrm>
            <a:off x="76297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79" name="Google Shape;1479;p49"/>
          <p:cNvSpPr txBox="1"/>
          <p:nvPr/>
        </p:nvSpPr>
        <p:spPr>
          <a:xfrm>
            <a:off x="76297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480" name="Google Shape;1480;p49"/>
          <p:cNvSpPr txBox="1"/>
          <p:nvPr/>
        </p:nvSpPr>
        <p:spPr>
          <a:xfrm>
            <a:off x="1374300" y="799225"/>
            <a:ext cx="50562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 ← new_node(x , pick_height())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w.height() &gt; h </a:t>
            </a:r>
            <a:r>
              <a:rPr b="1"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b="1"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 ← w.height()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add(i, w )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481" name="Google Shape;1481;p49"/>
          <p:cNvCxnSpPr/>
          <p:nvPr/>
        </p:nvCxnSpPr>
        <p:spPr>
          <a:xfrm>
            <a:off x="1374300" y="11166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49"/>
          <p:cNvSpPr/>
          <p:nvPr/>
        </p:nvSpPr>
        <p:spPr>
          <a:xfrm>
            <a:off x="7212337" y="20574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x</a:t>
            </a:r>
            <a:endParaRPr sz="1500"/>
          </a:p>
        </p:txBody>
      </p:sp>
      <p:sp>
        <p:nvSpPr>
          <p:cNvPr id="1483" name="Google Shape;1483;p49"/>
          <p:cNvSpPr/>
          <p:nvPr/>
        </p:nvSpPr>
        <p:spPr>
          <a:xfrm>
            <a:off x="7526675" y="2057400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9"/>
          <p:cNvSpPr/>
          <p:nvPr/>
        </p:nvSpPr>
        <p:spPr>
          <a:xfrm>
            <a:off x="7521827" y="1757185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9"/>
          <p:cNvSpPr/>
          <p:nvPr/>
        </p:nvSpPr>
        <p:spPr>
          <a:xfrm>
            <a:off x="7520211" y="1456971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9"/>
          <p:cNvSpPr/>
          <p:nvPr/>
        </p:nvSpPr>
        <p:spPr>
          <a:xfrm>
            <a:off x="7520211" y="1156757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7" name="Google Shape;1487;p49"/>
          <p:cNvCxnSpPr/>
          <p:nvPr/>
        </p:nvCxnSpPr>
        <p:spPr>
          <a:xfrm>
            <a:off x="1298100" y="14214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49"/>
          <p:cNvCxnSpPr/>
          <p:nvPr/>
        </p:nvCxnSpPr>
        <p:spPr>
          <a:xfrm>
            <a:off x="1374300" y="20844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add(i,w)</a:t>
            </a:r>
            <a:endParaRPr i="1"/>
          </a:p>
        </p:txBody>
      </p:sp>
      <p:sp>
        <p:nvSpPr>
          <p:cNvPr id="1494" name="Google Shape;1494;p50"/>
          <p:cNvSpPr txBox="1"/>
          <p:nvPr>
            <p:ph idx="1" type="body"/>
          </p:nvPr>
        </p:nvSpPr>
        <p:spPr>
          <a:xfrm>
            <a:off x="623400" y="818900"/>
            <a:ext cx="8520600" cy="4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u ← sentinel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k ← w.height()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r ←h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j ← −1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760">
                <a:solidFill>
                  <a:srgbClr val="FFFFFF"/>
                </a:solidFill>
              </a:rPr>
              <a:t>while</a:t>
            </a:r>
            <a:r>
              <a:rPr lang="pt-BR" sz="1760">
                <a:solidFill>
                  <a:srgbClr val="FFFFFF"/>
                </a:solidFill>
              </a:rPr>
              <a:t> r ≥ 0 </a:t>
            </a:r>
            <a:r>
              <a:rPr b="1" lang="pt-BR" sz="1760">
                <a:solidFill>
                  <a:srgbClr val="FFFFFF"/>
                </a:solidFill>
              </a:rPr>
              <a:t>do</a:t>
            </a:r>
            <a:endParaRPr b="1" sz="176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760">
                <a:solidFill>
                  <a:srgbClr val="FFFFFF"/>
                </a:solidFill>
              </a:rPr>
              <a:t>while</a:t>
            </a:r>
            <a:r>
              <a:rPr lang="pt-BR" sz="1760">
                <a:solidFill>
                  <a:srgbClr val="FFFFFF"/>
                </a:solidFill>
              </a:rPr>
              <a:t> u.next[r] </a:t>
            </a: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760">
                <a:solidFill>
                  <a:srgbClr val="FFFFFF"/>
                </a:solidFill>
              </a:rPr>
              <a:t> nil and j + u.length[r] &lt; i </a:t>
            </a:r>
            <a:r>
              <a:rPr b="1" lang="pt-BR" sz="1760">
                <a:solidFill>
                  <a:srgbClr val="FFFFFF"/>
                </a:solidFill>
              </a:rPr>
              <a:t>do</a:t>
            </a:r>
            <a:endParaRPr b="1" sz="176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j ← j + u.length[r ]</a:t>
            </a:r>
            <a:endParaRPr sz="176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u ← u.next[r ]</a:t>
            </a:r>
            <a:endParaRPr sz="176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u.length[r ] ← u.length[r ] + 1</a:t>
            </a:r>
            <a:endParaRPr sz="176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760">
                <a:solidFill>
                  <a:srgbClr val="FFFFFF"/>
                </a:solidFill>
              </a:rPr>
              <a:t>if</a:t>
            </a:r>
            <a:r>
              <a:rPr lang="pt-BR" sz="1760">
                <a:solidFill>
                  <a:srgbClr val="FFFFFF"/>
                </a:solidFill>
              </a:rPr>
              <a:t> r ≤ k </a:t>
            </a:r>
            <a:r>
              <a:rPr b="1" lang="pt-BR" sz="1760">
                <a:solidFill>
                  <a:srgbClr val="FFFFFF"/>
                </a:solidFill>
              </a:rPr>
              <a:t>then</a:t>
            </a:r>
            <a:endParaRPr b="1" sz="176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w .next[r ] ← u.next[r ]</a:t>
            </a:r>
            <a:endParaRPr sz="176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u.next[r ] ← w</a:t>
            </a:r>
            <a:endParaRPr sz="176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w .length[r ] ← u.length[r ] − (i − j )</a:t>
            </a:r>
            <a:endParaRPr sz="176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u.length[r ] ← i − j</a:t>
            </a:r>
            <a:endParaRPr sz="176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r ←r −1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760">
                <a:solidFill>
                  <a:srgbClr val="FFFFFF"/>
                </a:solidFill>
              </a:rPr>
              <a:t>n ←n +1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760">
                <a:solidFill>
                  <a:srgbClr val="FFFFFF"/>
                </a:solidFill>
              </a:rPr>
              <a:t>return</a:t>
            </a:r>
            <a:r>
              <a:rPr lang="pt-BR" sz="1760">
                <a:solidFill>
                  <a:srgbClr val="FFFFFF"/>
                </a:solidFill>
              </a:rPr>
              <a:t> u</a:t>
            </a:r>
            <a:endParaRPr sz="17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60">
              <a:solidFill>
                <a:srgbClr val="FFFFFF"/>
              </a:solidFill>
            </a:endParaRPr>
          </a:p>
        </p:txBody>
      </p:sp>
      <p:sp>
        <p:nvSpPr>
          <p:cNvPr id="1495" name="Google Shape;149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add(4, w)</a:t>
            </a:r>
            <a:endParaRPr/>
          </a:p>
        </p:txBody>
      </p:sp>
      <p:sp>
        <p:nvSpPr>
          <p:cNvPr id="1501" name="Google Shape;150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2" name="Google Shape;1502;p51"/>
          <p:cNvSpPr/>
          <p:nvPr/>
        </p:nvSpPr>
        <p:spPr>
          <a:xfrm>
            <a:off x="101984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51"/>
          <p:cNvSpPr/>
          <p:nvPr/>
        </p:nvSpPr>
        <p:spPr>
          <a:xfrm>
            <a:off x="134749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1"/>
          <p:cNvSpPr/>
          <p:nvPr/>
        </p:nvSpPr>
        <p:spPr>
          <a:xfrm>
            <a:off x="2020008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05" name="Google Shape;1505;p51"/>
          <p:cNvSpPr/>
          <p:nvPr/>
        </p:nvSpPr>
        <p:spPr>
          <a:xfrm>
            <a:off x="234766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51"/>
          <p:cNvCxnSpPr>
            <a:stCxn id="1503" idx="3"/>
            <a:endCxn id="1504" idx="1"/>
          </p:cNvCxnSpPr>
          <p:nvPr/>
        </p:nvCxnSpPr>
        <p:spPr>
          <a:xfrm>
            <a:off x="1675092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7" name="Google Shape;1507;p51"/>
          <p:cNvSpPr/>
          <p:nvPr/>
        </p:nvSpPr>
        <p:spPr>
          <a:xfrm>
            <a:off x="300282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08" name="Google Shape;1508;p51"/>
          <p:cNvSpPr/>
          <p:nvPr/>
        </p:nvSpPr>
        <p:spPr>
          <a:xfrm>
            <a:off x="3330479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51"/>
          <p:cNvSpPr/>
          <p:nvPr/>
        </p:nvSpPr>
        <p:spPr>
          <a:xfrm>
            <a:off x="400299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10" name="Google Shape;1510;p51"/>
          <p:cNvSpPr/>
          <p:nvPr/>
        </p:nvSpPr>
        <p:spPr>
          <a:xfrm>
            <a:off x="433064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51"/>
          <p:cNvCxnSpPr>
            <a:stCxn id="1508" idx="3"/>
            <a:endCxn id="1509" idx="1"/>
          </p:cNvCxnSpPr>
          <p:nvPr/>
        </p:nvCxnSpPr>
        <p:spPr>
          <a:xfrm>
            <a:off x="3658079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51"/>
          <p:cNvCxnSpPr/>
          <p:nvPr/>
        </p:nvCxnSpPr>
        <p:spPr>
          <a:xfrm>
            <a:off x="2666570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3" name="Google Shape;1513;p51"/>
          <p:cNvSpPr/>
          <p:nvPr/>
        </p:nvSpPr>
        <p:spPr>
          <a:xfrm>
            <a:off x="498581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14" name="Google Shape;1514;p51"/>
          <p:cNvSpPr/>
          <p:nvPr/>
        </p:nvSpPr>
        <p:spPr>
          <a:xfrm>
            <a:off x="531346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51"/>
          <p:cNvSpPr/>
          <p:nvPr/>
        </p:nvSpPr>
        <p:spPr>
          <a:xfrm>
            <a:off x="5985983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516" name="Google Shape;1516;p51"/>
          <p:cNvSpPr/>
          <p:nvPr/>
        </p:nvSpPr>
        <p:spPr>
          <a:xfrm>
            <a:off x="631363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51"/>
          <p:cNvCxnSpPr>
            <a:stCxn id="1514" idx="3"/>
            <a:endCxn id="1515" idx="1"/>
          </p:cNvCxnSpPr>
          <p:nvPr/>
        </p:nvCxnSpPr>
        <p:spPr>
          <a:xfrm>
            <a:off x="5641067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8" name="Google Shape;1518;p51"/>
          <p:cNvSpPr/>
          <p:nvPr/>
        </p:nvSpPr>
        <p:spPr>
          <a:xfrm>
            <a:off x="696880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19" name="Google Shape;1519;p51"/>
          <p:cNvSpPr/>
          <p:nvPr/>
        </p:nvSpPr>
        <p:spPr>
          <a:xfrm>
            <a:off x="7296454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51"/>
          <p:cNvSpPr/>
          <p:nvPr/>
        </p:nvSpPr>
        <p:spPr>
          <a:xfrm>
            <a:off x="796897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521" name="Google Shape;1521;p51"/>
          <p:cNvSpPr/>
          <p:nvPr/>
        </p:nvSpPr>
        <p:spPr>
          <a:xfrm>
            <a:off x="829662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2" name="Google Shape;1522;p51"/>
          <p:cNvCxnSpPr>
            <a:stCxn id="1519" idx="3"/>
            <a:endCxn id="1520" idx="1"/>
          </p:cNvCxnSpPr>
          <p:nvPr/>
        </p:nvCxnSpPr>
        <p:spPr>
          <a:xfrm>
            <a:off x="7624054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51"/>
          <p:cNvCxnSpPr/>
          <p:nvPr/>
        </p:nvCxnSpPr>
        <p:spPr>
          <a:xfrm>
            <a:off x="6632544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51"/>
          <p:cNvCxnSpPr/>
          <p:nvPr/>
        </p:nvCxnSpPr>
        <p:spPr>
          <a:xfrm>
            <a:off x="4649557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51"/>
          <p:cNvSpPr/>
          <p:nvPr/>
        </p:nvSpPr>
        <p:spPr>
          <a:xfrm>
            <a:off x="4321973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1"/>
          <p:cNvSpPr/>
          <p:nvPr/>
        </p:nvSpPr>
        <p:spPr>
          <a:xfrm>
            <a:off x="4321973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51"/>
          <p:cNvSpPr/>
          <p:nvPr/>
        </p:nvSpPr>
        <p:spPr>
          <a:xfrm>
            <a:off x="4321973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51"/>
          <p:cNvSpPr/>
          <p:nvPr/>
        </p:nvSpPr>
        <p:spPr>
          <a:xfrm>
            <a:off x="5317804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51"/>
          <p:cNvSpPr/>
          <p:nvPr/>
        </p:nvSpPr>
        <p:spPr>
          <a:xfrm>
            <a:off x="5313467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51"/>
          <p:cNvSpPr/>
          <p:nvPr/>
        </p:nvSpPr>
        <p:spPr>
          <a:xfrm>
            <a:off x="6307129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1"/>
          <p:cNvSpPr/>
          <p:nvPr/>
        </p:nvSpPr>
        <p:spPr>
          <a:xfrm>
            <a:off x="6304960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1"/>
          <p:cNvSpPr/>
          <p:nvPr/>
        </p:nvSpPr>
        <p:spPr>
          <a:xfrm>
            <a:off x="6304960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1"/>
          <p:cNvSpPr/>
          <p:nvPr/>
        </p:nvSpPr>
        <p:spPr>
          <a:xfrm>
            <a:off x="6304960" y="29026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1"/>
          <p:cNvSpPr/>
          <p:nvPr/>
        </p:nvSpPr>
        <p:spPr>
          <a:xfrm>
            <a:off x="6304960" y="25847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1"/>
          <p:cNvSpPr/>
          <p:nvPr/>
        </p:nvSpPr>
        <p:spPr>
          <a:xfrm>
            <a:off x="7296481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51"/>
          <p:cNvSpPr/>
          <p:nvPr/>
        </p:nvSpPr>
        <p:spPr>
          <a:xfrm>
            <a:off x="8296622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51"/>
          <p:cNvSpPr/>
          <p:nvPr/>
        </p:nvSpPr>
        <p:spPr>
          <a:xfrm>
            <a:off x="1347451" y="38806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51"/>
          <p:cNvSpPr/>
          <p:nvPr/>
        </p:nvSpPr>
        <p:spPr>
          <a:xfrm>
            <a:off x="1345283" y="35530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51"/>
          <p:cNvSpPr/>
          <p:nvPr/>
        </p:nvSpPr>
        <p:spPr>
          <a:xfrm>
            <a:off x="1345283" y="3225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51"/>
          <p:cNvSpPr/>
          <p:nvPr/>
        </p:nvSpPr>
        <p:spPr>
          <a:xfrm>
            <a:off x="1345283" y="2897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51"/>
          <p:cNvSpPr/>
          <p:nvPr/>
        </p:nvSpPr>
        <p:spPr>
          <a:xfrm>
            <a:off x="1345283" y="25798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2" name="Google Shape;1542;p51"/>
          <p:cNvCxnSpPr>
            <a:endCxn id="1525" idx="1"/>
          </p:cNvCxnSpPr>
          <p:nvPr/>
        </p:nvCxnSpPr>
        <p:spPr>
          <a:xfrm>
            <a:off x="1675373" y="40445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51"/>
          <p:cNvCxnSpPr/>
          <p:nvPr/>
        </p:nvCxnSpPr>
        <p:spPr>
          <a:xfrm>
            <a:off x="1675226" y="37192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4" name="Google Shape;1544;p51"/>
          <p:cNvCxnSpPr/>
          <p:nvPr/>
        </p:nvCxnSpPr>
        <p:spPr>
          <a:xfrm>
            <a:off x="1675226" y="33867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5" name="Google Shape;1545;p51"/>
          <p:cNvCxnSpPr>
            <a:endCxn id="1533" idx="1"/>
          </p:cNvCxnSpPr>
          <p:nvPr/>
        </p:nvCxnSpPr>
        <p:spPr>
          <a:xfrm>
            <a:off x="1675360" y="30640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6" name="Google Shape;1546;p51"/>
          <p:cNvCxnSpPr/>
          <p:nvPr/>
        </p:nvCxnSpPr>
        <p:spPr>
          <a:xfrm>
            <a:off x="1675280" y="27474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51"/>
          <p:cNvCxnSpPr>
            <a:endCxn id="1528" idx="1"/>
          </p:cNvCxnSpPr>
          <p:nvPr/>
        </p:nvCxnSpPr>
        <p:spPr>
          <a:xfrm>
            <a:off x="4649404" y="40445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8" name="Google Shape;1548;p51"/>
          <p:cNvCxnSpPr/>
          <p:nvPr/>
        </p:nvCxnSpPr>
        <p:spPr>
          <a:xfrm>
            <a:off x="4649407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9" name="Google Shape;1549;p51"/>
          <p:cNvCxnSpPr/>
          <p:nvPr/>
        </p:nvCxnSpPr>
        <p:spPr>
          <a:xfrm>
            <a:off x="5638855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0" name="Google Shape;1550;p51"/>
          <p:cNvCxnSpPr/>
          <p:nvPr/>
        </p:nvCxnSpPr>
        <p:spPr>
          <a:xfrm>
            <a:off x="5638855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1" name="Google Shape;1551;p51"/>
          <p:cNvCxnSpPr/>
          <p:nvPr/>
        </p:nvCxnSpPr>
        <p:spPr>
          <a:xfrm>
            <a:off x="6636840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2" name="Google Shape;1552;p51"/>
          <p:cNvCxnSpPr/>
          <p:nvPr/>
        </p:nvCxnSpPr>
        <p:spPr>
          <a:xfrm>
            <a:off x="7626179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3" name="Google Shape;1553;p51"/>
          <p:cNvSpPr txBox="1"/>
          <p:nvPr/>
        </p:nvSpPr>
        <p:spPr>
          <a:xfrm>
            <a:off x="841148" y="45457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54" name="Google Shape;1554;p51"/>
          <p:cNvSpPr txBox="1"/>
          <p:nvPr/>
        </p:nvSpPr>
        <p:spPr>
          <a:xfrm>
            <a:off x="585617" y="41587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555" name="Google Shape;1555;p51"/>
          <p:cNvSpPr txBox="1"/>
          <p:nvPr/>
        </p:nvSpPr>
        <p:spPr>
          <a:xfrm>
            <a:off x="585617" y="38310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556" name="Google Shape;1556;p51"/>
          <p:cNvSpPr txBox="1"/>
          <p:nvPr/>
        </p:nvSpPr>
        <p:spPr>
          <a:xfrm>
            <a:off x="585617" y="35034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557" name="Google Shape;1557;p51"/>
          <p:cNvSpPr txBox="1"/>
          <p:nvPr/>
        </p:nvSpPr>
        <p:spPr>
          <a:xfrm>
            <a:off x="585617" y="31757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558" name="Google Shape;1558;p51"/>
          <p:cNvSpPr txBox="1"/>
          <p:nvPr/>
        </p:nvSpPr>
        <p:spPr>
          <a:xfrm>
            <a:off x="585617" y="28603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559" name="Google Shape;1559;p51"/>
          <p:cNvSpPr txBox="1"/>
          <p:nvPr/>
        </p:nvSpPr>
        <p:spPr>
          <a:xfrm>
            <a:off x="585617" y="25029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560" name="Google Shape;1560;p51"/>
          <p:cNvCxnSpPr/>
          <p:nvPr/>
        </p:nvCxnSpPr>
        <p:spPr>
          <a:xfrm>
            <a:off x="4649625" y="33940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51"/>
          <p:cNvSpPr txBox="1"/>
          <p:nvPr/>
        </p:nvSpPr>
        <p:spPr>
          <a:xfrm>
            <a:off x="3011575" y="23750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2" name="Google Shape;1562;p51"/>
          <p:cNvSpPr txBox="1"/>
          <p:nvPr/>
        </p:nvSpPr>
        <p:spPr>
          <a:xfrm>
            <a:off x="3007675" y="2703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3" name="Google Shape;1563;p51"/>
          <p:cNvSpPr txBox="1"/>
          <p:nvPr/>
        </p:nvSpPr>
        <p:spPr>
          <a:xfrm>
            <a:off x="2273850" y="29882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4" name="Google Shape;1564;p51"/>
          <p:cNvSpPr txBox="1"/>
          <p:nvPr/>
        </p:nvSpPr>
        <p:spPr>
          <a:xfrm>
            <a:off x="2267600" y="33091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5" name="Google Shape;1565;p51"/>
          <p:cNvSpPr txBox="1"/>
          <p:nvPr/>
        </p:nvSpPr>
        <p:spPr>
          <a:xfrm>
            <a:off x="2265425" y="3676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6" name="Google Shape;1566;p51"/>
          <p:cNvSpPr txBox="1"/>
          <p:nvPr/>
        </p:nvSpPr>
        <p:spPr>
          <a:xfrm>
            <a:off x="5239663" y="29951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7" name="Google Shape;1567;p51"/>
          <p:cNvSpPr txBox="1"/>
          <p:nvPr/>
        </p:nvSpPr>
        <p:spPr>
          <a:xfrm>
            <a:off x="1686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8" name="Google Shape;1568;p51"/>
          <p:cNvSpPr txBox="1"/>
          <p:nvPr/>
        </p:nvSpPr>
        <p:spPr>
          <a:xfrm>
            <a:off x="2677638" y="3962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69" name="Google Shape;1569;p51"/>
          <p:cNvSpPr txBox="1"/>
          <p:nvPr/>
        </p:nvSpPr>
        <p:spPr>
          <a:xfrm>
            <a:off x="3664800" y="39755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0" name="Google Shape;1570;p51"/>
          <p:cNvSpPr txBox="1"/>
          <p:nvPr/>
        </p:nvSpPr>
        <p:spPr>
          <a:xfrm>
            <a:off x="46579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1" name="Google Shape;1571;p51"/>
          <p:cNvSpPr txBox="1"/>
          <p:nvPr/>
        </p:nvSpPr>
        <p:spPr>
          <a:xfrm>
            <a:off x="46579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2" name="Google Shape;1572;p51"/>
          <p:cNvSpPr txBox="1"/>
          <p:nvPr/>
        </p:nvSpPr>
        <p:spPr>
          <a:xfrm>
            <a:off x="46579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3" name="Google Shape;1573;p51"/>
          <p:cNvSpPr txBox="1"/>
          <p:nvPr/>
        </p:nvSpPr>
        <p:spPr>
          <a:xfrm>
            <a:off x="56485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4" name="Google Shape;1574;p51"/>
          <p:cNvSpPr txBox="1"/>
          <p:nvPr/>
        </p:nvSpPr>
        <p:spPr>
          <a:xfrm>
            <a:off x="56485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5" name="Google Shape;1575;p51"/>
          <p:cNvSpPr txBox="1"/>
          <p:nvPr/>
        </p:nvSpPr>
        <p:spPr>
          <a:xfrm>
            <a:off x="56485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6" name="Google Shape;1576;p51"/>
          <p:cNvSpPr txBox="1"/>
          <p:nvPr/>
        </p:nvSpPr>
        <p:spPr>
          <a:xfrm>
            <a:off x="6639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7" name="Google Shape;1577;p51"/>
          <p:cNvSpPr txBox="1"/>
          <p:nvPr/>
        </p:nvSpPr>
        <p:spPr>
          <a:xfrm>
            <a:off x="66391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8" name="Google Shape;1578;p51"/>
          <p:cNvSpPr txBox="1"/>
          <p:nvPr/>
        </p:nvSpPr>
        <p:spPr>
          <a:xfrm>
            <a:off x="76297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79" name="Google Shape;1579;p51"/>
          <p:cNvSpPr txBox="1"/>
          <p:nvPr/>
        </p:nvSpPr>
        <p:spPr>
          <a:xfrm>
            <a:off x="76297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580" name="Google Shape;1580;p51"/>
          <p:cNvSpPr txBox="1"/>
          <p:nvPr/>
        </p:nvSpPr>
        <p:spPr>
          <a:xfrm>
            <a:off x="1882500" y="779400"/>
            <a:ext cx="30171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u ← sentinel</a:t>
            </a:r>
            <a:endParaRPr b="1" sz="246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k ← w.height()</a:t>
            </a:r>
            <a:endParaRPr b="1" sz="246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r ←h</a:t>
            </a:r>
            <a:endParaRPr b="1" sz="246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j ← −1</a:t>
            </a:r>
            <a:endParaRPr b="1" sz="31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1" name="Google Shape;1581;p51"/>
          <p:cNvCxnSpPr/>
          <p:nvPr/>
        </p:nvCxnSpPr>
        <p:spPr>
          <a:xfrm>
            <a:off x="1374300" y="10404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51"/>
          <p:cNvCxnSpPr/>
          <p:nvPr/>
        </p:nvCxnSpPr>
        <p:spPr>
          <a:xfrm>
            <a:off x="1374300" y="13452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3" name="Google Shape;1583;p51"/>
          <p:cNvCxnSpPr/>
          <p:nvPr/>
        </p:nvCxnSpPr>
        <p:spPr>
          <a:xfrm>
            <a:off x="1374300" y="20844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4" name="Google Shape;1584;p51"/>
          <p:cNvSpPr txBox="1"/>
          <p:nvPr/>
        </p:nvSpPr>
        <p:spPr>
          <a:xfrm>
            <a:off x="271525" y="1023763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k = 3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585" name="Google Shape;1585;p51"/>
          <p:cNvCxnSpPr/>
          <p:nvPr/>
        </p:nvCxnSpPr>
        <p:spPr>
          <a:xfrm>
            <a:off x="1374300" y="17262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6" name="Google Shape;1586;p51"/>
          <p:cNvSpPr txBox="1"/>
          <p:nvPr/>
        </p:nvSpPr>
        <p:spPr>
          <a:xfrm>
            <a:off x="271525" y="1389438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r = 5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587" name="Google Shape;1587;p51"/>
          <p:cNvSpPr txBox="1"/>
          <p:nvPr/>
        </p:nvSpPr>
        <p:spPr>
          <a:xfrm>
            <a:off x="271525" y="1763375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j = -1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588" name="Google Shape;1588;p51"/>
          <p:cNvSpPr txBox="1"/>
          <p:nvPr/>
        </p:nvSpPr>
        <p:spPr>
          <a:xfrm>
            <a:off x="914400" y="23588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589" name="Google Shape;1589;p51"/>
          <p:cNvSpPr txBox="1"/>
          <p:nvPr/>
        </p:nvSpPr>
        <p:spPr>
          <a:xfrm>
            <a:off x="7441575" y="12300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w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590" name="Google Shape;1590;p51"/>
          <p:cNvSpPr/>
          <p:nvPr/>
        </p:nvSpPr>
        <p:spPr>
          <a:xfrm>
            <a:off x="7662383" y="23844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1591" name="Google Shape;1591;p51"/>
          <p:cNvSpPr/>
          <p:nvPr/>
        </p:nvSpPr>
        <p:spPr>
          <a:xfrm>
            <a:off x="7990035" y="23844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51"/>
          <p:cNvSpPr/>
          <p:nvPr/>
        </p:nvSpPr>
        <p:spPr>
          <a:xfrm>
            <a:off x="7983529" y="20567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51"/>
          <p:cNvSpPr/>
          <p:nvPr/>
        </p:nvSpPr>
        <p:spPr>
          <a:xfrm>
            <a:off x="7981360" y="14014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51"/>
          <p:cNvSpPr/>
          <p:nvPr/>
        </p:nvSpPr>
        <p:spPr>
          <a:xfrm>
            <a:off x="7981360" y="17291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0725"/>
            <a:ext cx="341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Vamos inserir 1</a:t>
            </a:r>
            <a:endParaRPr sz="2295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0904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3907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6"/>
          <p:cNvCxnSpPr>
            <a:stCxn id="92" idx="3"/>
            <a:endCxn id="93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9911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2914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26829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91300" y="1817325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650" y="1388500"/>
            <a:ext cx="1516250" cy="14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6005025" y="29069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91300" y="2463825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Paramos</a:t>
            </a:r>
            <a:endParaRPr sz="229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2"/>
          <p:cNvSpPr txBox="1"/>
          <p:nvPr/>
        </p:nvSpPr>
        <p:spPr>
          <a:xfrm>
            <a:off x="1789313" y="381950"/>
            <a:ext cx="50718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60">
                <a:solidFill>
                  <a:srgbClr val="FFFF00"/>
                </a:solidFill>
              </a:rPr>
              <a:t>while</a:t>
            </a:r>
            <a:r>
              <a:rPr lang="pt-BR" sz="1760">
                <a:solidFill>
                  <a:srgbClr val="FFFF00"/>
                </a:solidFill>
              </a:rPr>
              <a:t> r ≥ 0 </a:t>
            </a:r>
            <a:r>
              <a:rPr b="1" lang="pt-BR" sz="1760">
                <a:solidFill>
                  <a:srgbClr val="FFFF00"/>
                </a:solidFill>
              </a:rPr>
              <a:t>do</a:t>
            </a:r>
            <a:endParaRPr b="1"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60">
                <a:solidFill>
                  <a:srgbClr val="FFFF00"/>
                </a:solidFill>
              </a:rPr>
              <a:t>while</a:t>
            </a:r>
            <a:r>
              <a:rPr lang="pt-BR" sz="1760">
                <a:solidFill>
                  <a:srgbClr val="FFFF00"/>
                </a:solidFill>
              </a:rPr>
              <a:t> u.next[r] </a:t>
            </a:r>
            <a:r>
              <a:rPr lang="pt-BR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760">
                <a:solidFill>
                  <a:srgbClr val="FFFF00"/>
                </a:solidFill>
              </a:rPr>
              <a:t> nil and j + u.length[r] &lt; i </a:t>
            </a:r>
            <a:r>
              <a:rPr b="1" lang="pt-BR" sz="1760">
                <a:solidFill>
                  <a:srgbClr val="FFFF00"/>
                </a:solidFill>
              </a:rPr>
              <a:t>do</a:t>
            </a:r>
            <a:endParaRPr b="1"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j ← j + u.length[r]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 ← u.next[r ]</a:t>
            </a:r>
            <a:endParaRPr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u.length[r ] ← u.length[r ] + 1</a:t>
            </a:r>
            <a:endParaRPr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60">
                <a:solidFill>
                  <a:srgbClr val="FFFF00"/>
                </a:solidFill>
              </a:rPr>
              <a:t>if</a:t>
            </a:r>
            <a:r>
              <a:rPr lang="pt-BR" sz="1760">
                <a:solidFill>
                  <a:srgbClr val="FFFF00"/>
                </a:solidFill>
              </a:rPr>
              <a:t> r ≤ k </a:t>
            </a:r>
            <a:r>
              <a:rPr b="1" lang="pt-BR" sz="1760">
                <a:solidFill>
                  <a:srgbClr val="FFFF00"/>
                </a:solidFill>
              </a:rPr>
              <a:t>then</a:t>
            </a:r>
            <a:endParaRPr b="1"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w .next[r ] ← u.next[r ]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u.next[r ] ← w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w .length[r ] ← u.length[r ] − (i − j )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u.length[r ] ← i − j</a:t>
            </a:r>
            <a:endParaRPr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r ←r −1</a:t>
            </a:r>
            <a:endParaRPr b="1" sz="2460">
              <a:solidFill>
                <a:srgbClr val="FFFF00"/>
              </a:solidFill>
            </a:endParaRPr>
          </a:p>
        </p:txBody>
      </p:sp>
      <p:sp>
        <p:nvSpPr>
          <p:cNvPr id="1600" name="Google Shape;16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add(4, w)</a:t>
            </a:r>
            <a:endParaRPr/>
          </a:p>
        </p:txBody>
      </p:sp>
      <p:sp>
        <p:nvSpPr>
          <p:cNvPr id="1601" name="Google Shape;1601;p52"/>
          <p:cNvSpPr txBox="1"/>
          <p:nvPr>
            <p:ph idx="12" type="sldNum"/>
          </p:nvPr>
        </p:nvSpPr>
        <p:spPr>
          <a:xfrm>
            <a:off x="8412908" y="4408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2" name="Google Shape;1602;p52"/>
          <p:cNvSpPr/>
          <p:nvPr/>
        </p:nvSpPr>
        <p:spPr>
          <a:xfrm>
            <a:off x="1019840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52"/>
          <p:cNvSpPr/>
          <p:nvPr/>
        </p:nvSpPr>
        <p:spPr>
          <a:xfrm>
            <a:off x="1347492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2"/>
          <p:cNvSpPr/>
          <p:nvPr/>
        </p:nvSpPr>
        <p:spPr>
          <a:xfrm>
            <a:off x="2020008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605" name="Google Shape;1605;p52"/>
          <p:cNvSpPr/>
          <p:nvPr/>
        </p:nvSpPr>
        <p:spPr>
          <a:xfrm>
            <a:off x="2347660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52"/>
          <p:cNvCxnSpPr>
            <a:stCxn id="1603" idx="3"/>
            <a:endCxn id="1604" idx="1"/>
          </p:cNvCxnSpPr>
          <p:nvPr/>
        </p:nvCxnSpPr>
        <p:spPr>
          <a:xfrm>
            <a:off x="1675092" y="4605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7" name="Google Shape;1607;p52"/>
          <p:cNvSpPr/>
          <p:nvPr/>
        </p:nvSpPr>
        <p:spPr>
          <a:xfrm>
            <a:off x="3002827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08" name="Google Shape;1608;p52"/>
          <p:cNvSpPr/>
          <p:nvPr/>
        </p:nvSpPr>
        <p:spPr>
          <a:xfrm>
            <a:off x="3330479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52"/>
          <p:cNvSpPr/>
          <p:nvPr/>
        </p:nvSpPr>
        <p:spPr>
          <a:xfrm>
            <a:off x="4002995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10" name="Google Shape;1610;p52"/>
          <p:cNvSpPr/>
          <p:nvPr/>
        </p:nvSpPr>
        <p:spPr>
          <a:xfrm>
            <a:off x="4330647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1" name="Google Shape;1611;p52"/>
          <p:cNvCxnSpPr>
            <a:stCxn id="1608" idx="3"/>
            <a:endCxn id="1609" idx="1"/>
          </p:cNvCxnSpPr>
          <p:nvPr/>
        </p:nvCxnSpPr>
        <p:spPr>
          <a:xfrm>
            <a:off x="3658079" y="4605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2" name="Google Shape;1612;p52"/>
          <p:cNvCxnSpPr/>
          <p:nvPr/>
        </p:nvCxnSpPr>
        <p:spPr>
          <a:xfrm>
            <a:off x="2666570" y="46056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3" name="Google Shape;1613;p52"/>
          <p:cNvSpPr/>
          <p:nvPr/>
        </p:nvSpPr>
        <p:spPr>
          <a:xfrm>
            <a:off x="4985815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614" name="Google Shape;1614;p52"/>
          <p:cNvSpPr/>
          <p:nvPr/>
        </p:nvSpPr>
        <p:spPr>
          <a:xfrm>
            <a:off x="5313467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2"/>
          <p:cNvSpPr/>
          <p:nvPr/>
        </p:nvSpPr>
        <p:spPr>
          <a:xfrm>
            <a:off x="5985983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616" name="Google Shape;1616;p52"/>
          <p:cNvSpPr/>
          <p:nvPr/>
        </p:nvSpPr>
        <p:spPr>
          <a:xfrm>
            <a:off x="6313635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7" name="Google Shape;1617;p52"/>
          <p:cNvCxnSpPr>
            <a:stCxn id="1614" idx="3"/>
            <a:endCxn id="1615" idx="1"/>
          </p:cNvCxnSpPr>
          <p:nvPr/>
        </p:nvCxnSpPr>
        <p:spPr>
          <a:xfrm>
            <a:off x="5641067" y="4605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52"/>
          <p:cNvSpPr/>
          <p:nvPr/>
        </p:nvSpPr>
        <p:spPr>
          <a:xfrm>
            <a:off x="6968802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619" name="Google Shape;1619;p52"/>
          <p:cNvSpPr/>
          <p:nvPr/>
        </p:nvSpPr>
        <p:spPr>
          <a:xfrm>
            <a:off x="7296454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2"/>
          <p:cNvSpPr/>
          <p:nvPr/>
        </p:nvSpPr>
        <p:spPr>
          <a:xfrm>
            <a:off x="7968970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621" name="Google Shape;1621;p52"/>
          <p:cNvSpPr/>
          <p:nvPr/>
        </p:nvSpPr>
        <p:spPr>
          <a:xfrm>
            <a:off x="8296622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2" name="Google Shape;1622;p52"/>
          <p:cNvCxnSpPr>
            <a:stCxn id="1619" idx="3"/>
            <a:endCxn id="1620" idx="1"/>
          </p:cNvCxnSpPr>
          <p:nvPr/>
        </p:nvCxnSpPr>
        <p:spPr>
          <a:xfrm>
            <a:off x="7624054" y="46056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3" name="Google Shape;1623;p52"/>
          <p:cNvCxnSpPr/>
          <p:nvPr/>
        </p:nvCxnSpPr>
        <p:spPr>
          <a:xfrm>
            <a:off x="6632544" y="46056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4" name="Google Shape;1624;p52"/>
          <p:cNvCxnSpPr/>
          <p:nvPr/>
        </p:nvCxnSpPr>
        <p:spPr>
          <a:xfrm>
            <a:off x="4649557" y="46056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5" name="Google Shape;1625;p52"/>
          <p:cNvSpPr/>
          <p:nvPr/>
        </p:nvSpPr>
        <p:spPr>
          <a:xfrm>
            <a:off x="4321973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52"/>
          <p:cNvSpPr/>
          <p:nvPr/>
        </p:nvSpPr>
        <p:spPr>
          <a:xfrm>
            <a:off x="4321973" y="3786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2"/>
          <p:cNvSpPr/>
          <p:nvPr/>
        </p:nvSpPr>
        <p:spPr>
          <a:xfrm>
            <a:off x="4321973" y="34588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2"/>
          <p:cNvSpPr/>
          <p:nvPr/>
        </p:nvSpPr>
        <p:spPr>
          <a:xfrm>
            <a:off x="5317804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2"/>
          <p:cNvSpPr/>
          <p:nvPr/>
        </p:nvSpPr>
        <p:spPr>
          <a:xfrm>
            <a:off x="5313467" y="3786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2"/>
          <p:cNvSpPr/>
          <p:nvPr/>
        </p:nvSpPr>
        <p:spPr>
          <a:xfrm>
            <a:off x="6307129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2"/>
          <p:cNvSpPr/>
          <p:nvPr/>
        </p:nvSpPr>
        <p:spPr>
          <a:xfrm>
            <a:off x="6304960" y="3786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52"/>
          <p:cNvSpPr/>
          <p:nvPr/>
        </p:nvSpPr>
        <p:spPr>
          <a:xfrm>
            <a:off x="6304960" y="34588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2"/>
          <p:cNvSpPr/>
          <p:nvPr/>
        </p:nvSpPr>
        <p:spPr>
          <a:xfrm>
            <a:off x="6304960" y="31312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52"/>
          <p:cNvSpPr/>
          <p:nvPr/>
        </p:nvSpPr>
        <p:spPr>
          <a:xfrm>
            <a:off x="6304960" y="28133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52"/>
          <p:cNvSpPr/>
          <p:nvPr/>
        </p:nvSpPr>
        <p:spPr>
          <a:xfrm>
            <a:off x="7296481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52"/>
          <p:cNvSpPr/>
          <p:nvPr/>
        </p:nvSpPr>
        <p:spPr>
          <a:xfrm>
            <a:off x="8296622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52"/>
          <p:cNvSpPr/>
          <p:nvPr/>
        </p:nvSpPr>
        <p:spPr>
          <a:xfrm>
            <a:off x="1347451" y="41092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52"/>
          <p:cNvSpPr/>
          <p:nvPr/>
        </p:nvSpPr>
        <p:spPr>
          <a:xfrm>
            <a:off x="1345283" y="37816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52"/>
          <p:cNvSpPr/>
          <p:nvPr/>
        </p:nvSpPr>
        <p:spPr>
          <a:xfrm>
            <a:off x="1345283" y="34539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52"/>
          <p:cNvSpPr/>
          <p:nvPr/>
        </p:nvSpPr>
        <p:spPr>
          <a:xfrm>
            <a:off x="1345283" y="31263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2"/>
          <p:cNvSpPr/>
          <p:nvPr/>
        </p:nvSpPr>
        <p:spPr>
          <a:xfrm>
            <a:off x="1345283" y="28084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2" name="Google Shape;1642;p52"/>
          <p:cNvCxnSpPr>
            <a:endCxn id="1625" idx="1"/>
          </p:cNvCxnSpPr>
          <p:nvPr/>
        </p:nvCxnSpPr>
        <p:spPr>
          <a:xfrm>
            <a:off x="1675373" y="42731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52"/>
          <p:cNvCxnSpPr/>
          <p:nvPr/>
        </p:nvCxnSpPr>
        <p:spPr>
          <a:xfrm>
            <a:off x="1675226" y="39478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52"/>
          <p:cNvCxnSpPr/>
          <p:nvPr/>
        </p:nvCxnSpPr>
        <p:spPr>
          <a:xfrm>
            <a:off x="1675226" y="36153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5" name="Google Shape;1645;p52"/>
          <p:cNvCxnSpPr>
            <a:endCxn id="1633" idx="1"/>
          </p:cNvCxnSpPr>
          <p:nvPr/>
        </p:nvCxnSpPr>
        <p:spPr>
          <a:xfrm>
            <a:off x="1675360" y="32926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6" name="Google Shape;1646;p52"/>
          <p:cNvCxnSpPr/>
          <p:nvPr/>
        </p:nvCxnSpPr>
        <p:spPr>
          <a:xfrm>
            <a:off x="1675280" y="29760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7" name="Google Shape;1647;p52"/>
          <p:cNvCxnSpPr>
            <a:endCxn id="1628" idx="1"/>
          </p:cNvCxnSpPr>
          <p:nvPr/>
        </p:nvCxnSpPr>
        <p:spPr>
          <a:xfrm>
            <a:off x="4649404" y="42731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8" name="Google Shape;1648;p52"/>
          <p:cNvCxnSpPr/>
          <p:nvPr/>
        </p:nvCxnSpPr>
        <p:spPr>
          <a:xfrm>
            <a:off x="4649407" y="39478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9" name="Google Shape;1649;p52"/>
          <p:cNvCxnSpPr/>
          <p:nvPr/>
        </p:nvCxnSpPr>
        <p:spPr>
          <a:xfrm>
            <a:off x="5638855" y="42755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Google Shape;1650;p52"/>
          <p:cNvCxnSpPr/>
          <p:nvPr/>
        </p:nvCxnSpPr>
        <p:spPr>
          <a:xfrm>
            <a:off x="5638855" y="39478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Google Shape;1651;p52"/>
          <p:cNvCxnSpPr/>
          <p:nvPr/>
        </p:nvCxnSpPr>
        <p:spPr>
          <a:xfrm>
            <a:off x="6636840" y="42755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2" name="Google Shape;1652;p52"/>
          <p:cNvCxnSpPr/>
          <p:nvPr/>
        </p:nvCxnSpPr>
        <p:spPr>
          <a:xfrm>
            <a:off x="7626179" y="42755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52"/>
          <p:cNvSpPr txBox="1"/>
          <p:nvPr/>
        </p:nvSpPr>
        <p:spPr>
          <a:xfrm>
            <a:off x="841148" y="47743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54" name="Google Shape;1654;p52"/>
          <p:cNvSpPr txBox="1"/>
          <p:nvPr/>
        </p:nvSpPr>
        <p:spPr>
          <a:xfrm>
            <a:off x="585617" y="43873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655" name="Google Shape;1655;p52"/>
          <p:cNvSpPr txBox="1"/>
          <p:nvPr/>
        </p:nvSpPr>
        <p:spPr>
          <a:xfrm>
            <a:off x="585617" y="40596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656" name="Google Shape;1656;p52"/>
          <p:cNvSpPr txBox="1"/>
          <p:nvPr/>
        </p:nvSpPr>
        <p:spPr>
          <a:xfrm>
            <a:off x="585617" y="37320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657" name="Google Shape;1657;p52"/>
          <p:cNvSpPr txBox="1"/>
          <p:nvPr/>
        </p:nvSpPr>
        <p:spPr>
          <a:xfrm>
            <a:off x="585617" y="34043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658" name="Google Shape;1658;p52"/>
          <p:cNvSpPr txBox="1"/>
          <p:nvPr/>
        </p:nvSpPr>
        <p:spPr>
          <a:xfrm>
            <a:off x="585617" y="30889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659" name="Google Shape;1659;p52"/>
          <p:cNvSpPr txBox="1"/>
          <p:nvPr/>
        </p:nvSpPr>
        <p:spPr>
          <a:xfrm>
            <a:off x="585617" y="27315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660" name="Google Shape;1660;p52"/>
          <p:cNvCxnSpPr/>
          <p:nvPr/>
        </p:nvCxnSpPr>
        <p:spPr>
          <a:xfrm>
            <a:off x="4649625" y="36226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1" name="Google Shape;1661;p52"/>
          <p:cNvSpPr txBox="1"/>
          <p:nvPr/>
        </p:nvSpPr>
        <p:spPr>
          <a:xfrm>
            <a:off x="3011575" y="26036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2" name="Google Shape;1662;p52"/>
          <p:cNvSpPr txBox="1"/>
          <p:nvPr/>
        </p:nvSpPr>
        <p:spPr>
          <a:xfrm>
            <a:off x="3007675" y="29325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3" name="Google Shape;1663;p52"/>
          <p:cNvSpPr txBox="1"/>
          <p:nvPr/>
        </p:nvSpPr>
        <p:spPr>
          <a:xfrm>
            <a:off x="2273850" y="32168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4" name="Google Shape;1664;p52"/>
          <p:cNvSpPr txBox="1"/>
          <p:nvPr/>
        </p:nvSpPr>
        <p:spPr>
          <a:xfrm>
            <a:off x="2267600" y="35377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5" name="Google Shape;1665;p52"/>
          <p:cNvSpPr txBox="1"/>
          <p:nvPr/>
        </p:nvSpPr>
        <p:spPr>
          <a:xfrm>
            <a:off x="2265425" y="39055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6" name="Google Shape;1666;p52"/>
          <p:cNvSpPr txBox="1"/>
          <p:nvPr/>
        </p:nvSpPr>
        <p:spPr>
          <a:xfrm>
            <a:off x="5239663" y="32237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7" name="Google Shape;1667;p52"/>
          <p:cNvSpPr txBox="1"/>
          <p:nvPr/>
        </p:nvSpPr>
        <p:spPr>
          <a:xfrm>
            <a:off x="16861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8" name="Google Shape;1668;p52"/>
          <p:cNvSpPr txBox="1"/>
          <p:nvPr/>
        </p:nvSpPr>
        <p:spPr>
          <a:xfrm>
            <a:off x="2677638" y="4191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69" name="Google Shape;1669;p52"/>
          <p:cNvSpPr txBox="1"/>
          <p:nvPr/>
        </p:nvSpPr>
        <p:spPr>
          <a:xfrm>
            <a:off x="3664800" y="42041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0" name="Google Shape;1670;p52"/>
          <p:cNvSpPr txBox="1"/>
          <p:nvPr/>
        </p:nvSpPr>
        <p:spPr>
          <a:xfrm>
            <a:off x="46579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1" name="Google Shape;1671;p52"/>
          <p:cNvSpPr txBox="1"/>
          <p:nvPr/>
        </p:nvSpPr>
        <p:spPr>
          <a:xfrm>
            <a:off x="4657950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2" name="Google Shape;1672;p52"/>
          <p:cNvSpPr txBox="1"/>
          <p:nvPr/>
        </p:nvSpPr>
        <p:spPr>
          <a:xfrm>
            <a:off x="4657950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3" name="Google Shape;1673;p52"/>
          <p:cNvSpPr txBox="1"/>
          <p:nvPr/>
        </p:nvSpPr>
        <p:spPr>
          <a:xfrm>
            <a:off x="56485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4" name="Google Shape;1674;p52"/>
          <p:cNvSpPr txBox="1"/>
          <p:nvPr/>
        </p:nvSpPr>
        <p:spPr>
          <a:xfrm>
            <a:off x="5648550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5" name="Google Shape;1675;p52"/>
          <p:cNvSpPr txBox="1"/>
          <p:nvPr/>
        </p:nvSpPr>
        <p:spPr>
          <a:xfrm>
            <a:off x="5648550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6" name="Google Shape;1676;p52"/>
          <p:cNvSpPr txBox="1"/>
          <p:nvPr/>
        </p:nvSpPr>
        <p:spPr>
          <a:xfrm>
            <a:off x="66391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7" name="Google Shape;1677;p52"/>
          <p:cNvSpPr txBox="1"/>
          <p:nvPr/>
        </p:nvSpPr>
        <p:spPr>
          <a:xfrm>
            <a:off x="6727988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8" name="Google Shape;1678;p52"/>
          <p:cNvSpPr txBox="1"/>
          <p:nvPr/>
        </p:nvSpPr>
        <p:spPr>
          <a:xfrm>
            <a:off x="76297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679" name="Google Shape;1679;p52"/>
          <p:cNvSpPr txBox="1"/>
          <p:nvPr/>
        </p:nvSpPr>
        <p:spPr>
          <a:xfrm>
            <a:off x="7629750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680" name="Google Shape;1680;p52"/>
          <p:cNvCxnSpPr/>
          <p:nvPr/>
        </p:nvCxnSpPr>
        <p:spPr>
          <a:xfrm>
            <a:off x="1257200" y="5627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1" name="Google Shape;1681;p52"/>
          <p:cNvSpPr/>
          <p:nvPr/>
        </p:nvSpPr>
        <p:spPr>
          <a:xfrm>
            <a:off x="7745737" y="2057400"/>
            <a:ext cx="3144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x</a:t>
            </a:r>
            <a:endParaRPr sz="1500"/>
          </a:p>
        </p:txBody>
      </p:sp>
      <p:sp>
        <p:nvSpPr>
          <p:cNvPr id="1682" name="Google Shape;1682;p52"/>
          <p:cNvSpPr/>
          <p:nvPr/>
        </p:nvSpPr>
        <p:spPr>
          <a:xfrm>
            <a:off x="7526675" y="2057400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52"/>
          <p:cNvSpPr/>
          <p:nvPr/>
        </p:nvSpPr>
        <p:spPr>
          <a:xfrm>
            <a:off x="7521827" y="1757185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2"/>
          <p:cNvSpPr/>
          <p:nvPr/>
        </p:nvSpPr>
        <p:spPr>
          <a:xfrm>
            <a:off x="7520211" y="1456971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2"/>
          <p:cNvSpPr/>
          <p:nvPr/>
        </p:nvSpPr>
        <p:spPr>
          <a:xfrm>
            <a:off x="7520211" y="1156757"/>
            <a:ext cx="2442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2"/>
          <p:cNvSpPr txBox="1"/>
          <p:nvPr/>
        </p:nvSpPr>
        <p:spPr>
          <a:xfrm>
            <a:off x="271525" y="1023763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k = 3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687" name="Google Shape;1687;p52"/>
          <p:cNvSpPr txBox="1"/>
          <p:nvPr/>
        </p:nvSpPr>
        <p:spPr>
          <a:xfrm>
            <a:off x="271525" y="1389450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r =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688" name="Google Shape;1688;p52"/>
          <p:cNvSpPr txBox="1"/>
          <p:nvPr/>
        </p:nvSpPr>
        <p:spPr>
          <a:xfrm>
            <a:off x="271525" y="1763375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j =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689" name="Google Shape;1689;p52"/>
          <p:cNvSpPr txBox="1"/>
          <p:nvPr/>
        </p:nvSpPr>
        <p:spPr>
          <a:xfrm>
            <a:off x="914400" y="25874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690" name="Google Shape;1690;p52"/>
          <p:cNvSpPr txBox="1"/>
          <p:nvPr/>
        </p:nvSpPr>
        <p:spPr>
          <a:xfrm>
            <a:off x="6977550" y="887125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w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691" name="Google Shape;1691;p52"/>
          <p:cNvCxnSpPr/>
          <p:nvPr/>
        </p:nvCxnSpPr>
        <p:spPr>
          <a:xfrm>
            <a:off x="1765400" y="8243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2" name="Google Shape;1692;p52"/>
          <p:cNvCxnSpPr/>
          <p:nvPr/>
        </p:nvCxnSpPr>
        <p:spPr>
          <a:xfrm>
            <a:off x="1789325" y="14569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3" name="Google Shape;1693;p52"/>
          <p:cNvSpPr txBox="1"/>
          <p:nvPr/>
        </p:nvSpPr>
        <p:spPr>
          <a:xfrm>
            <a:off x="3256675" y="26036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6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694" name="Google Shape;1694;p52"/>
          <p:cNvCxnSpPr/>
          <p:nvPr/>
        </p:nvCxnSpPr>
        <p:spPr>
          <a:xfrm>
            <a:off x="1789325" y="16855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5" name="Google Shape;1695;p52"/>
          <p:cNvCxnSpPr/>
          <p:nvPr/>
        </p:nvCxnSpPr>
        <p:spPr>
          <a:xfrm>
            <a:off x="1753000" y="27786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6" name="Google Shape;1696;p52"/>
          <p:cNvSpPr txBox="1"/>
          <p:nvPr/>
        </p:nvSpPr>
        <p:spPr>
          <a:xfrm>
            <a:off x="788700" y="1364150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5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697" name="Google Shape;1697;p52"/>
          <p:cNvSpPr txBox="1"/>
          <p:nvPr/>
        </p:nvSpPr>
        <p:spPr>
          <a:xfrm>
            <a:off x="1030425" y="1364150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4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698" name="Google Shape;1698;p52"/>
          <p:cNvCxnSpPr/>
          <p:nvPr/>
        </p:nvCxnSpPr>
        <p:spPr>
          <a:xfrm>
            <a:off x="1683562" y="295742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52"/>
          <p:cNvSpPr txBox="1"/>
          <p:nvPr/>
        </p:nvSpPr>
        <p:spPr>
          <a:xfrm>
            <a:off x="3180475" y="29084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6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00" name="Google Shape;1700;p52"/>
          <p:cNvSpPr txBox="1"/>
          <p:nvPr/>
        </p:nvSpPr>
        <p:spPr>
          <a:xfrm>
            <a:off x="1177100" y="1384425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3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701" name="Google Shape;1701;p52"/>
          <p:cNvCxnSpPr/>
          <p:nvPr/>
        </p:nvCxnSpPr>
        <p:spPr>
          <a:xfrm>
            <a:off x="1683562" y="330952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2" name="Google Shape;1702;p52"/>
          <p:cNvCxnSpPr/>
          <p:nvPr/>
        </p:nvCxnSpPr>
        <p:spPr>
          <a:xfrm>
            <a:off x="2161350" y="10237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3" name="Google Shape;1703;p52"/>
          <p:cNvSpPr txBox="1"/>
          <p:nvPr/>
        </p:nvSpPr>
        <p:spPr>
          <a:xfrm>
            <a:off x="755300" y="1729388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-1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704" name="Google Shape;1704;p52"/>
          <p:cNvSpPr txBox="1"/>
          <p:nvPr/>
        </p:nvSpPr>
        <p:spPr>
          <a:xfrm>
            <a:off x="1174875" y="1815025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2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705" name="Google Shape;1705;p52"/>
          <p:cNvCxnSpPr/>
          <p:nvPr/>
        </p:nvCxnSpPr>
        <p:spPr>
          <a:xfrm>
            <a:off x="2161350" y="12355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52"/>
          <p:cNvSpPr txBox="1"/>
          <p:nvPr/>
        </p:nvSpPr>
        <p:spPr>
          <a:xfrm>
            <a:off x="3948300" y="31408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707" name="Google Shape;1707;p52"/>
          <p:cNvSpPr txBox="1"/>
          <p:nvPr/>
        </p:nvSpPr>
        <p:spPr>
          <a:xfrm>
            <a:off x="5481438" y="32177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708" name="Google Shape;1708;p52"/>
          <p:cNvCxnSpPr/>
          <p:nvPr/>
        </p:nvCxnSpPr>
        <p:spPr>
          <a:xfrm>
            <a:off x="2248925" y="18963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52"/>
          <p:cNvCxnSpPr>
            <a:stCxn id="1685" idx="1"/>
            <a:endCxn id="1631" idx="3"/>
          </p:cNvCxnSpPr>
          <p:nvPr/>
        </p:nvCxnSpPr>
        <p:spPr>
          <a:xfrm flipH="1">
            <a:off x="6632511" y="1306907"/>
            <a:ext cx="887700" cy="264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0" name="Google Shape;1710;p52"/>
          <p:cNvCxnSpPr/>
          <p:nvPr/>
        </p:nvCxnSpPr>
        <p:spPr>
          <a:xfrm>
            <a:off x="2248925" y="211780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53"/>
          <p:cNvSpPr txBox="1"/>
          <p:nvPr/>
        </p:nvSpPr>
        <p:spPr>
          <a:xfrm>
            <a:off x="4984359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16" name="Google Shape;1716;p53"/>
          <p:cNvSpPr txBox="1"/>
          <p:nvPr/>
        </p:nvSpPr>
        <p:spPr>
          <a:xfrm>
            <a:off x="4962750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717" name="Google Shape;1717;p53"/>
          <p:cNvCxnSpPr/>
          <p:nvPr/>
        </p:nvCxnSpPr>
        <p:spPr>
          <a:xfrm>
            <a:off x="4802742" y="396847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8" name="Google Shape;1718;p53"/>
          <p:cNvSpPr txBox="1"/>
          <p:nvPr/>
        </p:nvSpPr>
        <p:spPr>
          <a:xfrm>
            <a:off x="49627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19" name="Google Shape;1719;p53"/>
          <p:cNvSpPr txBox="1"/>
          <p:nvPr/>
        </p:nvSpPr>
        <p:spPr>
          <a:xfrm>
            <a:off x="4984359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20" name="Google Shape;1720;p53"/>
          <p:cNvSpPr txBox="1"/>
          <p:nvPr/>
        </p:nvSpPr>
        <p:spPr>
          <a:xfrm>
            <a:off x="3110100" y="31408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721" name="Google Shape;1721;p53"/>
          <p:cNvSpPr txBox="1"/>
          <p:nvPr/>
        </p:nvSpPr>
        <p:spPr>
          <a:xfrm>
            <a:off x="3819750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22" name="Google Shape;1722;p53"/>
          <p:cNvSpPr txBox="1"/>
          <p:nvPr/>
        </p:nvSpPr>
        <p:spPr>
          <a:xfrm>
            <a:off x="1789313" y="381950"/>
            <a:ext cx="50718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60">
                <a:solidFill>
                  <a:srgbClr val="FFFF00"/>
                </a:solidFill>
              </a:rPr>
              <a:t>while</a:t>
            </a:r>
            <a:r>
              <a:rPr lang="pt-BR" sz="1760">
                <a:solidFill>
                  <a:srgbClr val="FFFF00"/>
                </a:solidFill>
              </a:rPr>
              <a:t> r ≥ 0 </a:t>
            </a:r>
            <a:r>
              <a:rPr b="1" lang="pt-BR" sz="1760">
                <a:solidFill>
                  <a:srgbClr val="FFFF00"/>
                </a:solidFill>
              </a:rPr>
              <a:t>do</a:t>
            </a:r>
            <a:endParaRPr b="1"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60">
                <a:solidFill>
                  <a:srgbClr val="FFFF00"/>
                </a:solidFill>
              </a:rPr>
              <a:t>while</a:t>
            </a:r>
            <a:r>
              <a:rPr lang="pt-BR" sz="1760">
                <a:solidFill>
                  <a:srgbClr val="FFFF00"/>
                </a:solidFill>
              </a:rPr>
              <a:t> u.next[r] </a:t>
            </a:r>
            <a:r>
              <a:rPr lang="pt-BR" sz="2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760">
                <a:solidFill>
                  <a:srgbClr val="FFFF00"/>
                </a:solidFill>
              </a:rPr>
              <a:t> nil and j + u.length[r] &lt; i </a:t>
            </a:r>
            <a:r>
              <a:rPr b="1" lang="pt-BR" sz="1760">
                <a:solidFill>
                  <a:srgbClr val="FFFF00"/>
                </a:solidFill>
              </a:rPr>
              <a:t>do</a:t>
            </a:r>
            <a:endParaRPr b="1"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j ← j + u.length[r]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 ← u.next[r ]</a:t>
            </a:r>
            <a:endParaRPr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u.length[r ] ← u.length[r] + 1</a:t>
            </a:r>
            <a:endParaRPr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60">
                <a:solidFill>
                  <a:srgbClr val="FFFF00"/>
                </a:solidFill>
              </a:rPr>
              <a:t>if</a:t>
            </a:r>
            <a:r>
              <a:rPr lang="pt-BR" sz="1760">
                <a:solidFill>
                  <a:srgbClr val="FFFF00"/>
                </a:solidFill>
              </a:rPr>
              <a:t> r ≤ k </a:t>
            </a:r>
            <a:r>
              <a:rPr b="1" lang="pt-BR" sz="1760">
                <a:solidFill>
                  <a:srgbClr val="FFFF00"/>
                </a:solidFill>
              </a:rPr>
              <a:t>then</a:t>
            </a:r>
            <a:endParaRPr b="1"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w.next[r] ← u.next[r ]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u.next[r] ← w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w.length[r] ← u.length[r] − (i − j )</a:t>
            </a:r>
            <a:endParaRPr sz="176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u.length[r] ← i − j</a:t>
            </a:r>
            <a:endParaRPr sz="176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60">
                <a:solidFill>
                  <a:srgbClr val="FFFF00"/>
                </a:solidFill>
              </a:rPr>
              <a:t>r ←r −1</a:t>
            </a:r>
            <a:endParaRPr b="1" sz="2460">
              <a:solidFill>
                <a:srgbClr val="FFFF00"/>
              </a:solidFill>
            </a:endParaRPr>
          </a:p>
        </p:txBody>
      </p:sp>
      <p:sp>
        <p:nvSpPr>
          <p:cNvPr id="1723" name="Google Shape;172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add(4, w)</a:t>
            </a:r>
            <a:endParaRPr/>
          </a:p>
        </p:txBody>
      </p:sp>
      <p:sp>
        <p:nvSpPr>
          <p:cNvPr id="1724" name="Google Shape;1724;p53"/>
          <p:cNvSpPr txBox="1"/>
          <p:nvPr>
            <p:ph idx="12" type="sldNum"/>
          </p:nvPr>
        </p:nvSpPr>
        <p:spPr>
          <a:xfrm>
            <a:off x="8489108" y="47136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5" name="Google Shape;1725;p53"/>
          <p:cNvSpPr/>
          <p:nvPr/>
        </p:nvSpPr>
        <p:spPr>
          <a:xfrm>
            <a:off x="486440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3"/>
          <p:cNvSpPr/>
          <p:nvPr/>
        </p:nvSpPr>
        <p:spPr>
          <a:xfrm>
            <a:off x="814092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53"/>
          <p:cNvSpPr/>
          <p:nvPr/>
        </p:nvSpPr>
        <p:spPr>
          <a:xfrm>
            <a:off x="1410408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28" name="Google Shape;1728;p53"/>
          <p:cNvSpPr/>
          <p:nvPr/>
        </p:nvSpPr>
        <p:spPr>
          <a:xfrm>
            <a:off x="1738060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9" name="Google Shape;1729;p53"/>
          <p:cNvCxnSpPr>
            <a:stCxn id="1726" idx="3"/>
            <a:endCxn id="1727" idx="1"/>
          </p:cNvCxnSpPr>
          <p:nvPr/>
        </p:nvCxnSpPr>
        <p:spPr>
          <a:xfrm>
            <a:off x="1141692" y="4605614"/>
            <a:ext cx="26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0" name="Google Shape;1730;p53"/>
          <p:cNvSpPr/>
          <p:nvPr/>
        </p:nvSpPr>
        <p:spPr>
          <a:xfrm>
            <a:off x="2317027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31" name="Google Shape;1731;p53"/>
          <p:cNvSpPr/>
          <p:nvPr/>
        </p:nvSpPr>
        <p:spPr>
          <a:xfrm>
            <a:off x="2644679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53"/>
          <p:cNvSpPr/>
          <p:nvPr/>
        </p:nvSpPr>
        <p:spPr>
          <a:xfrm>
            <a:off x="3240995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33" name="Google Shape;1733;p53"/>
          <p:cNvSpPr/>
          <p:nvPr/>
        </p:nvSpPr>
        <p:spPr>
          <a:xfrm>
            <a:off x="3568647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4" name="Google Shape;1734;p53"/>
          <p:cNvCxnSpPr>
            <a:stCxn id="1731" idx="3"/>
            <a:endCxn id="1732" idx="1"/>
          </p:cNvCxnSpPr>
          <p:nvPr/>
        </p:nvCxnSpPr>
        <p:spPr>
          <a:xfrm>
            <a:off x="2972279" y="4605614"/>
            <a:ext cx="26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53"/>
          <p:cNvCxnSpPr>
            <a:stCxn id="1728" idx="3"/>
            <a:endCxn id="1730" idx="1"/>
          </p:cNvCxnSpPr>
          <p:nvPr/>
        </p:nvCxnSpPr>
        <p:spPr>
          <a:xfrm>
            <a:off x="2065660" y="4605614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6" name="Google Shape;1736;p53"/>
          <p:cNvSpPr/>
          <p:nvPr/>
        </p:nvSpPr>
        <p:spPr>
          <a:xfrm>
            <a:off x="4147615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37" name="Google Shape;1737;p53"/>
          <p:cNvSpPr/>
          <p:nvPr/>
        </p:nvSpPr>
        <p:spPr>
          <a:xfrm>
            <a:off x="4475267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53"/>
          <p:cNvSpPr/>
          <p:nvPr/>
        </p:nvSpPr>
        <p:spPr>
          <a:xfrm>
            <a:off x="6366983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739" name="Google Shape;1739;p53"/>
          <p:cNvSpPr/>
          <p:nvPr/>
        </p:nvSpPr>
        <p:spPr>
          <a:xfrm>
            <a:off x="6694635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3"/>
          <p:cNvSpPr/>
          <p:nvPr/>
        </p:nvSpPr>
        <p:spPr>
          <a:xfrm>
            <a:off x="7349802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741" name="Google Shape;1741;p53"/>
          <p:cNvSpPr/>
          <p:nvPr/>
        </p:nvSpPr>
        <p:spPr>
          <a:xfrm>
            <a:off x="7677454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3"/>
          <p:cNvSpPr/>
          <p:nvPr/>
        </p:nvSpPr>
        <p:spPr>
          <a:xfrm>
            <a:off x="8273770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743" name="Google Shape;1743;p53"/>
          <p:cNvSpPr/>
          <p:nvPr/>
        </p:nvSpPr>
        <p:spPr>
          <a:xfrm>
            <a:off x="8601422" y="44418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4" name="Google Shape;1744;p53"/>
          <p:cNvCxnSpPr>
            <a:stCxn id="1741" idx="3"/>
            <a:endCxn id="1742" idx="1"/>
          </p:cNvCxnSpPr>
          <p:nvPr/>
        </p:nvCxnSpPr>
        <p:spPr>
          <a:xfrm>
            <a:off x="8005054" y="4605614"/>
            <a:ext cx="26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5" name="Google Shape;1745;p53"/>
          <p:cNvCxnSpPr>
            <a:stCxn id="1739" idx="3"/>
            <a:endCxn id="1740" idx="1"/>
          </p:cNvCxnSpPr>
          <p:nvPr/>
        </p:nvCxnSpPr>
        <p:spPr>
          <a:xfrm>
            <a:off x="7022235" y="4605614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6" name="Google Shape;1746;p53"/>
          <p:cNvCxnSpPr>
            <a:stCxn id="1733" idx="3"/>
            <a:endCxn id="1736" idx="1"/>
          </p:cNvCxnSpPr>
          <p:nvPr/>
        </p:nvCxnSpPr>
        <p:spPr>
          <a:xfrm>
            <a:off x="3896247" y="4605614"/>
            <a:ext cx="25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7" name="Google Shape;1747;p53"/>
          <p:cNvSpPr/>
          <p:nvPr/>
        </p:nvSpPr>
        <p:spPr>
          <a:xfrm>
            <a:off x="3559973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3"/>
          <p:cNvSpPr/>
          <p:nvPr/>
        </p:nvSpPr>
        <p:spPr>
          <a:xfrm>
            <a:off x="3559973" y="3786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3"/>
          <p:cNvSpPr/>
          <p:nvPr/>
        </p:nvSpPr>
        <p:spPr>
          <a:xfrm>
            <a:off x="3559973" y="34588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3"/>
          <p:cNvSpPr/>
          <p:nvPr/>
        </p:nvSpPr>
        <p:spPr>
          <a:xfrm>
            <a:off x="4479604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3"/>
          <p:cNvSpPr/>
          <p:nvPr/>
        </p:nvSpPr>
        <p:spPr>
          <a:xfrm>
            <a:off x="4475267" y="3786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3"/>
          <p:cNvSpPr/>
          <p:nvPr/>
        </p:nvSpPr>
        <p:spPr>
          <a:xfrm>
            <a:off x="6688129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3"/>
          <p:cNvSpPr/>
          <p:nvPr/>
        </p:nvSpPr>
        <p:spPr>
          <a:xfrm>
            <a:off x="6685960" y="3786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53"/>
          <p:cNvSpPr/>
          <p:nvPr/>
        </p:nvSpPr>
        <p:spPr>
          <a:xfrm>
            <a:off x="6685960" y="34588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3"/>
          <p:cNvSpPr/>
          <p:nvPr/>
        </p:nvSpPr>
        <p:spPr>
          <a:xfrm>
            <a:off x="6685960" y="31312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3"/>
          <p:cNvSpPr/>
          <p:nvPr/>
        </p:nvSpPr>
        <p:spPr>
          <a:xfrm>
            <a:off x="6685960" y="28133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3"/>
          <p:cNvSpPr/>
          <p:nvPr/>
        </p:nvSpPr>
        <p:spPr>
          <a:xfrm>
            <a:off x="7677481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3"/>
          <p:cNvSpPr/>
          <p:nvPr/>
        </p:nvSpPr>
        <p:spPr>
          <a:xfrm>
            <a:off x="8601422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3"/>
          <p:cNvSpPr/>
          <p:nvPr/>
        </p:nvSpPr>
        <p:spPr>
          <a:xfrm>
            <a:off x="814051" y="41092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3"/>
          <p:cNvSpPr/>
          <p:nvPr/>
        </p:nvSpPr>
        <p:spPr>
          <a:xfrm>
            <a:off x="811883" y="37816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3"/>
          <p:cNvSpPr/>
          <p:nvPr/>
        </p:nvSpPr>
        <p:spPr>
          <a:xfrm>
            <a:off x="811883" y="34539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3"/>
          <p:cNvSpPr/>
          <p:nvPr/>
        </p:nvSpPr>
        <p:spPr>
          <a:xfrm>
            <a:off x="811883" y="31263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3"/>
          <p:cNvSpPr/>
          <p:nvPr/>
        </p:nvSpPr>
        <p:spPr>
          <a:xfrm>
            <a:off x="811883" y="28084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4" name="Google Shape;1764;p53"/>
          <p:cNvCxnSpPr>
            <a:stCxn id="1759" idx="3"/>
            <a:endCxn id="1747" idx="1"/>
          </p:cNvCxnSpPr>
          <p:nvPr/>
        </p:nvCxnSpPr>
        <p:spPr>
          <a:xfrm>
            <a:off x="1141651" y="4273065"/>
            <a:ext cx="24183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53"/>
          <p:cNvCxnSpPr>
            <a:stCxn id="1760" idx="3"/>
            <a:endCxn id="1748" idx="1"/>
          </p:cNvCxnSpPr>
          <p:nvPr/>
        </p:nvCxnSpPr>
        <p:spPr>
          <a:xfrm>
            <a:off x="1139483" y="3945413"/>
            <a:ext cx="2420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6" name="Google Shape;1766;p53"/>
          <p:cNvCxnSpPr>
            <a:stCxn id="1761" idx="3"/>
            <a:endCxn id="1749" idx="1"/>
          </p:cNvCxnSpPr>
          <p:nvPr/>
        </p:nvCxnSpPr>
        <p:spPr>
          <a:xfrm>
            <a:off x="1139483" y="3617761"/>
            <a:ext cx="2420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53"/>
          <p:cNvCxnSpPr>
            <a:stCxn id="1762" idx="3"/>
            <a:endCxn id="1755" idx="1"/>
          </p:cNvCxnSpPr>
          <p:nvPr/>
        </p:nvCxnSpPr>
        <p:spPr>
          <a:xfrm>
            <a:off x="1139483" y="3290109"/>
            <a:ext cx="5546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8" name="Google Shape;1768;p53"/>
          <p:cNvCxnSpPr>
            <a:stCxn id="1763" idx="3"/>
            <a:endCxn id="1756" idx="1"/>
          </p:cNvCxnSpPr>
          <p:nvPr/>
        </p:nvCxnSpPr>
        <p:spPr>
          <a:xfrm>
            <a:off x="1139483" y="2972249"/>
            <a:ext cx="5546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9" name="Google Shape;1769;p53"/>
          <p:cNvCxnSpPr>
            <a:stCxn id="1747" idx="3"/>
            <a:endCxn id="1750" idx="1"/>
          </p:cNvCxnSpPr>
          <p:nvPr/>
        </p:nvCxnSpPr>
        <p:spPr>
          <a:xfrm>
            <a:off x="3887573" y="4277961"/>
            <a:ext cx="59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0" name="Google Shape;1770;p53"/>
          <p:cNvCxnSpPr>
            <a:stCxn id="1748" idx="3"/>
            <a:endCxn id="1751" idx="1"/>
          </p:cNvCxnSpPr>
          <p:nvPr/>
        </p:nvCxnSpPr>
        <p:spPr>
          <a:xfrm>
            <a:off x="3887573" y="3950309"/>
            <a:ext cx="58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1" name="Google Shape;1771;p53"/>
          <p:cNvCxnSpPr>
            <a:stCxn id="1752" idx="3"/>
            <a:endCxn id="1757" idx="1"/>
          </p:cNvCxnSpPr>
          <p:nvPr/>
        </p:nvCxnSpPr>
        <p:spPr>
          <a:xfrm>
            <a:off x="7015729" y="4277961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2" name="Google Shape;1772;p53"/>
          <p:cNvCxnSpPr>
            <a:stCxn id="1757" idx="3"/>
            <a:endCxn id="1758" idx="1"/>
          </p:cNvCxnSpPr>
          <p:nvPr/>
        </p:nvCxnSpPr>
        <p:spPr>
          <a:xfrm>
            <a:off x="8005081" y="4277961"/>
            <a:ext cx="59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3" name="Google Shape;1773;p53"/>
          <p:cNvSpPr txBox="1"/>
          <p:nvPr/>
        </p:nvSpPr>
        <p:spPr>
          <a:xfrm>
            <a:off x="307748" y="47743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74" name="Google Shape;1774;p53"/>
          <p:cNvSpPr txBox="1"/>
          <p:nvPr/>
        </p:nvSpPr>
        <p:spPr>
          <a:xfrm>
            <a:off x="52217" y="43873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775" name="Google Shape;1775;p53"/>
          <p:cNvSpPr txBox="1"/>
          <p:nvPr/>
        </p:nvSpPr>
        <p:spPr>
          <a:xfrm>
            <a:off x="52217" y="40596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776" name="Google Shape;1776;p53"/>
          <p:cNvSpPr txBox="1"/>
          <p:nvPr/>
        </p:nvSpPr>
        <p:spPr>
          <a:xfrm>
            <a:off x="52217" y="37320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777" name="Google Shape;1777;p53"/>
          <p:cNvSpPr txBox="1"/>
          <p:nvPr/>
        </p:nvSpPr>
        <p:spPr>
          <a:xfrm>
            <a:off x="52217" y="34043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778" name="Google Shape;1778;p53"/>
          <p:cNvSpPr txBox="1"/>
          <p:nvPr/>
        </p:nvSpPr>
        <p:spPr>
          <a:xfrm>
            <a:off x="52217" y="30889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779" name="Google Shape;1779;p53"/>
          <p:cNvSpPr txBox="1"/>
          <p:nvPr/>
        </p:nvSpPr>
        <p:spPr>
          <a:xfrm>
            <a:off x="52217" y="27315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780" name="Google Shape;1780;p53"/>
          <p:cNvSpPr txBox="1"/>
          <p:nvPr/>
        </p:nvSpPr>
        <p:spPr>
          <a:xfrm>
            <a:off x="3240175" y="26036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1" name="Google Shape;1781;p53"/>
          <p:cNvSpPr txBox="1"/>
          <p:nvPr/>
        </p:nvSpPr>
        <p:spPr>
          <a:xfrm>
            <a:off x="3261450" y="28899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2" name="Google Shape;1782;p53"/>
          <p:cNvSpPr txBox="1"/>
          <p:nvPr/>
        </p:nvSpPr>
        <p:spPr>
          <a:xfrm>
            <a:off x="2273850" y="32168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3" name="Google Shape;1783;p53"/>
          <p:cNvSpPr txBox="1"/>
          <p:nvPr/>
        </p:nvSpPr>
        <p:spPr>
          <a:xfrm>
            <a:off x="2267600" y="35377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4" name="Google Shape;1784;p53"/>
          <p:cNvSpPr txBox="1"/>
          <p:nvPr/>
        </p:nvSpPr>
        <p:spPr>
          <a:xfrm>
            <a:off x="2265425" y="39055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5" name="Google Shape;1785;p53"/>
          <p:cNvSpPr txBox="1"/>
          <p:nvPr/>
        </p:nvSpPr>
        <p:spPr>
          <a:xfrm>
            <a:off x="4249063" y="32237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6" name="Google Shape;1786;p53"/>
          <p:cNvSpPr txBox="1"/>
          <p:nvPr/>
        </p:nvSpPr>
        <p:spPr>
          <a:xfrm>
            <a:off x="10765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7" name="Google Shape;1787;p53"/>
          <p:cNvSpPr txBox="1"/>
          <p:nvPr/>
        </p:nvSpPr>
        <p:spPr>
          <a:xfrm>
            <a:off x="2039688" y="41970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8" name="Google Shape;1788;p53"/>
          <p:cNvSpPr txBox="1"/>
          <p:nvPr/>
        </p:nvSpPr>
        <p:spPr>
          <a:xfrm>
            <a:off x="2902800" y="42041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89" name="Google Shape;1789;p53"/>
          <p:cNvSpPr txBox="1"/>
          <p:nvPr/>
        </p:nvSpPr>
        <p:spPr>
          <a:xfrm>
            <a:off x="38197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90" name="Google Shape;1790;p53"/>
          <p:cNvSpPr txBox="1"/>
          <p:nvPr/>
        </p:nvSpPr>
        <p:spPr>
          <a:xfrm>
            <a:off x="3819750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91" name="Google Shape;1791;p53"/>
          <p:cNvSpPr txBox="1"/>
          <p:nvPr/>
        </p:nvSpPr>
        <p:spPr>
          <a:xfrm>
            <a:off x="7020150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92" name="Google Shape;1792;p53"/>
          <p:cNvSpPr txBox="1"/>
          <p:nvPr/>
        </p:nvSpPr>
        <p:spPr>
          <a:xfrm>
            <a:off x="7032788" y="3281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93" name="Google Shape;1793;p53"/>
          <p:cNvSpPr txBox="1"/>
          <p:nvPr/>
        </p:nvSpPr>
        <p:spPr>
          <a:xfrm>
            <a:off x="7934550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794" name="Google Shape;1794;p53"/>
          <p:cNvSpPr txBox="1"/>
          <p:nvPr/>
        </p:nvSpPr>
        <p:spPr>
          <a:xfrm>
            <a:off x="7934550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795" name="Google Shape;1795;p53"/>
          <p:cNvCxnSpPr/>
          <p:nvPr/>
        </p:nvCxnSpPr>
        <p:spPr>
          <a:xfrm>
            <a:off x="1257200" y="5627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6" name="Google Shape;1796;p53"/>
          <p:cNvSpPr txBox="1"/>
          <p:nvPr/>
        </p:nvSpPr>
        <p:spPr>
          <a:xfrm>
            <a:off x="271525" y="1023763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k = 3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797" name="Google Shape;1797;p53"/>
          <p:cNvSpPr txBox="1"/>
          <p:nvPr/>
        </p:nvSpPr>
        <p:spPr>
          <a:xfrm>
            <a:off x="271525" y="1389450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r =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798" name="Google Shape;1798;p53"/>
          <p:cNvSpPr txBox="1"/>
          <p:nvPr/>
        </p:nvSpPr>
        <p:spPr>
          <a:xfrm>
            <a:off x="271525" y="1763375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j =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799" name="Google Shape;1799;p53"/>
          <p:cNvSpPr txBox="1"/>
          <p:nvPr/>
        </p:nvSpPr>
        <p:spPr>
          <a:xfrm>
            <a:off x="381000" y="25874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800" name="Google Shape;1800;p53"/>
          <p:cNvSpPr txBox="1"/>
          <p:nvPr/>
        </p:nvSpPr>
        <p:spPr>
          <a:xfrm>
            <a:off x="7333725" y="1023775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w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01" name="Google Shape;1801;p53"/>
          <p:cNvCxnSpPr/>
          <p:nvPr/>
        </p:nvCxnSpPr>
        <p:spPr>
          <a:xfrm>
            <a:off x="1765400" y="8243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2" name="Google Shape;1802;p53"/>
          <p:cNvCxnSpPr/>
          <p:nvPr/>
        </p:nvCxnSpPr>
        <p:spPr>
          <a:xfrm>
            <a:off x="1789325" y="14569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53"/>
          <p:cNvSpPr txBox="1"/>
          <p:nvPr/>
        </p:nvSpPr>
        <p:spPr>
          <a:xfrm>
            <a:off x="3256675" y="26036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6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804" name="Google Shape;1804;p53"/>
          <p:cNvCxnSpPr/>
          <p:nvPr/>
        </p:nvCxnSpPr>
        <p:spPr>
          <a:xfrm>
            <a:off x="1789325" y="16855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5" name="Google Shape;1805;p53"/>
          <p:cNvCxnSpPr/>
          <p:nvPr/>
        </p:nvCxnSpPr>
        <p:spPr>
          <a:xfrm>
            <a:off x="1753000" y="27786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6" name="Google Shape;1806;p53"/>
          <p:cNvSpPr txBox="1"/>
          <p:nvPr/>
        </p:nvSpPr>
        <p:spPr>
          <a:xfrm>
            <a:off x="900157" y="1364150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5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807" name="Google Shape;1807;p53"/>
          <p:cNvSpPr txBox="1"/>
          <p:nvPr/>
        </p:nvSpPr>
        <p:spPr>
          <a:xfrm>
            <a:off x="887975" y="1367800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4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08" name="Google Shape;1808;p53"/>
          <p:cNvCxnSpPr/>
          <p:nvPr/>
        </p:nvCxnSpPr>
        <p:spPr>
          <a:xfrm>
            <a:off x="1117587" y="2975926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9" name="Google Shape;1809;p53"/>
          <p:cNvSpPr txBox="1"/>
          <p:nvPr/>
        </p:nvSpPr>
        <p:spPr>
          <a:xfrm>
            <a:off x="3261450" y="289000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6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810" name="Google Shape;1810;p53"/>
          <p:cNvSpPr txBox="1"/>
          <p:nvPr/>
        </p:nvSpPr>
        <p:spPr>
          <a:xfrm>
            <a:off x="887963" y="1361104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3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11" name="Google Shape;1811;p53"/>
          <p:cNvCxnSpPr/>
          <p:nvPr/>
        </p:nvCxnSpPr>
        <p:spPr>
          <a:xfrm>
            <a:off x="1116587" y="331318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2" name="Google Shape;1812;p53"/>
          <p:cNvCxnSpPr/>
          <p:nvPr/>
        </p:nvCxnSpPr>
        <p:spPr>
          <a:xfrm>
            <a:off x="2161350" y="10237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53"/>
          <p:cNvSpPr txBox="1"/>
          <p:nvPr/>
        </p:nvSpPr>
        <p:spPr>
          <a:xfrm>
            <a:off x="755300" y="1729388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-1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814" name="Google Shape;1814;p53"/>
          <p:cNvSpPr txBox="1"/>
          <p:nvPr/>
        </p:nvSpPr>
        <p:spPr>
          <a:xfrm>
            <a:off x="825238" y="1748763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2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15" name="Google Shape;1815;p53"/>
          <p:cNvCxnSpPr/>
          <p:nvPr/>
        </p:nvCxnSpPr>
        <p:spPr>
          <a:xfrm>
            <a:off x="2161350" y="123555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6" name="Google Shape;1816;p53"/>
          <p:cNvSpPr txBox="1"/>
          <p:nvPr/>
        </p:nvSpPr>
        <p:spPr>
          <a:xfrm>
            <a:off x="4262238" y="32177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817" name="Google Shape;1817;p53"/>
          <p:cNvCxnSpPr/>
          <p:nvPr/>
        </p:nvCxnSpPr>
        <p:spPr>
          <a:xfrm>
            <a:off x="2248925" y="189637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8" name="Google Shape;1818;p53"/>
          <p:cNvCxnSpPr/>
          <p:nvPr/>
        </p:nvCxnSpPr>
        <p:spPr>
          <a:xfrm>
            <a:off x="2248925" y="2117800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9" name="Google Shape;1819;p53"/>
          <p:cNvSpPr/>
          <p:nvPr/>
        </p:nvSpPr>
        <p:spPr>
          <a:xfrm>
            <a:off x="5300183" y="4441814"/>
            <a:ext cx="3276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x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820" name="Google Shape;1820;p53"/>
          <p:cNvSpPr/>
          <p:nvPr/>
        </p:nvSpPr>
        <p:spPr>
          <a:xfrm>
            <a:off x="5627835" y="4441814"/>
            <a:ext cx="3276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53"/>
          <p:cNvSpPr/>
          <p:nvPr/>
        </p:nvSpPr>
        <p:spPr>
          <a:xfrm>
            <a:off x="5621329" y="4114161"/>
            <a:ext cx="3276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53"/>
          <p:cNvSpPr/>
          <p:nvPr/>
        </p:nvSpPr>
        <p:spPr>
          <a:xfrm>
            <a:off x="5619160" y="3458857"/>
            <a:ext cx="3276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53"/>
          <p:cNvSpPr/>
          <p:nvPr/>
        </p:nvSpPr>
        <p:spPr>
          <a:xfrm>
            <a:off x="5619160" y="3786509"/>
            <a:ext cx="327600" cy="3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4" name="Google Shape;1824;p53"/>
          <p:cNvCxnSpPr>
            <a:stCxn id="1749" idx="3"/>
            <a:endCxn id="1754" idx="1"/>
          </p:cNvCxnSpPr>
          <p:nvPr/>
        </p:nvCxnSpPr>
        <p:spPr>
          <a:xfrm>
            <a:off x="3887573" y="3622657"/>
            <a:ext cx="279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5" name="Google Shape;1825;p53"/>
          <p:cNvSpPr/>
          <p:nvPr/>
        </p:nvSpPr>
        <p:spPr>
          <a:xfrm>
            <a:off x="7662383" y="23844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1826" name="Google Shape;1826;p53"/>
          <p:cNvSpPr/>
          <p:nvPr/>
        </p:nvSpPr>
        <p:spPr>
          <a:xfrm>
            <a:off x="7990035" y="23844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53"/>
          <p:cNvSpPr/>
          <p:nvPr/>
        </p:nvSpPr>
        <p:spPr>
          <a:xfrm>
            <a:off x="7983529" y="20567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3"/>
          <p:cNvSpPr/>
          <p:nvPr/>
        </p:nvSpPr>
        <p:spPr>
          <a:xfrm>
            <a:off x="7981360" y="14014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3"/>
          <p:cNvSpPr/>
          <p:nvPr/>
        </p:nvSpPr>
        <p:spPr>
          <a:xfrm>
            <a:off x="7981360" y="17291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0" name="Google Shape;1830;p53"/>
          <p:cNvCxnSpPr>
            <a:stCxn id="1751" idx="3"/>
            <a:endCxn id="1753" idx="1"/>
          </p:cNvCxnSpPr>
          <p:nvPr/>
        </p:nvCxnSpPr>
        <p:spPr>
          <a:xfrm>
            <a:off x="4802867" y="3950309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1" name="Google Shape;1831;p53"/>
          <p:cNvCxnSpPr>
            <a:stCxn id="1750" idx="3"/>
            <a:endCxn id="1752" idx="1"/>
          </p:cNvCxnSpPr>
          <p:nvPr/>
        </p:nvCxnSpPr>
        <p:spPr>
          <a:xfrm>
            <a:off x="4807204" y="4277961"/>
            <a:ext cx="18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2" name="Google Shape;1832;p53"/>
          <p:cNvCxnSpPr>
            <a:stCxn id="1737" idx="3"/>
            <a:endCxn id="1738" idx="1"/>
          </p:cNvCxnSpPr>
          <p:nvPr/>
        </p:nvCxnSpPr>
        <p:spPr>
          <a:xfrm>
            <a:off x="4802867" y="4605614"/>
            <a:ext cx="156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3" name="Google Shape;1833;p53"/>
          <p:cNvSpPr txBox="1"/>
          <p:nvPr/>
        </p:nvSpPr>
        <p:spPr>
          <a:xfrm>
            <a:off x="5540238" y="46056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6AA84F"/>
                </a:solidFill>
              </a:rPr>
              <a:t>w</a:t>
            </a:r>
            <a:endParaRPr sz="3000">
              <a:solidFill>
                <a:srgbClr val="6AA84F"/>
              </a:solidFill>
            </a:endParaRPr>
          </a:p>
        </p:txBody>
      </p:sp>
      <p:cxnSp>
        <p:nvCxnSpPr>
          <p:cNvPr id="1834" name="Google Shape;1834;p53"/>
          <p:cNvCxnSpPr>
            <a:stCxn id="1822" idx="3"/>
            <a:endCxn id="1754" idx="1"/>
          </p:cNvCxnSpPr>
          <p:nvPr/>
        </p:nvCxnSpPr>
        <p:spPr>
          <a:xfrm>
            <a:off x="5946760" y="3622657"/>
            <a:ext cx="73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5" name="Google Shape;1835;p53"/>
          <p:cNvCxnSpPr>
            <a:stCxn id="1749" idx="3"/>
            <a:endCxn id="1822" idx="1"/>
          </p:cNvCxnSpPr>
          <p:nvPr/>
        </p:nvCxnSpPr>
        <p:spPr>
          <a:xfrm>
            <a:off x="3887573" y="3622657"/>
            <a:ext cx="173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6" name="Google Shape;1836;p53"/>
          <p:cNvSpPr/>
          <p:nvPr/>
        </p:nvSpPr>
        <p:spPr>
          <a:xfrm>
            <a:off x="5621252" y="345879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7" name="Google Shape;1837;p53"/>
          <p:cNvCxnSpPr/>
          <p:nvPr/>
        </p:nvCxnSpPr>
        <p:spPr>
          <a:xfrm>
            <a:off x="2257350" y="2328913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8" name="Google Shape;1838;p53"/>
          <p:cNvSpPr txBox="1"/>
          <p:nvPr/>
        </p:nvSpPr>
        <p:spPr>
          <a:xfrm>
            <a:off x="6118388" y="3204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839" name="Google Shape;1839;p53"/>
          <p:cNvCxnSpPr/>
          <p:nvPr/>
        </p:nvCxnSpPr>
        <p:spPr>
          <a:xfrm>
            <a:off x="2257350" y="2557513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0" name="Google Shape;1840;p53"/>
          <p:cNvSpPr txBox="1"/>
          <p:nvPr/>
        </p:nvSpPr>
        <p:spPr>
          <a:xfrm>
            <a:off x="878025" y="1339508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2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41" name="Google Shape;1841;p53"/>
          <p:cNvCxnSpPr/>
          <p:nvPr/>
        </p:nvCxnSpPr>
        <p:spPr>
          <a:xfrm>
            <a:off x="3859787" y="3617989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2" name="Google Shape;1842;p53"/>
          <p:cNvSpPr txBox="1"/>
          <p:nvPr/>
        </p:nvSpPr>
        <p:spPr>
          <a:xfrm>
            <a:off x="863340" y="1744602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3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843" name="Google Shape;1843;p53"/>
          <p:cNvSpPr txBox="1"/>
          <p:nvPr/>
        </p:nvSpPr>
        <p:spPr>
          <a:xfrm>
            <a:off x="4100700" y="34456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44" name="Google Shape;1844;p53"/>
          <p:cNvCxnSpPr>
            <a:stCxn id="1823" idx="3"/>
            <a:endCxn id="1753" idx="1"/>
          </p:cNvCxnSpPr>
          <p:nvPr/>
        </p:nvCxnSpPr>
        <p:spPr>
          <a:xfrm>
            <a:off x="5946760" y="3950309"/>
            <a:ext cx="73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5" name="Google Shape;1845;p53"/>
          <p:cNvCxnSpPr>
            <a:stCxn id="1751" idx="3"/>
            <a:endCxn id="1823" idx="1"/>
          </p:cNvCxnSpPr>
          <p:nvPr/>
        </p:nvCxnSpPr>
        <p:spPr>
          <a:xfrm>
            <a:off x="4802867" y="3950309"/>
            <a:ext cx="81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6" name="Google Shape;1846;p53"/>
          <p:cNvSpPr txBox="1"/>
          <p:nvPr/>
        </p:nvSpPr>
        <p:spPr>
          <a:xfrm>
            <a:off x="6118388" y="3585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847" name="Google Shape;1847;p53"/>
          <p:cNvSpPr txBox="1"/>
          <p:nvPr/>
        </p:nvSpPr>
        <p:spPr>
          <a:xfrm>
            <a:off x="904132" y="1352785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1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848" name="Google Shape;1848;p53"/>
          <p:cNvSpPr txBox="1"/>
          <p:nvPr/>
        </p:nvSpPr>
        <p:spPr>
          <a:xfrm>
            <a:off x="4976663" y="38678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849" name="Google Shape;1849;p53"/>
          <p:cNvCxnSpPr>
            <a:stCxn id="1821" idx="3"/>
            <a:endCxn id="1752" idx="1"/>
          </p:cNvCxnSpPr>
          <p:nvPr/>
        </p:nvCxnSpPr>
        <p:spPr>
          <a:xfrm>
            <a:off x="5948929" y="4277961"/>
            <a:ext cx="73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0" name="Google Shape;1850;p53"/>
          <p:cNvCxnSpPr>
            <a:stCxn id="1750" idx="3"/>
            <a:endCxn id="1821" idx="1"/>
          </p:cNvCxnSpPr>
          <p:nvPr/>
        </p:nvCxnSpPr>
        <p:spPr>
          <a:xfrm>
            <a:off x="4807204" y="4277961"/>
            <a:ext cx="814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1" name="Google Shape;1851;p53"/>
          <p:cNvSpPr txBox="1"/>
          <p:nvPr/>
        </p:nvSpPr>
        <p:spPr>
          <a:xfrm>
            <a:off x="6118388" y="3890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852" name="Google Shape;1852;p53"/>
          <p:cNvSpPr txBox="1"/>
          <p:nvPr/>
        </p:nvSpPr>
        <p:spPr>
          <a:xfrm>
            <a:off x="884450" y="1364477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0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cxnSp>
        <p:nvCxnSpPr>
          <p:cNvPr id="1853" name="Google Shape;1853;p53"/>
          <p:cNvCxnSpPr/>
          <p:nvPr/>
        </p:nvCxnSpPr>
        <p:spPr>
          <a:xfrm>
            <a:off x="4770774" y="4290401"/>
            <a:ext cx="600" cy="2913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4" name="Google Shape;1854;p53"/>
          <p:cNvSpPr txBox="1"/>
          <p:nvPr/>
        </p:nvSpPr>
        <p:spPr>
          <a:xfrm>
            <a:off x="4936113" y="41897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cxnSp>
        <p:nvCxnSpPr>
          <p:cNvPr id="1855" name="Google Shape;1855;p53"/>
          <p:cNvCxnSpPr>
            <a:stCxn id="1820" idx="3"/>
            <a:endCxn id="1738" idx="1"/>
          </p:cNvCxnSpPr>
          <p:nvPr/>
        </p:nvCxnSpPr>
        <p:spPr>
          <a:xfrm>
            <a:off x="5955435" y="4605614"/>
            <a:ext cx="41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6" name="Google Shape;1856;p53"/>
          <p:cNvCxnSpPr>
            <a:stCxn id="1737" idx="3"/>
            <a:endCxn id="1819" idx="1"/>
          </p:cNvCxnSpPr>
          <p:nvPr/>
        </p:nvCxnSpPr>
        <p:spPr>
          <a:xfrm>
            <a:off x="4802867" y="4605614"/>
            <a:ext cx="497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7" name="Google Shape;1857;p53"/>
          <p:cNvSpPr/>
          <p:nvPr/>
        </p:nvSpPr>
        <p:spPr>
          <a:xfrm>
            <a:off x="5621329" y="4114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3"/>
          <p:cNvSpPr/>
          <p:nvPr/>
        </p:nvSpPr>
        <p:spPr>
          <a:xfrm>
            <a:off x="5298238" y="444178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1859" name="Google Shape;1859;p53"/>
          <p:cNvSpPr/>
          <p:nvPr/>
        </p:nvSpPr>
        <p:spPr>
          <a:xfrm>
            <a:off x="5625890" y="444178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53"/>
          <p:cNvSpPr txBox="1"/>
          <p:nvPr/>
        </p:nvSpPr>
        <p:spPr>
          <a:xfrm>
            <a:off x="6118388" y="4195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861" name="Google Shape;1861;p53"/>
          <p:cNvSpPr txBox="1"/>
          <p:nvPr/>
        </p:nvSpPr>
        <p:spPr>
          <a:xfrm>
            <a:off x="796088" y="1351596"/>
            <a:ext cx="6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-1</a:t>
            </a:r>
            <a:r>
              <a:rPr lang="pt-BR" sz="3000">
                <a:solidFill>
                  <a:srgbClr val="00FF00"/>
                </a:solidFill>
              </a:rPr>
              <a:t> 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1862" name="Google Shape;1862;p53"/>
          <p:cNvSpPr/>
          <p:nvPr/>
        </p:nvSpPr>
        <p:spPr>
          <a:xfrm>
            <a:off x="5622330" y="380024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remove(3)</a:t>
            </a:r>
            <a:endParaRPr/>
          </a:p>
        </p:txBody>
      </p:sp>
      <p:sp>
        <p:nvSpPr>
          <p:cNvPr id="1868" name="Google Shape;186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9" name="Google Shape;1869;p54"/>
          <p:cNvSpPr/>
          <p:nvPr/>
        </p:nvSpPr>
        <p:spPr>
          <a:xfrm>
            <a:off x="1019840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54"/>
          <p:cNvSpPr/>
          <p:nvPr/>
        </p:nvSpPr>
        <p:spPr>
          <a:xfrm>
            <a:off x="1347492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4"/>
          <p:cNvSpPr/>
          <p:nvPr/>
        </p:nvSpPr>
        <p:spPr>
          <a:xfrm>
            <a:off x="2020008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872" name="Google Shape;1872;p54"/>
          <p:cNvSpPr/>
          <p:nvPr/>
        </p:nvSpPr>
        <p:spPr>
          <a:xfrm>
            <a:off x="2347660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3" name="Google Shape;1873;p54"/>
          <p:cNvCxnSpPr>
            <a:stCxn id="1870" idx="3"/>
            <a:endCxn id="1871" idx="1"/>
          </p:cNvCxnSpPr>
          <p:nvPr/>
        </p:nvCxnSpPr>
        <p:spPr>
          <a:xfrm>
            <a:off x="1675092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4" name="Google Shape;1874;p54"/>
          <p:cNvSpPr/>
          <p:nvPr/>
        </p:nvSpPr>
        <p:spPr>
          <a:xfrm>
            <a:off x="3002827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75" name="Google Shape;1875;p54"/>
          <p:cNvSpPr/>
          <p:nvPr/>
        </p:nvSpPr>
        <p:spPr>
          <a:xfrm>
            <a:off x="3330479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4"/>
          <p:cNvSpPr/>
          <p:nvPr/>
        </p:nvSpPr>
        <p:spPr>
          <a:xfrm>
            <a:off x="4002995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77" name="Google Shape;1877;p54"/>
          <p:cNvSpPr/>
          <p:nvPr/>
        </p:nvSpPr>
        <p:spPr>
          <a:xfrm>
            <a:off x="4330647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8" name="Google Shape;1878;p54"/>
          <p:cNvCxnSpPr>
            <a:stCxn id="1875" idx="3"/>
            <a:endCxn id="1876" idx="1"/>
          </p:cNvCxnSpPr>
          <p:nvPr/>
        </p:nvCxnSpPr>
        <p:spPr>
          <a:xfrm>
            <a:off x="3658079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9" name="Google Shape;1879;p54"/>
          <p:cNvCxnSpPr/>
          <p:nvPr/>
        </p:nvCxnSpPr>
        <p:spPr>
          <a:xfrm>
            <a:off x="2666570" y="35388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0" name="Google Shape;1880;p54"/>
          <p:cNvSpPr/>
          <p:nvPr/>
        </p:nvSpPr>
        <p:spPr>
          <a:xfrm>
            <a:off x="4985815" y="3375014"/>
            <a:ext cx="327600" cy="327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881" name="Google Shape;1881;p54"/>
          <p:cNvSpPr/>
          <p:nvPr/>
        </p:nvSpPr>
        <p:spPr>
          <a:xfrm>
            <a:off x="5313467" y="3375014"/>
            <a:ext cx="327600" cy="327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4"/>
          <p:cNvSpPr/>
          <p:nvPr/>
        </p:nvSpPr>
        <p:spPr>
          <a:xfrm>
            <a:off x="5985983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883" name="Google Shape;1883;p54"/>
          <p:cNvSpPr/>
          <p:nvPr/>
        </p:nvSpPr>
        <p:spPr>
          <a:xfrm>
            <a:off x="6313635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4" name="Google Shape;1884;p54"/>
          <p:cNvCxnSpPr>
            <a:stCxn id="1881" idx="3"/>
            <a:endCxn id="1882" idx="1"/>
          </p:cNvCxnSpPr>
          <p:nvPr/>
        </p:nvCxnSpPr>
        <p:spPr>
          <a:xfrm>
            <a:off x="5641067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5" name="Google Shape;1885;p54"/>
          <p:cNvSpPr/>
          <p:nvPr/>
        </p:nvSpPr>
        <p:spPr>
          <a:xfrm>
            <a:off x="6968802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86" name="Google Shape;1886;p54"/>
          <p:cNvSpPr/>
          <p:nvPr/>
        </p:nvSpPr>
        <p:spPr>
          <a:xfrm>
            <a:off x="7296454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4"/>
          <p:cNvSpPr/>
          <p:nvPr/>
        </p:nvSpPr>
        <p:spPr>
          <a:xfrm>
            <a:off x="7968970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888" name="Google Shape;1888;p54"/>
          <p:cNvSpPr/>
          <p:nvPr/>
        </p:nvSpPr>
        <p:spPr>
          <a:xfrm>
            <a:off x="8296622" y="33750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9" name="Google Shape;1889;p54"/>
          <p:cNvCxnSpPr>
            <a:stCxn id="1886" idx="3"/>
            <a:endCxn id="1887" idx="1"/>
          </p:cNvCxnSpPr>
          <p:nvPr/>
        </p:nvCxnSpPr>
        <p:spPr>
          <a:xfrm>
            <a:off x="7624054" y="35388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54"/>
          <p:cNvCxnSpPr/>
          <p:nvPr/>
        </p:nvCxnSpPr>
        <p:spPr>
          <a:xfrm>
            <a:off x="6632544" y="35388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1" name="Google Shape;1891;p54"/>
          <p:cNvCxnSpPr/>
          <p:nvPr/>
        </p:nvCxnSpPr>
        <p:spPr>
          <a:xfrm>
            <a:off x="4649557" y="35388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54"/>
          <p:cNvSpPr/>
          <p:nvPr/>
        </p:nvSpPr>
        <p:spPr>
          <a:xfrm>
            <a:off x="4321973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4"/>
          <p:cNvSpPr/>
          <p:nvPr/>
        </p:nvSpPr>
        <p:spPr>
          <a:xfrm>
            <a:off x="4321973" y="2719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4"/>
          <p:cNvSpPr/>
          <p:nvPr/>
        </p:nvSpPr>
        <p:spPr>
          <a:xfrm>
            <a:off x="4321973" y="23920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4"/>
          <p:cNvSpPr/>
          <p:nvPr/>
        </p:nvSpPr>
        <p:spPr>
          <a:xfrm>
            <a:off x="5317804" y="3047361"/>
            <a:ext cx="327600" cy="327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4"/>
          <p:cNvSpPr/>
          <p:nvPr/>
        </p:nvSpPr>
        <p:spPr>
          <a:xfrm>
            <a:off x="5313467" y="2719709"/>
            <a:ext cx="327600" cy="327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4"/>
          <p:cNvSpPr/>
          <p:nvPr/>
        </p:nvSpPr>
        <p:spPr>
          <a:xfrm>
            <a:off x="6307129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4"/>
          <p:cNvSpPr/>
          <p:nvPr/>
        </p:nvSpPr>
        <p:spPr>
          <a:xfrm>
            <a:off x="6304960" y="2719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4"/>
          <p:cNvSpPr/>
          <p:nvPr/>
        </p:nvSpPr>
        <p:spPr>
          <a:xfrm>
            <a:off x="6304960" y="23920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4"/>
          <p:cNvSpPr/>
          <p:nvPr/>
        </p:nvSpPr>
        <p:spPr>
          <a:xfrm>
            <a:off x="6304960" y="20644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4"/>
          <p:cNvSpPr/>
          <p:nvPr/>
        </p:nvSpPr>
        <p:spPr>
          <a:xfrm>
            <a:off x="6304960" y="17465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4"/>
          <p:cNvSpPr/>
          <p:nvPr/>
        </p:nvSpPr>
        <p:spPr>
          <a:xfrm>
            <a:off x="7296481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4"/>
          <p:cNvSpPr/>
          <p:nvPr/>
        </p:nvSpPr>
        <p:spPr>
          <a:xfrm>
            <a:off x="8296622" y="3047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4"/>
          <p:cNvSpPr/>
          <p:nvPr/>
        </p:nvSpPr>
        <p:spPr>
          <a:xfrm>
            <a:off x="1347451" y="30424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4"/>
          <p:cNvSpPr/>
          <p:nvPr/>
        </p:nvSpPr>
        <p:spPr>
          <a:xfrm>
            <a:off x="1345283" y="27148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4"/>
          <p:cNvSpPr/>
          <p:nvPr/>
        </p:nvSpPr>
        <p:spPr>
          <a:xfrm>
            <a:off x="1345283" y="23871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4"/>
          <p:cNvSpPr/>
          <p:nvPr/>
        </p:nvSpPr>
        <p:spPr>
          <a:xfrm>
            <a:off x="1345283" y="20595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4"/>
          <p:cNvSpPr/>
          <p:nvPr/>
        </p:nvSpPr>
        <p:spPr>
          <a:xfrm>
            <a:off x="1345283" y="17416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9" name="Google Shape;1909;p54"/>
          <p:cNvCxnSpPr>
            <a:endCxn id="1892" idx="1"/>
          </p:cNvCxnSpPr>
          <p:nvPr/>
        </p:nvCxnSpPr>
        <p:spPr>
          <a:xfrm>
            <a:off x="1675373" y="32063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0" name="Google Shape;1910;p54"/>
          <p:cNvCxnSpPr/>
          <p:nvPr/>
        </p:nvCxnSpPr>
        <p:spPr>
          <a:xfrm>
            <a:off x="1675226" y="28810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1" name="Google Shape;1911;p54"/>
          <p:cNvCxnSpPr/>
          <p:nvPr/>
        </p:nvCxnSpPr>
        <p:spPr>
          <a:xfrm>
            <a:off x="1675226" y="25485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54"/>
          <p:cNvCxnSpPr>
            <a:endCxn id="1900" idx="1"/>
          </p:cNvCxnSpPr>
          <p:nvPr/>
        </p:nvCxnSpPr>
        <p:spPr>
          <a:xfrm>
            <a:off x="1675360" y="22258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3" name="Google Shape;1913;p54"/>
          <p:cNvCxnSpPr/>
          <p:nvPr/>
        </p:nvCxnSpPr>
        <p:spPr>
          <a:xfrm>
            <a:off x="1675280" y="19092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4" name="Google Shape;1914;p54"/>
          <p:cNvCxnSpPr>
            <a:endCxn id="1895" idx="1"/>
          </p:cNvCxnSpPr>
          <p:nvPr/>
        </p:nvCxnSpPr>
        <p:spPr>
          <a:xfrm>
            <a:off x="4649404" y="3206361"/>
            <a:ext cx="668400" cy="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5" name="Google Shape;1915;p54"/>
          <p:cNvCxnSpPr/>
          <p:nvPr/>
        </p:nvCxnSpPr>
        <p:spPr>
          <a:xfrm>
            <a:off x="4649407" y="2881080"/>
            <a:ext cx="668400" cy="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54"/>
          <p:cNvCxnSpPr/>
          <p:nvPr/>
        </p:nvCxnSpPr>
        <p:spPr>
          <a:xfrm>
            <a:off x="5638855" y="3208733"/>
            <a:ext cx="668400" cy="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54"/>
          <p:cNvCxnSpPr/>
          <p:nvPr/>
        </p:nvCxnSpPr>
        <p:spPr>
          <a:xfrm>
            <a:off x="5638855" y="2881080"/>
            <a:ext cx="668400" cy="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54"/>
          <p:cNvCxnSpPr/>
          <p:nvPr/>
        </p:nvCxnSpPr>
        <p:spPr>
          <a:xfrm>
            <a:off x="6636840" y="32087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9" name="Google Shape;1919;p54"/>
          <p:cNvCxnSpPr/>
          <p:nvPr/>
        </p:nvCxnSpPr>
        <p:spPr>
          <a:xfrm>
            <a:off x="7626179" y="32087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0" name="Google Shape;1920;p54"/>
          <p:cNvSpPr txBox="1"/>
          <p:nvPr/>
        </p:nvSpPr>
        <p:spPr>
          <a:xfrm>
            <a:off x="841148" y="37075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1" name="Google Shape;1921;p54"/>
          <p:cNvSpPr txBox="1"/>
          <p:nvPr/>
        </p:nvSpPr>
        <p:spPr>
          <a:xfrm>
            <a:off x="585617" y="33205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922" name="Google Shape;1922;p54"/>
          <p:cNvSpPr txBox="1"/>
          <p:nvPr/>
        </p:nvSpPr>
        <p:spPr>
          <a:xfrm>
            <a:off x="585617" y="29928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923" name="Google Shape;1923;p54"/>
          <p:cNvSpPr txBox="1"/>
          <p:nvPr/>
        </p:nvSpPr>
        <p:spPr>
          <a:xfrm>
            <a:off x="585617" y="26652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924" name="Google Shape;1924;p54"/>
          <p:cNvSpPr txBox="1"/>
          <p:nvPr/>
        </p:nvSpPr>
        <p:spPr>
          <a:xfrm>
            <a:off x="585617" y="23375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925" name="Google Shape;1925;p54"/>
          <p:cNvSpPr txBox="1"/>
          <p:nvPr/>
        </p:nvSpPr>
        <p:spPr>
          <a:xfrm>
            <a:off x="585617" y="20221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926" name="Google Shape;1926;p54"/>
          <p:cNvSpPr txBox="1"/>
          <p:nvPr/>
        </p:nvSpPr>
        <p:spPr>
          <a:xfrm>
            <a:off x="585617" y="16647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1927" name="Google Shape;1927;p54"/>
          <p:cNvCxnSpPr/>
          <p:nvPr/>
        </p:nvCxnSpPr>
        <p:spPr>
          <a:xfrm>
            <a:off x="4649625" y="25558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8" name="Google Shape;1928;p54"/>
          <p:cNvSpPr txBox="1"/>
          <p:nvPr/>
        </p:nvSpPr>
        <p:spPr>
          <a:xfrm>
            <a:off x="3011575" y="1536825"/>
            <a:ext cx="8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sngStrike">
                <a:solidFill>
                  <a:srgbClr val="00FF00"/>
                </a:solidFill>
              </a:rPr>
              <a:t>5</a:t>
            </a:r>
            <a:r>
              <a:rPr lang="pt-BR" sz="2000">
                <a:solidFill>
                  <a:srgbClr val="00FF00"/>
                </a:solidFill>
              </a:rPr>
              <a:t> 4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29" name="Google Shape;1929;p54"/>
          <p:cNvSpPr txBox="1"/>
          <p:nvPr/>
        </p:nvSpPr>
        <p:spPr>
          <a:xfrm>
            <a:off x="2273850" y="21500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0" name="Google Shape;1930;p54"/>
          <p:cNvSpPr txBox="1"/>
          <p:nvPr/>
        </p:nvSpPr>
        <p:spPr>
          <a:xfrm>
            <a:off x="2267600" y="24709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1" name="Google Shape;1931;p54"/>
          <p:cNvSpPr txBox="1"/>
          <p:nvPr/>
        </p:nvSpPr>
        <p:spPr>
          <a:xfrm>
            <a:off x="2265425" y="28387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2" name="Google Shape;1932;p54"/>
          <p:cNvSpPr txBox="1"/>
          <p:nvPr/>
        </p:nvSpPr>
        <p:spPr>
          <a:xfrm>
            <a:off x="5239683" y="2157000"/>
            <a:ext cx="74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sngStrike">
                <a:solidFill>
                  <a:srgbClr val="00FF00"/>
                </a:solidFill>
              </a:rPr>
              <a:t>2</a:t>
            </a:r>
            <a:r>
              <a:rPr lang="pt-BR" sz="2000">
                <a:solidFill>
                  <a:srgbClr val="00FF00"/>
                </a:solidFill>
              </a:rPr>
              <a:t> 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3" name="Google Shape;1933;p54"/>
          <p:cNvSpPr txBox="1"/>
          <p:nvPr/>
        </p:nvSpPr>
        <p:spPr>
          <a:xfrm>
            <a:off x="16861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4" name="Google Shape;1934;p54"/>
          <p:cNvSpPr txBox="1"/>
          <p:nvPr/>
        </p:nvSpPr>
        <p:spPr>
          <a:xfrm>
            <a:off x="2677638" y="3124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5" name="Google Shape;1935;p54"/>
          <p:cNvSpPr txBox="1"/>
          <p:nvPr/>
        </p:nvSpPr>
        <p:spPr>
          <a:xfrm>
            <a:off x="3664800" y="31373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6" name="Google Shape;1936;p54"/>
          <p:cNvSpPr txBox="1"/>
          <p:nvPr/>
        </p:nvSpPr>
        <p:spPr>
          <a:xfrm>
            <a:off x="4584438" y="36865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7" name="Google Shape;1937;p54"/>
          <p:cNvSpPr txBox="1"/>
          <p:nvPr/>
        </p:nvSpPr>
        <p:spPr>
          <a:xfrm>
            <a:off x="46579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8" name="Google Shape;1938;p54"/>
          <p:cNvSpPr txBox="1"/>
          <p:nvPr/>
        </p:nvSpPr>
        <p:spPr>
          <a:xfrm>
            <a:off x="4657950" y="2519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39" name="Google Shape;1939;p54"/>
          <p:cNvSpPr txBox="1"/>
          <p:nvPr/>
        </p:nvSpPr>
        <p:spPr>
          <a:xfrm>
            <a:off x="5638188" y="31173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0" name="Google Shape;1940;p54"/>
          <p:cNvSpPr txBox="1"/>
          <p:nvPr/>
        </p:nvSpPr>
        <p:spPr>
          <a:xfrm>
            <a:off x="56485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1" name="Google Shape;1941;p54"/>
          <p:cNvSpPr txBox="1"/>
          <p:nvPr/>
        </p:nvSpPr>
        <p:spPr>
          <a:xfrm>
            <a:off x="5648550" y="2519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2" name="Google Shape;1942;p54"/>
          <p:cNvSpPr txBox="1"/>
          <p:nvPr/>
        </p:nvSpPr>
        <p:spPr>
          <a:xfrm>
            <a:off x="66391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3" name="Google Shape;1943;p54"/>
          <p:cNvSpPr txBox="1"/>
          <p:nvPr/>
        </p:nvSpPr>
        <p:spPr>
          <a:xfrm>
            <a:off x="66391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4" name="Google Shape;1944;p54"/>
          <p:cNvSpPr txBox="1"/>
          <p:nvPr/>
        </p:nvSpPr>
        <p:spPr>
          <a:xfrm>
            <a:off x="7629750" y="31286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5" name="Google Shape;1945;p54"/>
          <p:cNvSpPr txBox="1"/>
          <p:nvPr/>
        </p:nvSpPr>
        <p:spPr>
          <a:xfrm>
            <a:off x="7629750" y="2823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6" name="Google Shape;1946;p54"/>
          <p:cNvSpPr txBox="1"/>
          <p:nvPr/>
        </p:nvSpPr>
        <p:spPr>
          <a:xfrm>
            <a:off x="3011575" y="1841625"/>
            <a:ext cx="85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strike="sngStrike">
                <a:solidFill>
                  <a:srgbClr val="00FF00"/>
                </a:solidFill>
              </a:rPr>
              <a:t>5</a:t>
            </a:r>
            <a:r>
              <a:rPr lang="pt-BR" sz="2000">
                <a:solidFill>
                  <a:srgbClr val="00FF00"/>
                </a:solidFill>
              </a:rPr>
              <a:t> 4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1947" name="Google Shape;1947;p54"/>
          <p:cNvSpPr/>
          <p:nvPr/>
        </p:nvSpPr>
        <p:spPr>
          <a:xfrm>
            <a:off x="4694825" y="3393051"/>
            <a:ext cx="1291239" cy="216943"/>
          </a:xfrm>
          <a:custGeom>
            <a:rect b="b" l="l" r="r" t="t"/>
            <a:pathLst>
              <a:path extrusionOk="0" h="9281" w="51316">
                <a:moveTo>
                  <a:pt x="0" y="9281"/>
                </a:moveTo>
                <a:cubicBezTo>
                  <a:pt x="5277" y="7734"/>
                  <a:pt x="23110" y="0"/>
                  <a:pt x="31663" y="0"/>
                </a:cubicBezTo>
                <a:cubicBezTo>
                  <a:pt x="40216" y="0"/>
                  <a:pt x="48041" y="7734"/>
                  <a:pt x="51316" y="928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48" name="Google Shape;1948;p54"/>
          <p:cNvSpPr/>
          <p:nvPr/>
        </p:nvSpPr>
        <p:spPr>
          <a:xfrm>
            <a:off x="4667525" y="2944575"/>
            <a:ext cx="1655363" cy="287174"/>
          </a:xfrm>
          <a:custGeom>
            <a:rect b="b" l="l" r="r" t="t"/>
            <a:pathLst>
              <a:path extrusionOk="0" h="15855" w="66056">
                <a:moveTo>
                  <a:pt x="0" y="14763"/>
                </a:moveTo>
                <a:cubicBezTo>
                  <a:pt x="5641" y="12306"/>
                  <a:pt x="22838" y="-159"/>
                  <a:pt x="33847" y="23"/>
                </a:cubicBezTo>
                <a:cubicBezTo>
                  <a:pt x="44856" y="205"/>
                  <a:pt x="60688" y="13216"/>
                  <a:pt x="66056" y="15855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49" name="Google Shape;1949;p54"/>
          <p:cNvSpPr/>
          <p:nvPr/>
        </p:nvSpPr>
        <p:spPr>
          <a:xfrm>
            <a:off x="4681175" y="2690026"/>
            <a:ext cx="1624100" cy="216961"/>
          </a:xfrm>
          <a:custGeom>
            <a:rect b="b" l="l" r="r" t="t"/>
            <a:pathLst>
              <a:path extrusionOk="0" h="11487" w="64964">
                <a:moveTo>
                  <a:pt x="0" y="10941"/>
                </a:moveTo>
                <a:cubicBezTo>
                  <a:pt x="5459" y="9121"/>
                  <a:pt x="21928" y="-68"/>
                  <a:pt x="32755" y="23"/>
                </a:cubicBezTo>
                <a:cubicBezTo>
                  <a:pt x="43582" y="114"/>
                  <a:pt x="59596" y="9576"/>
                  <a:pt x="64964" y="1148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remove</a:t>
            </a:r>
            <a:r>
              <a:rPr i="1" lang="pt-BR"/>
              <a:t>(3)</a:t>
            </a:r>
            <a:endParaRPr/>
          </a:p>
        </p:txBody>
      </p:sp>
      <p:sp>
        <p:nvSpPr>
          <p:cNvPr id="1955" name="Google Shape;195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6" name="Google Shape;1956;p55"/>
          <p:cNvSpPr/>
          <p:nvPr/>
        </p:nvSpPr>
        <p:spPr>
          <a:xfrm>
            <a:off x="101984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5"/>
          <p:cNvSpPr/>
          <p:nvPr/>
        </p:nvSpPr>
        <p:spPr>
          <a:xfrm>
            <a:off x="134749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5"/>
          <p:cNvSpPr/>
          <p:nvPr/>
        </p:nvSpPr>
        <p:spPr>
          <a:xfrm>
            <a:off x="2020008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959" name="Google Shape;1959;p55"/>
          <p:cNvSpPr/>
          <p:nvPr/>
        </p:nvSpPr>
        <p:spPr>
          <a:xfrm>
            <a:off x="234766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0" name="Google Shape;1960;p55"/>
          <p:cNvCxnSpPr>
            <a:stCxn id="1957" idx="3"/>
            <a:endCxn id="1958" idx="1"/>
          </p:cNvCxnSpPr>
          <p:nvPr/>
        </p:nvCxnSpPr>
        <p:spPr>
          <a:xfrm>
            <a:off x="1675092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1" name="Google Shape;1961;p55"/>
          <p:cNvSpPr/>
          <p:nvPr/>
        </p:nvSpPr>
        <p:spPr>
          <a:xfrm>
            <a:off x="300282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62" name="Google Shape;1962;p55"/>
          <p:cNvSpPr/>
          <p:nvPr/>
        </p:nvSpPr>
        <p:spPr>
          <a:xfrm>
            <a:off x="3330479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5"/>
          <p:cNvSpPr/>
          <p:nvPr/>
        </p:nvSpPr>
        <p:spPr>
          <a:xfrm>
            <a:off x="400299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64" name="Google Shape;1964;p55"/>
          <p:cNvSpPr/>
          <p:nvPr/>
        </p:nvSpPr>
        <p:spPr>
          <a:xfrm>
            <a:off x="433064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5" name="Google Shape;1965;p55"/>
          <p:cNvCxnSpPr>
            <a:stCxn id="1962" idx="3"/>
            <a:endCxn id="1963" idx="1"/>
          </p:cNvCxnSpPr>
          <p:nvPr/>
        </p:nvCxnSpPr>
        <p:spPr>
          <a:xfrm>
            <a:off x="3658079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6" name="Google Shape;1966;p55"/>
          <p:cNvCxnSpPr/>
          <p:nvPr/>
        </p:nvCxnSpPr>
        <p:spPr>
          <a:xfrm>
            <a:off x="2666570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7" name="Google Shape;1967;p55"/>
          <p:cNvSpPr/>
          <p:nvPr/>
        </p:nvSpPr>
        <p:spPr>
          <a:xfrm>
            <a:off x="498581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68" name="Google Shape;1968;p55"/>
          <p:cNvSpPr/>
          <p:nvPr/>
        </p:nvSpPr>
        <p:spPr>
          <a:xfrm>
            <a:off x="531346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5"/>
          <p:cNvSpPr/>
          <p:nvPr/>
        </p:nvSpPr>
        <p:spPr>
          <a:xfrm>
            <a:off x="5985983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970" name="Google Shape;1970;p55"/>
          <p:cNvSpPr/>
          <p:nvPr/>
        </p:nvSpPr>
        <p:spPr>
          <a:xfrm>
            <a:off x="631363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1" name="Google Shape;1971;p55"/>
          <p:cNvCxnSpPr>
            <a:stCxn id="1968" idx="3"/>
            <a:endCxn id="1969" idx="1"/>
          </p:cNvCxnSpPr>
          <p:nvPr/>
        </p:nvCxnSpPr>
        <p:spPr>
          <a:xfrm>
            <a:off x="5641067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2" name="Google Shape;1972;p55"/>
          <p:cNvSpPr/>
          <p:nvPr/>
        </p:nvSpPr>
        <p:spPr>
          <a:xfrm>
            <a:off x="696880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973" name="Google Shape;1973;p55"/>
          <p:cNvSpPr/>
          <p:nvPr/>
        </p:nvSpPr>
        <p:spPr>
          <a:xfrm>
            <a:off x="7296454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5"/>
          <p:cNvSpPr/>
          <p:nvPr/>
        </p:nvSpPr>
        <p:spPr>
          <a:xfrm>
            <a:off x="796897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975" name="Google Shape;1975;p55"/>
          <p:cNvSpPr/>
          <p:nvPr/>
        </p:nvSpPr>
        <p:spPr>
          <a:xfrm>
            <a:off x="829662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6" name="Google Shape;1976;p55"/>
          <p:cNvCxnSpPr>
            <a:stCxn id="1973" idx="3"/>
            <a:endCxn id="1974" idx="1"/>
          </p:cNvCxnSpPr>
          <p:nvPr/>
        </p:nvCxnSpPr>
        <p:spPr>
          <a:xfrm>
            <a:off x="7624054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55"/>
          <p:cNvCxnSpPr/>
          <p:nvPr/>
        </p:nvCxnSpPr>
        <p:spPr>
          <a:xfrm>
            <a:off x="6632544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8" name="Google Shape;1978;p55"/>
          <p:cNvCxnSpPr/>
          <p:nvPr/>
        </p:nvCxnSpPr>
        <p:spPr>
          <a:xfrm>
            <a:off x="4649557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9" name="Google Shape;1979;p55"/>
          <p:cNvSpPr/>
          <p:nvPr/>
        </p:nvSpPr>
        <p:spPr>
          <a:xfrm>
            <a:off x="4321973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5"/>
          <p:cNvSpPr/>
          <p:nvPr/>
        </p:nvSpPr>
        <p:spPr>
          <a:xfrm>
            <a:off x="4321973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5"/>
          <p:cNvSpPr/>
          <p:nvPr/>
        </p:nvSpPr>
        <p:spPr>
          <a:xfrm>
            <a:off x="4321973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5"/>
          <p:cNvSpPr/>
          <p:nvPr/>
        </p:nvSpPr>
        <p:spPr>
          <a:xfrm>
            <a:off x="5317804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5"/>
          <p:cNvSpPr/>
          <p:nvPr/>
        </p:nvSpPr>
        <p:spPr>
          <a:xfrm>
            <a:off x="5313467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5"/>
          <p:cNvSpPr/>
          <p:nvPr/>
        </p:nvSpPr>
        <p:spPr>
          <a:xfrm>
            <a:off x="6307129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5"/>
          <p:cNvSpPr/>
          <p:nvPr/>
        </p:nvSpPr>
        <p:spPr>
          <a:xfrm>
            <a:off x="6304960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5"/>
          <p:cNvSpPr/>
          <p:nvPr/>
        </p:nvSpPr>
        <p:spPr>
          <a:xfrm>
            <a:off x="6304960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5"/>
          <p:cNvSpPr/>
          <p:nvPr/>
        </p:nvSpPr>
        <p:spPr>
          <a:xfrm>
            <a:off x="6304960" y="29026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5"/>
          <p:cNvSpPr/>
          <p:nvPr/>
        </p:nvSpPr>
        <p:spPr>
          <a:xfrm>
            <a:off x="6304960" y="25847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5"/>
          <p:cNvSpPr/>
          <p:nvPr/>
        </p:nvSpPr>
        <p:spPr>
          <a:xfrm>
            <a:off x="7296481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5"/>
          <p:cNvSpPr/>
          <p:nvPr/>
        </p:nvSpPr>
        <p:spPr>
          <a:xfrm>
            <a:off x="8296622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5"/>
          <p:cNvSpPr/>
          <p:nvPr/>
        </p:nvSpPr>
        <p:spPr>
          <a:xfrm>
            <a:off x="1347451" y="38806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5"/>
          <p:cNvSpPr/>
          <p:nvPr/>
        </p:nvSpPr>
        <p:spPr>
          <a:xfrm>
            <a:off x="1345283" y="35530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5"/>
          <p:cNvSpPr/>
          <p:nvPr/>
        </p:nvSpPr>
        <p:spPr>
          <a:xfrm>
            <a:off x="1345283" y="3225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5"/>
          <p:cNvSpPr/>
          <p:nvPr/>
        </p:nvSpPr>
        <p:spPr>
          <a:xfrm>
            <a:off x="1345283" y="2897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5"/>
          <p:cNvSpPr/>
          <p:nvPr/>
        </p:nvSpPr>
        <p:spPr>
          <a:xfrm>
            <a:off x="1345283" y="25798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6" name="Google Shape;1996;p55"/>
          <p:cNvCxnSpPr>
            <a:endCxn id="1979" idx="1"/>
          </p:cNvCxnSpPr>
          <p:nvPr/>
        </p:nvCxnSpPr>
        <p:spPr>
          <a:xfrm>
            <a:off x="1675373" y="40445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55"/>
          <p:cNvCxnSpPr/>
          <p:nvPr/>
        </p:nvCxnSpPr>
        <p:spPr>
          <a:xfrm>
            <a:off x="1675226" y="37192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8" name="Google Shape;1998;p55"/>
          <p:cNvCxnSpPr/>
          <p:nvPr/>
        </p:nvCxnSpPr>
        <p:spPr>
          <a:xfrm>
            <a:off x="1675226" y="33867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9" name="Google Shape;1999;p55"/>
          <p:cNvCxnSpPr>
            <a:endCxn id="1987" idx="1"/>
          </p:cNvCxnSpPr>
          <p:nvPr/>
        </p:nvCxnSpPr>
        <p:spPr>
          <a:xfrm>
            <a:off x="1675360" y="30640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0" name="Google Shape;2000;p55"/>
          <p:cNvCxnSpPr/>
          <p:nvPr/>
        </p:nvCxnSpPr>
        <p:spPr>
          <a:xfrm>
            <a:off x="1675280" y="27474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55"/>
          <p:cNvCxnSpPr>
            <a:endCxn id="1982" idx="1"/>
          </p:cNvCxnSpPr>
          <p:nvPr/>
        </p:nvCxnSpPr>
        <p:spPr>
          <a:xfrm>
            <a:off x="4649404" y="40445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2" name="Google Shape;2002;p55"/>
          <p:cNvCxnSpPr/>
          <p:nvPr/>
        </p:nvCxnSpPr>
        <p:spPr>
          <a:xfrm>
            <a:off x="4649407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3" name="Google Shape;2003;p55"/>
          <p:cNvCxnSpPr/>
          <p:nvPr/>
        </p:nvCxnSpPr>
        <p:spPr>
          <a:xfrm>
            <a:off x="5638855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4" name="Google Shape;2004;p55"/>
          <p:cNvCxnSpPr/>
          <p:nvPr/>
        </p:nvCxnSpPr>
        <p:spPr>
          <a:xfrm>
            <a:off x="5638855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5" name="Google Shape;2005;p55"/>
          <p:cNvCxnSpPr/>
          <p:nvPr/>
        </p:nvCxnSpPr>
        <p:spPr>
          <a:xfrm>
            <a:off x="6636840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Google Shape;2006;p55"/>
          <p:cNvCxnSpPr/>
          <p:nvPr/>
        </p:nvCxnSpPr>
        <p:spPr>
          <a:xfrm>
            <a:off x="7626179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7" name="Google Shape;2007;p55"/>
          <p:cNvSpPr txBox="1"/>
          <p:nvPr/>
        </p:nvSpPr>
        <p:spPr>
          <a:xfrm>
            <a:off x="841148" y="45457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08" name="Google Shape;2008;p55"/>
          <p:cNvSpPr txBox="1"/>
          <p:nvPr/>
        </p:nvSpPr>
        <p:spPr>
          <a:xfrm>
            <a:off x="585617" y="41587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009" name="Google Shape;2009;p55"/>
          <p:cNvSpPr txBox="1"/>
          <p:nvPr/>
        </p:nvSpPr>
        <p:spPr>
          <a:xfrm>
            <a:off x="585617" y="38310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010" name="Google Shape;2010;p55"/>
          <p:cNvSpPr txBox="1"/>
          <p:nvPr/>
        </p:nvSpPr>
        <p:spPr>
          <a:xfrm>
            <a:off x="585617" y="35034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011" name="Google Shape;2011;p55"/>
          <p:cNvSpPr txBox="1"/>
          <p:nvPr/>
        </p:nvSpPr>
        <p:spPr>
          <a:xfrm>
            <a:off x="585617" y="31757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012" name="Google Shape;2012;p55"/>
          <p:cNvSpPr txBox="1"/>
          <p:nvPr/>
        </p:nvSpPr>
        <p:spPr>
          <a:xfrm>
            <a:off x="585617" y="28603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585617" y="25029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2014" name="Google Shape;2014;p55"/>
          <p:cNvCxnSpPr/>
          <p:nvPr/>
        </p:nvCxnSpPr>
        <p:spPr>
          <a:xfrm>
            <a:off x="4649625" y="33940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5" name="Google Shape;2015;p55"/>
          <p:cNvSpPr txBox="1"/>
          <p:nvPr/>
        </p:nvSpPr>
        <p:spPr>
          <a:xfrm>
            <a:off x="3011575" y="23750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3007675" y="2703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2273850" y="29882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18" name="Google Shape;2018;p55"/>
          <p:cNvSpPr txBox="1"/>
          <p:nvPr/>
        </p:nvSpPr>
        <p:spPr>
          <a:xfrm>
            <a:off x="2267600" y="33091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19" name="Google Shape;2019;p55"/>
          <p:cNvSpPr txBox="1"/>
          <p:nvPr/>
        </p:nvSpPr>
        <p:spPr>
          <a:xfrm>
            <a:off x="2265425" y="3676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0" name="Google Shape;2020;p55"/>
          <p:cNvSpPr txBox="1"/>
          <p:nvPr/>
        </p:nvSpPr>
        <p:spPr>
          <a:xfrm>
            <a:off x="5239663" y="29951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1" name="Google Shape;2021;p55"/>
          <p:cNvSpPr txBox="1"/>
          <p:nvPr/>
        </p:nvSpPr>
        <p:spPr>
          <a:xfrm>
            <a:off x="1686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2" name="Google Shape;2022;p55"/>
          <p:cNvSpPr txBox="1"/>
          <p:nvPr/>
        </p:nvSpPr>
        <p:spPr>
          <a:xfrm>
            <a:off x="2677638" y="3962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3" name="Google Shape;2023;p55"/>
          <p:cNvSpPr txBox="1"/>
          <p:nvPr/>
        </p:nvSpPr>
        <p:spPr>
          <a:xfrm>
            <a:off x="3664800" y="39755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4" name="Google Shape;2024;p55"/>
          <p:cNvSpPr txBox="1"/>
          <p:nvPr/>
        </p:nvSpPr>
        <p:spPr>
          <a:xfrm>
            <a:off x="46579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5" name="Google Shape;2025;p55"/>
          <p:cNvSpPr txBox="1"/>
          <p:nvPr/>
        </p:nvSpPr>
        <p:spPr>
          <a:xfrm>
            <a:off x="46579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6" name="Google Shape;2026;p55"/>
          <p:cNvSpPr txBox="1"/>
          <p:nvPr/>
        </p:nvSpPr>
        <p:spPr>
          <a:xfrm>
            <a:off x="46579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7" name="Google Shape;2027;p55"/>
          <p:cNvSpPr txBox="1"/>
          <p:nvPr/>
        </p:nvSpPr>
        <p:spPr>
          <a:xfrm>
            <a:off x="56485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8" name="Google Shape;2028;p55"/>
          <p:cNvSpPr txBox="1"/>
          <p:nvPr/>
        </p:nvSpPr>
        <p:spPr>
          <a:xfrm>
            <a:off x="56485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29" name="Google Shape;2029;p55"/>
          <p:cNvSpPr txBox="1"/>
          <p:nvPr/>
        </p:nvSpPr>
        <p:spPr>
          <a:xfrm>
            <a:off x="56485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30" name="Google Shape;2030;p55"/>
          <p:cNvSpPr txBox="1"/>
          <p:nvPr/>
        </p:nvSpPr>
        <p:spPr>
          <a:xfrm>
            <a:off x="6639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31" name="Google Shape;2031;p55"/>
          <p:cNvSpPr txBox="1"/>
          <p:nvPr/>
        </p:nvSpPr>
        <p:spPr>
          <a:xfrm>
            <a:off x="66391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32" name="Google Shape;2032;p55"/>
          <p:cNvSpPr txBox="1"/>
          <p:nvPr/>
        </p:nvSpPr>
        <p:spPr>
          <a:xfrm>
            <a:off x="76297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33" name="Google Shape;2033;p55"/>
          <p:cNvSpPr txBox="1"/>
          <p:nvPr/>
        </p:nvSpPr>
        <p:spPr>
          <a:xfrm>
            <a:off x="76297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034" name="Google Shape;2034;p55"/>
          <p:cNvSpPr txBox="1"/>
          <p:nvPr/>
        </p:nvSpPr>
        <p:spPr>
          <a:xfrm>
            <a:off x="1882500" y="779400"/>
            <a:ext cx="3017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u ← sentinel</a:t>
            </a:r>
            <a:endParaRPr b="1" sz="246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r ←h</a:t>
            </a:r>
            <a:endParaRPr b="1" sz="246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pt-BR" sz="2460">
                <a:solidFill>
                  <a:srgbClr val="FFFF00"/>
                </a:solidFill>
              </a:rPr>
              <a:t>j ← −1</a:t>
            </a:r>
            <a:endParaRPr b="1" sz="31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5" name="Google Shape;2035;p55"/>
          <p:cNvCxnSpPr/>
          <p:nvPr/>
        </p:nvCxnSpPr>
        <p:spPr>
          <a:xfrm>
            <a:off x="1374300" y="10404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6" name="Google Shape;2036;p55"/>
          <p:cNvCxnSpPr/>
          <p:nvPr/>
        </p:nvCxnSpPr>
        <p:spPr>
          <a:xfrm>
            <a:off x="1374300" y="17796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55"/>
          <p:cNvCxnSpPr/>
          <p:nvPr/>
        </p:nvCxnSpPr>
        <p:spPr>
          <a:xfrm>
            <a:off x="1374300" y="1395643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8" name="Google Shape;2038;p55"/>
          <p:cNvSpPr txBox="1"/>
          <p:nvPr/>
        </p:nvSpPr>
        <p:spPr>
          <a:xfrm>
            <a:off x="271525" y="1084638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r</a:t>
            </a:r>
            <a:r>
              <a:rPr lang="pt-BR" sz="3000">
                <a:solidFill>
                  <a:srgbClr val="00FF00"/>
                </a:solidFill>
              </a:rPr>
              <a:t> = 5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2039" name="Google Shape;2039;p55"/>
          <p:cNvSpPr txBox="1"/>
          <p:nvPr/>
        </p:nvSpPr>
        <p:spPr>
          <a:xfrm>
            <a:off x="271525" y="1458575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j</a:t>
            </a:r>
            <a:r>
              <a:rPr lang="pt-BR" sz="3000">
                <a:solidFill>
                  <a:srgbClr val="00FF00"/>
                </a:solidFill>
              </a:rPr>
              <a:t> = -1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2040" name="Google Shape;2040;p55"/>
          <p:cNvSpPr txBox="1"/>
          <p:nvPr/>
        </p:nvSpPr>
        <p:spPr>
          <a:xfrm>
            <a:off x="914400" y="23588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remove(3)</a:t>
            </a:r>
            <a:endParaRPr/>
          </a:p>
        </p:txBody>
      </p:sp>
      <p:sp>
        <p:nvSpPr>
          <p:cNvPr id="2046" name="Google Shape;204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7" name="Google Shape;2047;p56"/>
          <p:cNvSpPr/>
          <p:nvPr/>
        </p:nvSpPr>
        <p:spPr>
          <a:xfrm>
            <a:off x="101984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56"/>
          <p:cNvSpPr/>
          <p:nvPr/>
        </p:nvSpPr>
        <p:spPr>
          <a:xfrm>
            <a:off x="134749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6"/>
          <p:cNvSpPr/>
          <p:nvPr/>
        </p:nvSpPr>
        <p:spPr>
          <a:xfrm>
            <a:off x="2020008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050" name="Google Shape;2050;p56"/>
          <p:cNvSpPr/>
          <p:nvPr/>
        </p:nvSpPr>
        <p:spPr>
          <a:xfrm>
            <a:off x="234766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1" name="Google Shape;2051;p56"/>
          <p:cNvCxnSpPr>
            <a:stCxn id="2048" idx="3"/>
            <a:endCxn id="2049" idx="1"/>
          </p:cNvCxnSpPr>
          <p:nvPr/>
        </p:nvCxnSpPr>
        <p:spPr>
          <a:xfrm>
            <a:off x="1675092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2" name="Google Shape;2052;p56"/>
          <p:cNvSpPr/>
          <p:nvPr/>
        </p:nvSpPr>
        <p:spPr>
          <a:xfrm>
            <a:off x="300282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53" name="Google Shape;2053;p56"/>
          <p:cNvSpPr/>
          <p:nvPr/>
        </p:nvSpPr>
        <p:spPr>
          <a:xfrm>
            <a:off x="3330479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6"/>
          <p:cNvSpPr/>
          <p:nvPr/>
        </p:nvSpPr>
        <p:spPr>
          <a:xfrm>
            <a:off x="400299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55" name="Google Shape;2055;p56"/>
          <p:cNvSpPr/>
          <p:nvPr/>
        </p:nvSpPr>
        <p:spPr>
          <a:xfrm>
            <a:off x="433064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6" name="Google Shape;2056;p56"/>
          <p:cNvCxnSpPr>
            <a:stCxn id="2053" idx="3"/>
            <a:endCxn id="2054" idx="1"/>
          </p:cNvCxnSpPr>
          <p:nvPr/>
        </p:nvCxnSpPr>
        <p:spPr>
          <a:xfrm>
            <a:off x="3658079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7" name="Google Shape;2057;p56"/>
          <p:cNvCxnSpPr/>
          <p:nvPr/>
        </p:nvCxnSpPr>
        <p:spPr>
          <a:xfrm>
            <a:off x="2666570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56"/>
          <p:cNvSpPr/>
          <p:nvPr/>
        </p:nvSpPr>
        <p:spPr>
          <a:xfrm>
            <a:off x="498581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59" name="Google Shape;2059;p56"/>
          <p:cNvSpPr/>
          <p:nvPr/>
        </p:nvSpPr>
        <p:spPr>
          <a:xfrm>
            <a:off x="5313467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6"/>
          <p:cNvSpPr/>
          <p:nvPr/>
        </p:nvSpPr>
        <p:spPr>
          <a:xfrm>
            <a:off x="5985983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61" name="Google Shape;2061;p56"/>
          <p:cNvSpPr/>
          <p:nvPr/>
        </p:nvSpPr>
        <p:spPr>
          <a:xfrm>
            <a:off x="6313635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2" name="Google Shape;2062;p56"/>
          <p:cNvCxnSpPr>
            <a:stCxn id="2059" idx="3"/>
            <a:endCxn id="2060" idx="1"/>
          </p:cNvCxnSpPr>
          <p:nvPr/>
        </p:nvCxnSpPr>
        <p:spPr>
          <a:xfrm>
            <a:off x="5641067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3" name="Google Shape;2063;p56"/>
          <p:cNvSpPr/>
          <p:nvPr/>
        </p:nvSpPr>
        <p:spPr>
          <a:xfrm>
            <a:off x="696880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064" name="Google Shape;2064;p56"/>
          <p:cNvSpPr/>
          <p:nvPr/>
        </p:nvSpPr>
        <p:spPr>
          <a:xfrm>
            <a:off x="7296454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6"/>
          <p:cNvSpPr/>
          <p:nvPr/>
        </p:nvSpPr>
        <p:spPr>
          <a:xfrm>
            <a:off x="7968970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2066" name="Google Shape;2066;p56"/>
          <p:cNvSpPr/>
          <p:nvPr/>
        </p:nvSpPr>
        <p:spPr>
          <a:xfrm>
            <a:off x="8296622" y="4213214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7" name="Google Shape;2067;p56"/>
          <p:cNvCxnSpPr>
            <a:stCxn id="2064" idx="3"/>
            <a:endCxn id="2065" idx="1"/>
          </p:cNvCxnSpPr>
          <p:nvPr/>
        </p:nvCxnSpPr>
        <p:spPr>
          <a:xfrm>
            <a:off x="7624054" y="4377014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8" name="Google Shape;2068;p56"/>
          <p:cNvCxnSpPr/>
          <p:nvPr/>
        </p:nvCxnSpPr>
        <p:spPr>
          <a:xfrm>
            <a:off x="6632544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9" name="Google Shape;2069;p56"/>
          <p:cNvCxnSpPr/>
          <p:nvPr/>
        </p:nvCxnSpPr>
        <p:spPr>
          <a:xfrm>
            <a:off x="4649557" y="4377040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0" name="Google Shape;2070;p56"/>
          <p:cNvSpPr/>
          <p:nvPr/>
        </p:nvSpPr>
        <p:spPr>
          <a:xfrm>
            <a:off x="4321973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6"/>
          <p:cNvSpPr/>
          <p:nvPr/>
        </p:nvSpPr>
        <p:spPr>
          <a:xfrm>
            <a:off x="4321973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6"/>
          <p:cNvSpPr/>
          <p:nvPr/>
        </p:nvSpPr>
        <p:spPr>
          <a:xfrm>
            <a:off x="4321973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6"/>
          <p:cNvSpPr/>
          <p:nvPr/>
        </p:nvSpPr>
        <p:spPr>
          <a:xfrm>
            <a:off x="5317804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6"/>
          <p:cNvSpPr/>
          <p:nvPr/>
        </p:nvSpPr>
        <p:spPr>
          <a:xfrm>
            <a:off x="5313467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6"/>
          <p:cNvSpPr/>
          <p:nvPr/>
        </p:nvSpPr>
        <p:spPr>
          <a:xfrm>
            <a:off x="6307129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6"/>
          <p:cNvSpPr/>
          <p:nvPr/>
        </p:nvSpPr>
        <p:spPr>
          <a:xfrm>
            <a:off x="6304960" y="35579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6"/>
          <p:cNvSpPr/>
          <p:nvPr/>
        </p:nvSpPr>
        <p:spPr>
          <a:xfrm>
            <a:off x="6304960" y="3230257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6"/>
          <p:cNvSpPr/>
          <p:nvPr/>
        </p:nvSpPr>
        <p:spPr>
          <a:xfrm>
            <a:off x="6304960" y="290260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6"/>
          <p:cNvSpPr/>
          <p:nvPr/>
        </p:nvSpPr>
        <p:spPr>
          <a:xfrm>
            <a:off x="6304960" y="258474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6"/>
          <p:cNvSpPr/>
          <p:nvPr/>
        </p:nvSpPr>
        <p:spPr>
          <a:xfrm>
            <a:off x="7296481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6"/>
          <p:cNvSpPr/>
          <p:nvPr/>
        </p:nvSpPr>
        <p:spPr>
          <a:xfrm>
            <a:off x="8296622" y="38855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6"/>
          <p:cNvSpPr/>
          <p:nvPr/>
        </p:nvSpPr>
        <p:spPr>
          <a:xfrm>
            <a:off x="1347451" y="3880665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56"/>
          <p:cNvSpPr/>
          <p:nvPr/>
        </p:nvSpPr>
        <p:spPr>
          <a:xfrm>
            <a:off x="1345283" y="3553013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56"/>
          <p:cNvSpPr/>
          <p:nvPr/>
        </p:nvSpPr>
        <p:spPr>
          <a:xfrm>
            <a:off x="1345283" y="3225361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6"/>
          <p:cNvSpPr/>
          <p:nvPr/>
        </p:nvSpPr>
        <p:spPr>
          <a:xfrm>
            <a:off x="1345283" y="289770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6"/>
          <p:cNvSpPr/>
          <p:nvPr/>
        </p:nvSpPr>
        <p:spPr>
          <a:xfrm>
            <a:off x="1345283" y="2579849"/>
            <a:ext cx="327600" cy="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7" name="Google Shape;2087;p56"/>
          <p:cNvCxnSpPr>
            <a:endCxn id="2070" idx="1"/>
          </p:cNvCxnSpPr>
          <p:nvPr/>
        </p:nvCxnSpPr>
        <p:spPr>
          <a:xfrm>
            <a:off x="1675373" y="4044561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8" name="Google Shape;2088;p56"/>
          <p:cNvCxnSpPr/>
          <p:nvPr/>
        </p:nvCxnSpPr>
        <p:spPr>
          <a:xfrm>
            <a:off x="1675226" y="3719280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9" name="Google Shape;2089;p56"/>
          <p:cNvCxnSpPr/>
          <p:nvPr/>
        </p:nvCxnSpPr>
        <p:spPr>
          <a:xfrm>
            <a:off x="1675226" y="3386746"/>
            <a:ext cx="26466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56"/>
          <p:cNvCxnSpPr>
            <a:endCxn id="2078" idx="1"/>
          </p:cNvCxnSpPr>
          <p:nvPr/>
        </p:nvCxnSpPr>
        <p:spPr>
          <a:xfrm>
            <a:off x="1675360" y="306400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1" name="Google Shape;2091;p56"/>
          <p:cNvCxnSpPr/>
          <p:nvPr/>
        </p:nvCxnSpPr>
        <p:spPr>
          <a:xfrm>
            <a:off x="1675280" y="2747425"/>
            <a:ext cx="46296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2" name="Google Shape;2092;p56"/>
          <p:cNvCxnSpPr>
            <a:endCxn id="2073" idx="1"/>
          </p:cNvCxnSpPr>
          <p:nvPr/>
        </p:nvCxnSpPr>
        <p:spPr>
          <a:xfrm>
            <a:off x="4649404" y="4044561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3" name="Google Shape;2093;p56"/>
          <p:cNvCxnSpPr/>
          <p:nvPr/>
        </p:nvCxnSpPr>
        <p:spPr>
          <a:xfrm>
            <a:off x="4649407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56"/>
          <p:cNvCxnSpPr/>
          <p:nvPr/>
        </p:nvCxnSpPr>
        <p:spPr>
          <a:xfrm>
            <a:off x="5638855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5" name="Google Shape;2095;p56"/>
          <p:cNvCxnSpPr/>
          <p:nvPr/>
        </p:nvCxnSpPr>
        <p:spPr>
          <a:xfrm>
            <a:off x="5638855" y="3719280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6" name="Google Shape;2096;p56"/>
          <p:cNvCxnSpPr/>
          <p:nvPr/>
        </p:nvCxnSpPr>
        <p:spPr>
          <a:xfrm>
            <a:off x="6636840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7" name="Google Shape;2097;p56"/>
          <p:cNvCxnSpPr/>
          <p:nvPr/>
        </p:nvCxnSpPr>
        <p:spPr>
          <a:xfrm>
            <a:off x="7626179" y="4046933"/>
            <a:ext cx="668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8" name="Google Shape;2098;p56"/>
          <p:cNvSpPr txBox="1"/>
          <p:nvPr/>
        </p:nvSpPr>
        <p:spPr>
          <a:xfrm>
            <a:off x="841148" y="4545749"/>
            <a:ext cx="10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99" name="Google Shape;2099;p56"/>
          <p:cNvSpPr txBox="1"/>
          <p:nvPr/>
        </p:nvSpPr>
        <p:spPr>
          <a:xfrm>
            <a:off x="585617" y="4158714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100" name="Google Shape;2100;p56"/>
          <p:cNvSpPr txBox="1"/>
          <p:nvPr/>
        </p:nvSpPr>
        <p:spPr>
          <a:xfrm>
            <a:off x="585617" y="3831062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101" name="Google Shape;2101;p56"/>
          <p:cNvSpPr txBox="1"/>
          <p:nvPr/>
        </p:nvSpPr>
        <p:spPr>
          <a:xfrm>
            <a:off x="585617" y="3503410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102" name="Google Shape;2102;p56"/>
          <p:cNvSpPr txBox="1"/>
          <p:nvPr/>
        </p:nvSpPr>
        <p:spPr>
          <a:xfrm>
            <a:off x="585617" y="3175757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103" name="Google Shape;2103;p56"/>
          <p:cNvSpPr txBox="1"/>
          <p:nvPr/>
        </p:nvSpPr>
        <p:spPr>
          <a:xfrm>
            <a:off x="585617" y="2860339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104" name="Google Shape;2104;p56"/>
          <p:cNvSpPr txBox="1"/>
          <p:nvPr/>
        </p:nvSpPr>
        <p:spPr>
          <a:xfrm>
            <a:off x="585617" y="2502996"/>
            <a:ext cx="4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2105" name="Google Shape;2105;p56"/>
          <p:cNvCxnSpPr/>
          <p:nvPr/>
        </p:nvCxnSpPr>
        <p:spPr>
          <a:xfrm>
            <a:off x="4649625" y="3394083"/>
            <a:ext cx="16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6" name="Google Shape;2106;p56"/>
          <p:cNvSpPr txBox="1"/>
          <p:nvPr/>
        </p:nvSpPr>
        <p:spPr>
          <a:xfrm>
            <a:off x="3011575" y="237502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07" name="Google Shape;2107;p56"/>
          <p:cNvSpPr txBox="1"/>
          <p:nvPr/>
        </p:nvSpPr>
        <p:spPr>
          <a:xfrm>
            <a:off x="3007675" y="2703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5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08" name="Google Shape;2108;p56"/>
          <p:cNvSpPr txBox="1"/>
          <p:nvPr/>
        </p:nvSpPr>
        <p:spPr>
          <a:xfrm>
            <a:off x="2273850" y="2988250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09" name="Google Shape;2109;p56"/>
          <p:cNvSpPr txBox="1"/>
          <p:nvPr/>
        </p:nvSpPr>
        <p:spPr>
          <a:xfrm>
            <a:off x="2267600" y="3309175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0" name="Google Shape;2110;p56"/>
          <p:cNvSpPr txBox="1"/>
          <p:nvPr/>
        </p:nvSpPr>
        <p:spPr>
          <a:xfrm>
            <a:off x="2265425" y="367693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3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1" name="Google Shape;2111;p56"/>
          <p:cNvSpPr txBox="1"/>
          <p:nvPr/>
        </p:nvSpPr>
        <p:spPr>
          <a:xfrm>
            <a:off x="5239663" y="29951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2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2" name="Google Shape;2112;p56"/>
          <p:cNvSpPr txBox="1"/>
          <p:nvPr/>
        </p:nvSpPr>
        <p:spPr>
          <a:xfrm>
            <a:off x="1686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3" name="Google Shape;2113;p56"/>
          <p:cNvSpPr txBox="1"/>
          <p:nvPr/>
        </p:nvSpPr>
        <p:spPr>
          <a:xfrm>
            <a:off x="2677638" y="39624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4" name="Google Shape;2114;p56"/>
          <p:cNvSpPr txBox="1"/>
          <p:nvPr/>
        </p:nvSpPr>
        <p:spPr>
          <a:xfrm>
            <a:off x="3664800" y="39755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5" name="Google Shape;2115;p56"/>
          <p:cNvSpPr txBox="1"/>
          <p:nvPr/>
        </p:nvSpPr>
        <p:spPr>
          <a:xfrm>
            <a:off x="46579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6" name="Google Shape;2116;p56"/>
          <p:cNvSpPr txBox="1"/>
          <p:nvPr/>
        </p:nvSpPr>
        <p:spPr>
          <a:xfrm>
            <a:off x="46579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7" name="Google Shape;2117;p56"/>
          <p:cNvSpPr txBox="1"/>
          <p:nvPr/>
        </p:nvSpPr>
        <p:spPr>
          <a:xfrm>
            <a:off x="46579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8" name="Google Shape;2118;p56"/>
          <p:cNvSpPr txBox="1"/>
          <p:nvPr/>
        </p:nvSpPr>
        <p:spPr>
          <a:xfrm>
            <a:off x="56485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19" name="Google Shape;2119;p56"/>
          <p:cNvSpPr txBox="1"/>
          <p:nvPr/>
        </p:nvSpPr>
        <p:spPr>
          <a:xfrm>
            <a:off x="56485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20" name="Google Shape;2120;p56"/>
          <p:cNvSpPr txBox="1"/>
          <p:nvPr/>
        </p:nvSpPr>
        <p:spPr>
          <a:xfrm>
            <a:off x="5648550" y="33572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21" name="Google Shape;2121;p56"/>
          <p:cNvSpPr txBox="1"/>
          <p:nvPr/>
        </p:nvSpPr>
        <p:spPr>
          <a:xfrm>
            <a:off x="66391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22" name="Google Shape;2122;p56"/>
          <p:cNvSpPr txBox="1"/>
          <p:nvPr/>
        </p:nvSpPr>
        <p:spPr>
          <a:xfrm>
            <a:off x="66391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23" name="Google Shape;2123;p56"/>
          <p:cNvSpPr txBox="1"/>
          <p:nvPr/>
        </p:nvSpPr>
        <p:spPr>
          <a:xfrm>
            <a:off x="7629750" y="39668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24" name="Google Shape;2124;p56"/>
          <p:cNvSpPr txBox="1"/>
          <p:nvPr/>
        </p:nvSpPr>
        <p:spPr>
          <a:xfrm>
            <a:off x="7629750" y="3662088"/>
            <a:ext cx="47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FF00"/>
                </a:solidFill>
              </a:rPr>
              <a:t>1</a:t>
            </a:r>
            <a:endParaRPr sz="2000">
              <a:solidFill>
                <a:srgbClr val="00FF00"/>
              </a:solidFill>
            </a:endParaRPr>
          </a:p>
        </p:txBody>
      </p:sp>
      <p:sp>
        <p:nvSpPr>
          <p:cNvPr id="2125" name="Google Shape;2125;p56"/>
          <p:cNvSpPr txBox="1"/>
          <p:nvPr/>
        </p:nvSpPr>
        <p:spPr>
          <a:xfrm>
            <a:off x="3330463" y="78925"/>
            <a:ext cx="58953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pt-BR" sz="1650">
                <a:solidFill>
                  <a:srgbClr val="FFFF00"/>
                </a:solidFill>
              </a:rPr>
              <a:t>while</a:t>
            </a:r>
            <a:r>
              <a:rPr lang="pt-BR" sz="1650">
                <a:solidFill>
                  <a:srgbClr val="FFFF00"/>
                </a:solidFill>
              </a:rPr>
              <a:t> r ≥ 0 </a:t>
            </a:r>
            <a:r>
              <a:rPr b="1" lang="pt-BR" sz="1650">
                <a:solidFill>
                  <a:srgbClr val="FFFF00"/>
                </a:solidFill>
              </a:rPr>
              <a:t>do</a:t>
            </a:r>
            <a:endParaRPr b="1" sz="165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pt-BR" sz="1650">
                <a:solidFill>
                  <a:srgbClr val="FFFF00"/>
                </a:solidFill>
              </a:rPr>
              <a:t>while</a:t>
            </a:r>
            <a:r>
              <a:rPr lang="pt-BR" sz="1650">
                <a:solidFill>
                  <a:srgbClr val="FFFF00"/>
                </a:solidFill>
              </a:rPr>
              <a:t> u.next[r ] </a:t>
            </a:r>
            <a:r>
              <a:rPr lang="pt-BR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560">
                <a:solidFill>
                  <a:srgbClr val="FFFF00"/>
                </a:solidFill>
              </a:rPr>
              <a:t> </a:t>
            </a:r>
            <a:r>
              <a:rPr lang="pt-BR" sz="1650">
                <a:solidFill>
                  <a:srgbClr val="FFFF00"/>
                </a:solidFill>
              </a:rPr>
              <a:t> nil </a:t>
            </a:r>
            <a:r>
              <a:rPr b="1" lang="pt-BR" sz="1650">
                <a:solidFill>
                  <a:srgbClr val="FFFF00"/>
                </a:solidFill>
              </a:rPr>
              <a:t>and</a:t>
            </a:r>
            <a:r>
              <a:rPr lang="pt-BR" sz="1650">
                <a:solidFill>
                  <a:srgbClr val="FFFF00"/>
                </a:solidFill>
              </a:rPr>
              <a:t> j + u.length[r] &lt; i </a:t>
            </a:r>
            <a:r>
              <a:rPr b="1" lang="pt-BR" sz="1650">
                <a:solidFill>
                  <a:srgbClr val="FFFF00"/>
                </a:solidFill>
              </a:rPr>
              <a:t>do</a:t>
            </a:r>
            <a:endParaRPr b="1" sz="165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j ← j + u.length[r ]</a:t>
            </a:r>
            <a:endParaRPr sz="165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u ← u.next[r ]</a:t>
            </a:r>
            <a:endParaRPr sz="165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u.length[r ] ← u.length[r ] − 1</a:t>
            </a:r>
            <a:endParaRPr sz="165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pt-BR" sz="1650">
                <a:solidFill>
                  <a:srgbClr val="FFFF00"/>
                </a:solidFill>
              </a:rPr>
              <a:t>if</a:t>
            </a:r>
            <a:r>
              <a:rPr lang="pt-BR" sz="1650">
                <a:solidFill>
                  <a:srgbClr val="FFFF00"/>
                </a:solidFill>
              </a:rPr>
              <a:t> j + u.length[r ] + 1 = i and u.next[r ] </a:t>
            </a:r>
            <a:r>
              <a:rPr lang="pt-BR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560">
                <a:solidFill>
                  <a:srgbClr val="FFFF00"/>
                </a:solidFill>
              </a:rPr>
              <a:t> </a:t>
            </a:r>
            <a:r>
              <a:rPr lang="pt-BR" sz="1650">
                <a:solidFill>
                  <a:srgbClr val="FFFF00"/>
                </a:solidFill>
              </a:rPr>
              <a:t> nil </a:t>
            </a:r>
            <a:r>
              <a:rPr b="1" lang="pt-BR" sz="1650">
                <a:solidFill>
                  <a:srgbClr val="FFFF00"/>
                </a:solidFill>
              </a:rPr>
              <a:t>then</a:t>
            </a:r>
            <a:endParaRPr b="1" sz="165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x ← u.next[r ].x</a:t>
            </a:r>
            <a:endParaRPr sz="165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u.length[r ] ← u.length[r ] + u.next[r ].length[r]</a:t>
            </a:r>
            <a:endParaRPr sz="165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u.next[r ] ← u.next[r ].next[r ]</a:t>
            </a:r>
            <a:endParaRPr sz="165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lang="pt-BR" sz="1650">
                <a:solidFill>
                  <a:srgbClr val="FFFF00"/>
                </a:solidFill>
              </a:rPr>
              <a:t>if</a:t>
            </a:r>
            <a:r>
              <a:rPr lang="pt-BR" sz="1650">
                <a:solidFill>
                  <a:srgbClr val="FFFF00"/>
                </a:solidFill>
              </a:rPr>
              <a:t> u = sentinel </a:t>
            </a:r>
            <a:r>
              <a:rPr b="1" lang="pt-BR" sz="1650">
                <a:solidFill>
                  <a:srgbClr val="FFFF00"/>
                </a:solidFill>
              </a:rPr>
              <a:t>and</a:t>
            </a:r>
            <a:r>
              <a:rPr lang="pt-BR" sz="1650">
                <a:solidFill>
                  <a:srgbClr val="FFFF00"/>
                </a:solidFill>
              </a:rPr>
              <a:t> u.next[r ] = nil </a:t>
            </a:r>
            <a:r>
              <a:rPr b="1" lang="pt-BR" sz="1650">
                <a:solidFill>
                  <a:srgbClr val="FFFF00"/>
                </a:solidFill>
              </a:rPr>
              <a:t>then</a:t>
            </a:r>
            <a:endParaRPr b="1" sz="1650">
              <a:solidFill>
                <a:srgbClr val="FFFF00"/>
              </a:solidFill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h ←h −1</a:t>
            </a:r>
            <a:endParaRPr sz="165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pt-BR" sz="1650">
                <a:solidFill>
                  <a:srgbClr val="FFFF00"/>
                </a:solidFill>
              </a:rPr>
              <a:t>r ←r −1</a:t>
            </a:r>
            <a:endParaRPr b="1" sz="2460">
              <a:solidFill>
                <a:srgbClr val="FFFF00"/>
              </a:solidFill>
            </a:endParaRPr>
          </a:p>
        </p:txBody>
      </p:sp>
      <p:cxnSp>
        <p:nvCxnSpPr>
          <p:cNvPr id="2126" name="Google Shape;2126;p56"/>
          <p:cNvCxnSpPr/>
          <p:nvPr/>
        </p:nvCxnSpPr>
        <p:spPr>
          <a:xfrm>
            <a:off x="1374300" y="10404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Google Shape;2127;p56"/>
          <p:cNvCxnSpPr/>
          <p:nvPr/>
        </p:nvCxnSpPr>
        <p:spPr>
          <a:xfrm>
            <a:off x="1374300" y="1779625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Google Shape;2128;p56"/>
          <p:cNvCxnSpPr/>
          <p:nvPr/>
        </p:nvCxnSpPr>
        <p:spPr>
          <a:xfrm>
            <a:off x="1374300" y="1395643"/>
            <a:ext cx="5082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Google Shape;2129;p56"/>
          <p:cNvSpPr txBox="1"/>
          <p:nvPr/>
        </p:nvSpPr>
        <p:spPr>
          <a:xfrm>
            <a:off x="271525" y="1084638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r = 5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2130" name="Google Shape;2130;p56"/>
          <p:cNvSpPr txBox="1"/>
          <p:nvPr/>
        </p:nvSpPr>
        <p:spPr>
          <a:xfrm>
            <a:off x="271525" y="1458575"/>
            <a:ext cx="104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j = -1</a:t>
            </a:r>
            <a:endParaRPr sz="3000">
              <a:solidFill>
                <a:srgbClr val="00FF00"/>
              </a:solidFill>
            </a:endParaRPr>
          </a:p>
        </p:txBody>
      </p:sp>
      <p:sp>
        <p:nvSpPr>
          <p:cNvPr id="2131" name="Google Shape;2131;p56"/>
          <p:cNvSpPr txBox="1"/>
          <p:nvPr/>
        </p:nvSpPr>
        <p:spPr>
          <a:xfrm>
            <a:off x="914400" y="2358800"/>
            <a:ext cx="4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FF00"/>
                </a:solidFill>
              </a:rPr>
              <a:t>u</a:t>
            </a:r>
            <a:endParaRPr sz="30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remove(j)</a:t>
            </a:r>
            <a:endParaRPr i="1"/>
          </a:p>
        </p:txBody>
      </p:sp>
      <p:sp>
        <p:nvSpPr>
          <p:cNvPr id="2137" name="Google Shape;2137;p57"/>
          <p:cNvSpPr txBox="1"/>
          <p:nvPr>
            <p:ph idx="1" type="body"/>
          </p:nvPr>
        </p:nvSpPr>
        <p:spPr>
          <a:xfrm>
            <a:off x="623400" y="805225"/>
            <a:ext cx="8520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u ← sentinel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r ←h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j ← −1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50">
                <a:solidFill>
                  <a:schemeClr val="dk1"/>
                </a:solidFill>
              </a:rPr>
              <a:t>while</a:t>
            </a:r>
            <a:r>
              <a:rPr lang="pt-BR" sz="1650">
                <a:solidFill>
                  <a:schemeClr val="dk1"/>
                </a:solidFill>
              </a:rPr>
              <a:t> r ≥ 0 </a:t>
            </a:r>
            <a:r>
              <a:rPr b="1" lang="pt-BR" sz="1650">
                <a:solidFill>
                  <a:schemeClr val="dk1"/>
                </a:solidFill>
              </a:rPr>
              <a:t>do</a:t>
            </a:r>
            <a:endParaRPr b="1" sz="16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50">
                <a:solidFill>
                  <a:srgbClr val="FFFFFF"/>
                </a:solidFill>
              </a:rPr>
              <a:t>while</a:t>
            </a:r>
            <a:r>
              <a:rPr lang="pt-BR" sz="1650">
                <a:solidFill>
                  <a:schemeClr val="dk1"/>
                </a:solidFill>
              </a:rPr>
              <a:t> u.next[r ] </a:t>
            </a: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560">
                <a:solidFill>
                  <a:srgbClr val="FFFFFF"/>
                </a:solidFill>
              </a:rPr>
              <a:t> </a:t>
            </a:r>
            <a:r>
              <a:rPr lang="pt-BR" sz="1650">
                <a:solidFill>
                  <a:schemeClr val="dk1"/>
                </a:solidFill>
              </a:rPr>
              <a:t> nil </a:t>
            </a:r>
            <a:r>
              <a:rPr b="1" lang="pt-BR" sz="1650">
                <a:solidFill>
                  <a:schemeClr val="dk1"/>
                </a:solidFill>
              </a:rPr>
              <a:t>and</a:t>
            </a:r>
            <a:r>
              <a:rPr lang="pt-BR" sz="1650">
                <a:solidFill>
                  <a:schemeClr val="dk1"/>
                </a:solidFill>
              </a:rPr>
              <a:t> j + u.length[r ] &lt; i </a:t>
            </a:r>
            <a:r>
              <a:rPr b="1" lang="pt-BR" sz="1650">
                <a:solidFill>
                  <a:schemeClr val="dk1"/>
                </a:solidFill>
              </a:rPr>
              <a:t>do</a:t>
            </a:r>
            <a:endParaRPr b="1" sz="16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j ← j + u.length[r ]</a:t>
            </a:r>
            <a:endParaRPr sz="16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u ← u.next[r ]</a:t>
            </a:r>
            <a:endParaRPr sz="16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u.length[r ] ← u.length[r ] − 1</a:t>
            </a:r>
            <a:endParaRPr sz="16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50">
                <a:solidFill>
                  <a:schemeClr val="dk1"/>
                </a:solidFill>
              </a:rPr>
              <a:t>if</a:t>
            </a:r>
            <a:r>
              <a:rPr lang="pt-BR" sz="1650">
                <a:solidFill>
                  <a:schemeClr val="dk1"/>
                </a:solidFill>
              </a:rPr>
              <a:t> j + u.length[r ] + 1 = i and u.next[r ] </a:t>
            </a: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≠</a:t>
            </a:r>
            <a:r>
              <a:rPr lang="pt-BR" sz="1560">
                <a:solidFill>
                  <a:srgbClr val="FFFFFF"/>
                </a:solidFill>
              </a:rPr>
              <a:t> </a:t>
            </a:r>
            <a:r>
              <a:rPr lang="pt-BR" sz="1650">
                <a:solidFill>
                  <a:schemeClr val="dk1"/>
                </a:solidFill>
              </a:rPr>
              <a:t> nil </a:t>
            </a:r>
            <a:r>
              <a:rPr b="1" lang="pt-BR" sz="1650">
                <a:solidFill>
                  <a:schemeClr val="dk1"/>
                </a:solidFill>
              </a:rPr>
              <a:t>then</a:t>
            </a:r>
            <a:endParaRPr b="1" sz="16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x ← u.next[r ].x</a:t>
            </a:r>
            <a:endParaRPr sz="16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u.length[r ] ← u.length[r ] + u.next[r ].length[r ]</a:t>
            </a:r>
            <a:endParaRPr sz="16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u.next[r ] ← u.next[r ].next[r ]</a:t>
            </a:r>
            <a:endParaRPr sz="16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650">
                <a:solidFill>
                  <a:schemeClr val="dk1"/>
                </a:solidFill>
              </a:rPr>
              <a:t>if</a:t>
            </a:r>
            <a:r>
              <a:rPr lang="pt-BR" sz="1650">
                <a:solidFill>
                  <a:schemeClr val="dk1"/>
                </a:solidFill>
              </a:rPr>
              <a:t> u = sentinel </a:t>
            </a:r>
            <a:r>
              <a:rPr b="1" lang="pt-BR" sz="1650">
                <a:solidFill>
                  <a:schemeClr val="dk1"/>
                </a:solidFill>
              </a:rPr>
              <a:t>and</a:t>
            </a:r>
            <a:r>
              <a:rPr lang="pt-BR" sz="1650">
                <a:solidFill>
                  <a:schemeClr val="dk1"/>
                </a:solidFill>
              </a:rPr>
              <a:t> u.next[r ] = nil </a:t>
            </a:r>
            <a:r>
              <a:rPr b="1" lang="pt-BR" sz="1650">
                <a:solidFill>
                  <a:schemeClr val="dk1"/>
                </a:solidFill>
              </a:rPr>
              <a:t>then</a:t>
            </a:r>
            <a:endParaRPr b="1" sz="165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h ←h −1</a:t>
            </a:r>
            <a:endParaRPr sz="16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r ←r −1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n ←n −1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50">
                <a:solidFill>
                  <a:schemeClr val="dk1"/>
                </a:solidFill>
              </a:rPr>
              <a:t>return x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2138" name="Google Shape;21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58"/>
          <p:cNvSpPr txBox="1"/>
          <p:nvPr>
            <p:ph type="title"/>
          </p:nvPr>
        </p:nvSpPr>
        <p:spPr>
          <a:xfrm>
            <a:off x="4098000" y="2285400"/>
            <a:ext cx="9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solidFill>
                  <a:schemeClr val="accent4"/>
                </a:solidFill>
              </a:rPr>
              <a:t>Fim</a:t>
            </a:r>
            <a:endParaRPr sz="3320">
              <a:solidFill>
                <a:schemeClr val="accent4"/>
              </a:solidFill>
            </a:endParaRPr>
          </a:p>
        </p:txBody>
      </p:sp>
      <p:sp>
        <p:nvSpPr>
          <p:cNvPr id="2144" name="Google Shape;214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07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Vamos inserir 2</a:t>
            </a:r>
            <a:endParaRPr sz="2295"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0904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3907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7"/>
          <p:cNvCxnSpPr>
            <a:stCxn id="113" idx="3"/>
            <a:endCxn id="114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/>
          <p:nvPr/>
        </p:nvSpPr>
        <p:spPr>
          <a:xfrm>
            <a:off x="29911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2914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9078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2081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>
            <a:stCxn id="118" idx="3"/>
            <a:endCxn id="119" idx="1"/>
          </p:cNvCxnSpPr>
          <p:nvPr/>
        </p:nvCxnSpPr>
        <p:spPr>
          <a:xfrm>
            <a:off x="359177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26829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7"/>
          <p:cNvSpPr/>
          <p:nvPr/>
        </p:nvSpPr>
        <p:spPr>
          <a:xfrm>
            <a:off x="42002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20020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20020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473988" y="36939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472000" y="33936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472000" y="30933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7"/>
          <p:cNvCxnSpPr>
            <a:endCxn id="123" idx="1"/>
          </p:cNvCxnSpPr>
          <p:nvPr/>
        </p:nvCxnSpPr>
        <p:spPr>
          <a:xfrm>
            <a:off x="1774400" y="384412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1774400" y="354607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1774400" y="3241300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75750" y="3648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775750" y="33482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75750" y="30479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91300" y="1817325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sp>
        <p:nvSpPr>
          <p:cNvPr id="138" name="Google Shape;138;p17"/>
          <p:cNvSpPr txBox="1"/>
          <p:nvPr/>
        </p:nvSpPr>
        <p:spPr>
          <a:xfrm>
            <a:off x="6005025" y="29069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Cara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25" y="1347575"/>
            <a:ext cx="1516250" cy="144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11700" y="2432625"/>
            <a:ext cx="277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Inserimos um nível</a:t>
            </a:r>
            <a:endParaRPr sz="2295"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275" y="1418050"/>
            <a:ext cx="1516250" cy="14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6334825" y="29069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061875" y="324130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Paramos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11700" y="12207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Inserindo 3</a:t>
            </a:r>
            <a:endParaRPr sz="2295"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0904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23907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8"/>
          <p:cNvCxnSpPr>
            <a:stCxn id="152" idx="3"/>
            <a:endCxn id="153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/>
          <p:nvPr/>
        </p:nvSpPr>
        <p:spPr>
          <a:xfrm>
            <a:off x="29911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32914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9078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2081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8"/>
          <p:cNvCxnSpPr>
            <a:stCxn id="157" idx="3"/>
            <a:endCxn id="158" idx="1"/>
          </p:cNvCxnSpPr>
          <p:nvPr/>
        </p:nvCxnSpPr>
        <p:spPr>
          <a:xfrm>
            <a:off x="359177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26829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48086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51089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>
            <a:off x="450043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/>
          <p:nvPr/>
        </p:nvSpPr>
        <p:spPr>
          <a:xfrm>
            <a:off x="42002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20020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420020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1129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5108925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473988" y="36939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72000" y="33936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472000" y="30933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8"/>
          <p:cNvCxnSpPr>
            <a:endCxn id="165" idx="1"/>
          </p:cNvCxnSpPr>
          <p:nvPr/>
        </p:nvCxnSpPr>
        <p:spPr>
          <a:xfrm>
            <a:off x="1774400" y="384412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1774400" y="354607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1774400" y="3241300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8"/>
          <p:cNvCxnSpPr>
            <a:endCxn id="168" idx="1"/>
          </p:cNvCxnSpPr>
          <p:nvPr/>
        </p:nvCxnSpPr>
        <p:spPr>
          <a:xfrm>
            <a:off x="4500300" y="384412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450030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75750" y="3648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75750" y="33482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775750" y="30479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291300" y="1817325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sp>
        <p:nvSpPr>
          <p:cNvPr id="184" name="Google Shape;184;p18"/>
          <p:cNvSpPr txBox="1"/>
          <p:nvPr/>
        </p:nvSpPr>
        <p:spPr>
          <a:xfrm>
            <a:off x="6005025" y="29069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Cara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25" y="1347575"/>
            <a:ext cx="1516250" cy="144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311700" y="2432625"/>
            <a:ext cx="277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Inserimos um nível</a:t>
            </a:r>
            <a:endParaRPr sz="2295"/>
          </a:p>
        </p:txBody>
      </p:sp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0275" y="1418050"/>
            <a:ext cx="1516250" cy="14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6334825" y="29069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440275" y="324130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Paramos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311700" y="12207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Inserindo 4</a:t>
            </a:r>
            <a:endParaRPr sz="2295"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20904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3907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9"/>
          <p:cNvCxnSpPr>
            <a:stCxn id="198" idx="3"/>
            <a:endCxn id="199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29911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32914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9078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2081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9"/>
          <p:cNvCxnSpPr>
            <a:stCxn id="203" idx="3"/>
            <a:endCxn id="204" idx="1"/>
          </p:cNvCxnSpPr>
          <p:nvPr/>
        </p:nvCxnSpPr>
        <p:spPr>
          <a:xfrm>
            <a:off x="359177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6829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9"/>
          <p:cNvSpPr/>
          <p:nvPr/>
        </p:nvSpPr>
        <p:spPr>
          <a:xfrm>
            <a:off x="48086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51089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57253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60256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9"/>
          <p:cNvCxnSpPr>
            <a:stCxn id="209" idx="3"/>
            <a:endCxn id="210" idx="1"/>
          </p:cNvCxnSpPr>
          <p:nvPr/>
        </p:nvCxnSpPr>
        <p:spPr>
          <a:xfrm>
            <a:off x="54092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/>
          <p:nvPr/>
        </p:nvCxnSpPr>
        <p:spPr>
          <a:xfrm>
            <a:off x="450043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9"/>
          <p:cNvSpPr/>
          <p:nvPr/>
        </p:nvSpPr>
        <p:spPr>
          <a:xfrm>
            <a:off x="42002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20020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420020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51129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5108925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6019638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601765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601765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6017650" y="27975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6017650" y="2506250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1473988" y="36939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1472000" y="33936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1472000" y="30933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1472000" y="27930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1472000" y="2501763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19"/>
          <p:cNvCxnSpPr>
            <a:endCxn id="214" idx="1"/>
          </p:cNvCxnSpPr>
          <p:nvPr/>
        </p:nvCxnSpPr>
        <p:spPr>
          <a:xfrm>
            <a:off x="1774400" y="384412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9"/>
          <p:cNvCxnSpPr/>
          <p:nvPr/>
        </p:nvCxnSpPr>
        <p:spPr>
          <a:xfrm>
            <a:off x="1774400" y="354607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>
            <a:off x="1774400" y="3241300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>
            <a:endCxn id="222" idx="1"/>
          </p:cNvCxnSpPr>
          <p:nvPr/>
        </p:nvCxnSpPr>
        <p:spPr>
          <a:xfrm>
            <a:off x="1774450" y="2945625"/>
            <a:ext cx="4243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/>
          <p:nvPr/>
        </p:nvCxnSpPr>
        <p:spPr>
          <a:xfrm>
            <a:off x="1774450" y="2655350"/>
            <a:ext cx="4243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9"/>
          <p:cNvCxnSpPr>
            <a:endCxn id="217" idx="1"/>
          </p:cNvCxnSpPr>
          <p:nvPr/>
        </p:nvCxnSpPr>
        <p:spPr>
          <a:xfrm>
            <a:off x="4500300" y="384412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9"/>
          <p:cNvCxnSpPr/>
          <p:nvPr/>
        </p:nvCxnSpPr>
        <p:spPr>
          <a:xfrm>
            <a:off x="450030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9"/>
          <p:cNvCxnSpPr/>
          <p:nvPr/>
        </p:nvCxnSpPr>
        <p:spPr>
          <a:xfrm>
            <a:off x="5407150" y="38463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9"/>
          <p:cNvCxnSpPr/>
          <p:nvPr/>
        </p:nvCxnSpPr>
        <p:spPr>
          <a:xfrm>
            <a:off x="540715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9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775750" y="3648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75750" y="33482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775750" y="30479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775750" y="2758838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775750" y="24313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311700" y="1639738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sp>
        <p:nvSpPr>
          <p:cNvPr id="246" name="Google Shape;246;p19"/>
          <p:cNvSpPr txBox="1"/>
          <p:nvPr/>
        </p:nvSpPr>
        <p:spPr>
          <a:xfrm>
            <a:off x="6784275" y="275885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Cara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150" y="1326400"/>
            <a:ext cx="1516250" cy="144713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311700" y="1989775"/>
            <a:ext cx="277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Inserimos um nível</a:t>
            </a:r>
            <a:endParaRPr sz="2295"/>
          </a:p>
        </p:txBody>
      </p:sp>
      <p:cxnSp>
        <p:nvCxnSpPr>
          <p:cNvPr id="249" name="Google Shape;249;p19"/>
          <p:cNvCxnSpPr>
            <a:stCxn id="216" idx="3"/>
            <a:endCxn id="221" idx="1"/>
          </p:cNvCxnSpPr>
          <p:nvPr/>
        </p:nvCxnSpPr>
        <p:spPr>
          <a:xfrm>
            <a:off x="4500500" y="3248025"/>
            <a:ext cx="15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150" y="1376925"/>
            <a:ext cx="1516250" cy="14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6928400" y="275885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6880800" y="315905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Paramos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311700" y="1220725"/>
            <a:ext cx="2425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Inserindo 5</a:t>
            </a:r>
            <a:endParaRPr sz="2295"/>
          </a:p>
        </p:txBody>
      </p:sp>
      <p:sp>
        <p:nvSpPr>
          <p:cNvPr id="259" name="Google Shape;2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20904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23907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0"/>
          <p:cNvCxnSpPr>
            <a:stCxn id="261" idx="3"/>
            <a:endCxn id="262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0"/>
          <p:cNvSpPr/>
          <p:nvPr/>
        </p:nvSpPr>
        <p:spPr>
          <a:xfrm>
            <a:off x="29911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32914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39078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42081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0"/>
          <p:cNvCxnSpPr>
            <a:stCxn id="266" idx="3"/>
            <a:endCxn id="267" idx="1"/>
          </p:cNvCxnSpPr>
          <p:nvPr/>
        </p:nvCxnSpPr>
        <p:spPr>
          <a:xfrm>
            <a:off x="359177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26829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0"/>
          <p:cNvSpPr/>
          <p:nvPr/>
        </p:nvSpPr>
        <p:spPr>
          <a:xfrm>
            <a:off x="48086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51089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57253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60256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0"/>
          <p:cNvCxnSpPr>
            <a:stCxn id="272" idx="3"/>
            <a:endCxn id="273" idx="1"/>
          </p:cNvCxnSpPr>
          <p:nvPr/>
        </p:nvCxnSpPr>
        <p:spPr>
          <a:xfrm>
            <a:off x="54092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0"/>
          <p:cNvSpPr/>
          <p:nvPr/>
        </p:nvSpPr>
        <p:spPr>
          <a:xfrm>
            <a:off x="66260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69263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0"/>
          <p:cNvCxnSpPr/>
          <p:nvPr/>
        </p:nvCxnSpPr>
        <p:spPr>
          <a:xfrm>
            <a:off x="63178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450043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0"/>
          <p:cNvSpPr/>
          <p:nvPr/>
        </p:nvSpPr>
        <p:spPr>
          <a:xfrm>
            <a:off x="42002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420020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420020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51129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5108925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6019638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601765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601765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6017650" y="27975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6017650" y="2506250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69264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1473988" y="36939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1472000" y="33936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1472000" y="30933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1472000" y="27930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1472000" y="2501763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0"/>
          <p:cNvCxnSpPr>
            <a:endCxn id="280" idx="1"/>
          </p:cNvCxnSpPr>
          <p:nvPr/>
        </p:nvCxnSpPr>
        <p:spPr>
          <a:xfrm>
            <a:off x="1774400" y="384412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0"/>
          <p:cNvCxnSpPr/>
          <p:nvPr/>
        </p:nvCxnSpPr>
        <p:spPr>
          <a:xfrm>
            <a:off x="1774400" y="354607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0"/>
          <p:cNvCxnSpPr/>
          <p:nvPr/>
        </p:nvCxnSpPr>
        <p:spPr>
          <a:xfrm>
            <a:off x="1774400" y="3241300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0"/>
          <p:cNvCxnSpPr>
            <a:endCxn id="288" idx="1"/>
          </p:cNvCxnSpPr>
          <p:nvPr/>
        </p:nvCxnSpPr>
        <p:spPr>
          <a:xfrm>
            <a:off x="1774450" y="2945625"/>
            <a:ext cx="4243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0"/>
          <p:cNvCxnSpPr/>
          <p:nvPr/>
        </p:nvCxnSpPr>
        <p:spPr>
          <a:xfrm>
            <a:off x="1774450" y="2655350"/>
            <a:ext cx="4243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0"/>
          <p:cNvCxnSpPr>
            <a:endCxn id="283" idx="1"/>
          </p:cNvCxnSpPr>
          <p:nvPr/>
        </p:nvCxnSpPr>
        <p:spPr>
          <a:xfrm>
            <a:off x="4500300" y="384412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450030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0"/>
          <p:cNvCxnSpPr/>
          <p:nvPr/>
        </p:nvCxnSpPr>
        <p:spPr>
          <a:xfrm>
            <a:off x="5407150" y="38463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0"/>
          <p:cNvCxnSpPr/>
          <p:nvPr/>
        </p:nvCxnSpPr>
        <p:spPr>
          <a:xfrm>
            <a:off x="540715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0"/>
          <p:cNvCxnSpPr/>
          <p:nvPr/>
        </p:nvCxnSpPr>
        <p:spPr>
          <a:xfrm>
            <a:off x="6321825" y="38463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0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775750" y="3648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775750" y="33482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775750" y="30479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775750" y="2758838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775750" y="24313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313" name="Google Shape;313;p20"/>
          <p:cNvCxnSpPr/>
          <p:nvPr/>
        </p:nvCxnSpPr>
        <p:spPr>
          <a:xfrm>
            <a:off x="4500500" y="3248025"/>
            <a:ext cx="15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311700" y="1639738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311700" y="1989775"/>
            <a:ext cx="277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Inserimos um nível</a:t>
            </a:r>
            <a:endParaRPr sz="2295"/>
          </a:p>
        </p:txBody>
      </p:sp>
      <p:sp>
        <p:nvSpPr>
          <p:cNvPr id="316" name="Google Shape;316;p20"/>
          <p:cNvSpPr txBox="1"/>
          <p:nvPr/>
        </p:nvSpPr>
        <p:spPr>
          <a:xfrm>
            <a:off x="6823900" y="278012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Cara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00" y="1220725"/>
            <a:ext cx="1516250" cy="144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900" y="1250887"/>
            <a:ext cx="1516250" cy="14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6689675" y="2703613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767825" y="31905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Paramos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de construção de uma Skiplist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311700" y="12207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Inserindo 6</a:t>
            </a:r>
            <a:endParaRPr sz="2295"/>
          </a:p>
        </p:txBody>
      </p:sp>
      <p:sp>
        <p:nvSpPr>
          <p:cNvPr id="327" name="Google Shape;3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11737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4740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20904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23907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21"/>
          <p:cNvCxnSpPr>
            <a:stCxn id="329" idx="3"/>
            <a:endCxn id="330" idx="1"/>
          </p:cNvCxnSpPr>
          <p:nvPr/>
        </p:nvCxnSpPr>
        <p:spPr>
          <a:xfrm>
            <a:off x="17743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1"/>
          <p:cNvSpPr/>
          <p:nvPr/>
        </p:nvSpPr>
        <p:spPr>
          <a:xfrm>
            <a:off x="29911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32914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39078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42081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21"/>
          <p:cNvCxnSpPr>
            <a:stCxn id="334" idx="3"/>
            <a:endCxn id="335" idx="1"/>
          </p:cNvCxnSpPr>
          <p:nvPr/>
        </p:nvCxnSpPr>
        <p:spPr>
          <a:xfrm>
            <a:off x="359177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1"/>
          <p:cNvCxnSpPr/>
          <p:nvPr/>
        </p:nvCxnSpPr>
        <p:spPr>
          <a:xfrm>
            <a:off x="26829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1"/>
          <p:cNvSpPr/>
          <p:nvPr/>
        </p:nvSpPr>
        <p:spPr>
          <a:xfrm>
            <a:off x="48086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10892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7253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602560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21"/>
          <p:cNvCxnSpPr>
            <a:stCxn id="340" idx="3"/>
            <a:endCxn id="341" idx="1"/>
          </p:cNvCxnSpPr>
          <p:nvPr/>
        </p:nvCxnSpPr>
        <p:spPr>
          <a:xfrm>
            <a:off x="540922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1"/>
          <p:cNvSpPr/>
          <p:nvPr/>
        </p:nvSpPr>
        <p:spPr>
          <a:xfrm>
            <a:off x="66260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926375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5427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843050" y="39987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1"/>
          <p:cNvCxnSpPr>
            <a:stCxn id="345" idx="3"/>
            <a:endCxn id="346" idx="1"/>
          </p:cNvCxnSpPr>
          <p:nvPr/>
        </p:nvCxnSpPr>
        <p:spPr>
          <a:xfrm>
            <a:off x="7226675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1"/>
          <p:cNvCxnSpPr/>
          <p:nvPr/>
        </p:nvCxnSpPr>
        <p:spPr>
          <a:xfrm>
            <a:off x="631788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1"/>
          <p:cNvCxnSpPr/>
          <p:nvPr/>
        </p:nvCxnSpPr>
        <p:spPr>
          <a:xfrm>
            <a:off x="4500438" y="4148925"/>
            <a:ext cx="31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1"/>
          <p:cNvSpPr/>
          <p:nvPr/>
        </p:nvSpPr>
        <p:spPr>
          <a:xfrm>
            <a:off x="42002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420020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420020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1129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5108925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6019638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6017650" y="33981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6017650" y="30978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6017650" y="27975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6017650" y="2506250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692640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7843050" y="3698475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1473988" y="36939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1472000" y="33936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1472000" y="30933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1472000" y="2793088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472000" y="2501763"/>
            <a:ext cx="3003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21"/>
          <p:cNvCxnSpPr>
            <a:endCxn id="351" idx="1"/>
          </p:cNvCxnSpPr>
          <p:nvPr/>
        </p:nvCxnSpPr>
        <p:spPr>
          <a:xfrm>
            <a:off x="1774400" y="384412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1"/>
          <p:cNvCxnSpPr/>
          <p:nvPr/>
        </p:nvCxnSpPr>
        <p:spPr>
          <a:xfrm>
            <a:off x="1774400" y="3546075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1"/>
          <p:cNvCxnSpPr/>
          <p:nvPr/>
        </p:nvCxnSpPr>
        <p:spPr>
          <a:xfrm>
            <a:off x="1774400" y="3241300"/>
            <a:ext cx="24258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1"/>
          <p:cNvCxnSpPr>
            <a:endCxn id="359" idx="1"/>
          </p:cNvCxnSpPr>
          <p:nvPr/>
        </p:nvCxnSpPr>
        <p:spPr>
          <a:xfrm>
            <a:off x="1774450" y="2945625"/>
            <a:ext cx="4243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1"/>
          <p:cNvCxnSpPr/>
          <p:nvPr/>
        </p:nvCxnSpPr>
        <p:spPr>
          <a:xfrm>
            <a:off x="1774450" y="2655350"/>
            <a:ext cx="4243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1"/>
          <p:cNvCxnSpPr>
            <a:endCxn id="354" idx="1"/>
          </p:cNvCxnSpPr>
          <p:nvPr/>
        </p:nvCxnSpPr>
        <p:spPr>
          <a:xfrm>
            <a:off x="4500300" y="384412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1"/>
          <p:cNvCxnSpPr/>
          <p:nvPr/>
        </p:nvCxnSpPr>
        <p:spPr>
          <a:xfrm>
            <a:off x="450030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1"/>
          <p:cNvCxnSpPr/>
          <p:nvPr/>
        </p:nvCxnSpPr>
        <p:spPr>
          <a:xfrm>
            <a:off x="5407150" y="38463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1"/>
          <p:cNvCxnSpPr/>
          <p:nvPr/>
        </p:nvCxnSpPr>
        <p:spPr>
          <a:xfrm>
            <a:off x="5407150" y="35460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1"/>
          <p:cNvCxnSpPr/>
          <p:nvPr/>
        </p:nvCxnSpPr>
        <p:spPr>
          <a:xfrm>
            <a:off x="6321825" y="38463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1"/>
          <p:cNvCxnSpPr/>
          <p:nvPr/>
        </p:nvCxnSpPr>
        <p:spPr>
          <a:xfrm>
            <a:off x="7228575" y="3846375"/>
            <a:ext cx="6126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1"/>
          <p:cNvSpPr txBox="1"/>
          <p:nvPr/>
        </p:nvSpPr>
        <p:spPr>
          <a:xfrm>
            <a:off x="1009950" y="4303550"/>
            <a:ext cx="9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sentinela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75750" y="39488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0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75750" y="3648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1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75750" y="33482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2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75750" y="30479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3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75750" y="2758838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4</a:t>
            </a:r>
            <a:endParaRPr baseline="-25000">
              <a:solidFill>
                <a:srgbClr val="FF9900"/>
              </a:solidFill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75750" y="24313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L</a:t>
            </a:r>
            <a:r>
              <a:rPr baseline="-25000" lang="pt-BR">
                <a:solidFill>
                  <a:srgbClr val="FF9900"/>
                </a:solidFill>
              </a:rPr>
              <a:t>5</a:t>
            </a:r>
            <a:endParaRPr baseline="-25000">
              <a:solidFill>
                <a:srgbClr val="FF9900"/>
              </a:solidFill>
            </a:endParaRPr>
          </a:p>
        </p:txBody>
      </p:sp>
      <p:cxnSp>
        <p:nvCxnSpPr>
          <p:cNvPr id="386" name="Google Shape;386;p21"/>
          <p:cNvCxnSpPr/>
          <p:nvPr/>
        </p:nvCxnSpPr>
        <p:spPr>
          <a:xfrm>
            <a:off x="4500500" y="3248025"/>
            <a:ext cx="15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1"/>
          <p:cNvSpPr txBox="1"/>
          <p:nvPr>
            <p:ph idx="1" type="body"/>
          </p:nvPr>
        </p:nvSpPr>
        <p:spPr>
          <a:xfrm>
            <a:off x="311700" y="1639738"/>
            <a:ext cx="345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Jogamos uma moeda</a:t>
            </a:r>
            <a:endParaRPr sz="2295"/>
          </a:p>
        </p:txBody>
      </p:sp>
      <p:sp>
        <p:nvSpPr>
          <p:cNvPr id="388" name="Google Shape;388;p21"/>
          <p:cNvSpPr txBox="1"/>
          <p:nvPr>
            <p:ph idx="1" type="body"/>
          </p:nvPr>
        </p:nvSpPr>
        <p:spPr>
          <a:xfrm>
            <a:off x="311700" y="2070750"/>
            <a:ext cx="2772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2295"/>
              <a:t>Inserimos um nível</a:t>
            </a:r>
            <a:endParaRPr sz="2295"/>
          </a:p>
        </p:txBody>
      </p:sp>
      <p:sp>
        <p:nvSpPr>
          <p:cNvPr id="389" name="Google Shape;389;p21"/>
          <p:cNvSpPr txBox="1"/>
          <p:nvPr/>
        </p:nvSpPr>
        <p:spPr>
          <a:xfrm>
            <a:off x="6880800" y="265115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Cara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390" name="Google Shape;3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800" y="1091750"/>
            <a:ext cx="1516250" cy="144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600" y="1192525"/>
            <a:ext cx="1516250" cy="14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1"/>
          <p:cNvSpPr txBox="1"/>
          <p:nvPr/>
        </p:nvSpPr>
        <p:spPr>
          <a:xfrm>
            <a:off x="6634150" y="2681450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Dá Coroa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6739600" y="3015775"/>
            <a:ext cx="195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Paramos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