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50" y="2465649"/>
            <a:ext cx="5781876" cy="26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2255237" y="4038775"/>
            <a:ext cx="4633500" cy="846900"/>
          </a:xfrm>
          <a:prstGeom prst="roundRect">
            <a:avLst>
              <a:gd fmla="val 16667" name="adj"/>
            </a:avLst>
          </a:prstGeom>
          <a:solidFill>
            <a:srgbClr val="D5D5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/>
              <a:t>get</a:t>
            </a:r>
            <a:r>
              <a:rPr b="1" lang="en" sz="4800">
                <a:solidFill>
                  <a:srgbClr val="FF0000"/>
                </a:solidFill>
              </a:rPr>
              <a:t>talk</a:t>
            </a:r>
            <a:r>
              <a:rPr b="1" lang="en" sz="4800"/>
              <a:t>.at/ect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67250" y="327950"/>
            <a:ext cx="88095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Get a </a:t>
            </a:r>
            <a:r>
              <a:rPr b="1" lang="en" sz="4800">
                <a:solidFill>
                  <a:srgbClr val="434343"/>
                </a:solidFill>
              </a:rPr>
              <a:t>social media checklist</a:t>
            </a:r>
            <a:r>
              <a:rPr lang="en" sz="4800">
                <a:solidFill>
                  <a:srgbClr val="434343"/>
                </a:solidFill>
              </a:rPr>
              <a:t> and my </a:t>
            </a:r>
            <a:r>
              <a:rPr b="1" lang="en" sz="4800">
                <a:solidFill>
                  <a:srgbClr val="434343"/>
                </a:solidFill>
              </a:rPr>
              <a:t>latest eBook</a:t>
            </a:r>
            <a:r>
              <a:rPr lang="en" sz="4800">
                <a:solidFill>
                  <a:srgbClr val="434343"/>
                </a:solidFill>
              </a:rPr>
              <a:t> for free!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