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Абстрактный белый фон с сетью">
            <a:extLst>
              <a:ext uri="{FF2B5EF4-FFF2-40B4-BE49-F238E27FC236}">
                <a16:creationId xmlns:a16="http://schemas.microsoft.com/office/drawing/2014/main" id="{4163009A-0615-9F6A-CCD9-8679D4BF1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8551" y="0"/>
            <a:ext cx="12188932" cy="6856614"/>
          </a:xfrm>
          <a:prstGeom prst="rect">
            <a:avLst/>
          </a:prstGeom>
        </p:spPr>
      </p:pic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8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932E8-772C-8C4D-7D5B-85861D4B2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46" y="1905792"/>
            <a:ext cx="10191942" cy="1021191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FFFFFF"/>
                </a:solidFill>
              </a:rPr>
              <a:t>Генетический алгоритм</a:t>
            </a:r>
            <a:br>
              <a:rPr lang="ru-RU" sz="6600" dirty="0">
                <a:solidFill>
                  <a:srgbClr val="FFFFFF"/>
                </a:solidFill>
              </a:rPr>
            </a:br>
            <a:r>
              <a:rPr lang="ru-RU" sz="6600" dirty="0">
                <a:solidFill>
                  <a:srgbClr val="FFFFFF"/>
                </a:solidFill>
              </a:rPr>
              <a:t>в задачах газодинамики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CD49A-F847-9A30-5487-63D10BF49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173" y="5345877"/>
            <a:ext cx="9144000" cy="126528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200" dirty="0">
                <a:solidFill>
                  <a:srgbClr val="FFFFFF"/>
                </a:solidFill>
              </a:rPr>
              <a:t>Выполнил студент мат-меха </a:t>
            </a:r>
          </a:p>
          <a:p>
            <a:pPr algn="r"/>
            <a:r>
              <a:rPr lang="ru-RU" sz="2200" dirty="0">
                <a:solidFill>
                  <a:srgbClr val="FFFFFF"/>
                </a:solidFill>
              </a:rPr>
              <a:t>Направления МММ</a:t>
            </a:r>
          </a:p>
          <a:p>
            <a:pPr algn="r"/>
            <a:r>
              <a:rPr lang="ru-RU" sz="2200" dirty="0">
                <a:solidFill>
                  <a:srgbClr val="FFFFFF"/>
                </a:solidFill>
              </a:rPr>
              <a:t>Мартиросян Олег Артурович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80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08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30D3-1ACE-9176-67F3-FABDAAC0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Турбулентные и ламинарные потоки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DA86-5CF4-18D1-8493-E78B462AC9D5}"/>
              </a:ext>
            </a:extLst>
          </p:cNvPr>
          <p:cNvSpPr txBox="1"/>
          <p:nvPr/>
        </p:nvSpPr>
        <p:spPr>
          <a:xfrm>
            <a:off x="3945276" y="3349375"/>
            <a:ext cx="528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Ламинарный поток</a:t>
            </a:r>
            <a:endParaRPr lang="en-US" sz="28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79B658C-192B-9C8C-D75D-6C452654C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15" y="1325563"/>
            <a:ext cx="7062570" cy="202381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307C4A-0FC9-18A5-9487-864AF83B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15" y="3941207"/>
            <a:ext cx="7062570" cy="2077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087D4-9FF5-0EE6-0020-E8EC7E9445FF}"/>
              </a:ext>
            </a:extLst>
          </p:cNvPr>
          <p:cNvSpPr txBox="1"/>
          <p:nvPr/>
        </p:nvSpPr>
        <p:spPr>
          <a:xfrm>
            <a:off x="4029740" y="6134986"/>
            <a:ext cx="356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Турбулентный поток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7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AFD10-08E2-5736-1070-AAE7C148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Рейнольдса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3EF992-1E62-292C-8636-538A50EAE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4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4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ru-RU" sz="4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ru-RU" sz="4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ru-RU" sz="4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ru-RU" sz="4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4400" dirty="0"/>
                  <a:t> – </a:t>
                </a:r>
                <a:r>
                  <a:rPr lang="ru-RU" sz="4400" dirty="0"/>
                  <a:t>скорость потока (м</a:t>
                </a:r>
                <a:r>
                  <a:rPr lang="en-US" sz="4400" dirty="0"/>
                  <a:t>/c</a:t>
                </a:r>
                <a:r>
                  <a:rPr lang="ru-RU" sz="4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4400" dirty="0"/>
                  <a:t> – диаметр трубы</a:t>
                </a:r>
                <a:r>
                  <a:rPr lang="en-US" sz="4400" dirty="0"/>
                  <a:t> (</a:t>
                </a:r>
                <a:r>
                  <a:rPr lang="ru-RU" sz="4400" dirty="0"/>
                  <a:t>м</a:t>
                </a:r>
                <a:r>
                  <a:rPr lang="en-US" sz="4400" dirty="0"/>
                  <a:t>)</a:t>
                </a:r>
                <a:endParaRPr lang="ru-RU" sz="4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4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ru-RU" sz="4400" dirty="0"/>
                  <a:t> – кинематическая вязкость (м</a:t>
                </a:r>
                <a:r>
                  <a:rPr lang="ru-RU" sz="4400" baseline="30000" dirty="0"/>
                  <a:t>2</a:t>
                </a:r>
                <a:r>
                  <a:rPr lang="ru-RU" sz="4400" dirty="0"/>
                  <a:t>/с)</a:t>
                </a:r>
                <a:endParaRPr lang="en-US" sz="4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3EF992-1E62-292C-8636-538A50EAE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3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17ACC-DE02-8C0C-70BF-60BA001B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B1ED3B-ED8B-873B-0A64-76928BC7F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664" y="1825625"/>
            <a:ext cx="7138672" cy="4351338"/>
          </a:xfrm>
        </p:spPr>
      </p:pic>
    </p:spTree>
    <p:extLst>
      <p:ext uri="{BB962C8B-B14F-4D97-AF65-F5344CB8AC3E}">
        <p14:creationId xmlns:p14="http://schemas.microsoft.com/office/powerpoint/2010/main" val="39930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7007E-7B78-5A24-5686-09F7E6AE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Генетический алгоритм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D88E4B-78D7-6BB9-FE42-5771A88DA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08" y="1805077"/>
            <a:ext cx="4840542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171989-5470-7524-1AF2-5EA7626D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751" y="1883062"/>
            <a:ext cx="4603869" cy="37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7F6E9-675B-E461-7DF4-D3DF57C1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над проектом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6F725-BA94-281D-850F-0BC86806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Поиск задачи газодинамики, в которой используется 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Разбор теории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Описание класса со всеми нужными конструкторами</a:t>
            </a:r>
            <a:r>
              <a:rPr lang="en-US" dirty="0"/>
              <a:t>, </a:t>
            </a:r>
            <a:r>
              <a:rPr lang="ru-RU" dirty="0"/>
              <a:t> методами и операторами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main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Написание кода без ООП для поиска ошибок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Дописывание кода и документация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4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CCC9-D8FC-E869-C894-CAE0595A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при работе с проектом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5BF26-4AF7-5BC2-CD46-57F5178A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Поиск задачи газодинамики, в которой используется 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Описание класса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работала функция скрещивания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менялись случайные числа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93966-C218-F589-BCDF-5F791FEF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3A891-EE43-D6C0-07CB-5364DD51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354" y="30687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314088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120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Cambria Math</vt:lpstr>
      <vt:lpstr>Sagona Book</vt:lpstr>
      <vt:lpstr>Segoe UI Semilight</vt:lpstr>
      <vt:lpstr>ExploreVTI</vt:lpstr>
      <vt:lpstr>Генетический алгоритм в задачах газодинамики</vt:lpstr>
      <vt:lpstr>Турбулентные и ламинарные потоки</vt:lpstr>
      <vt:lpstr>Число Рейнольдса</vt:lpstr>
      <vt:lpstr>Генетический алгоритм</vt:lpstr>
      <vt:lpstr>Генетический алгоритм</vt:lpstr>
      <vt:lpstr>Работа над проектом</vt:lpstr>
      <vt:lpstr>Проблемы при работе с проектом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Генетический алгоритм в задачах газодинамики</dc:title>
  <dc:creator>Мартиросян Олег Артурович</dc:creator>
  <cp:lastModifiedBy>Мартиросян Олег Артурович</cp:lastModifiedBy>
  <cp:revision>1</cp:revision>
  <dcterms:created xsi:type="dcterms:W3CDTF">2024-05-17T03:37:45Z</dcterms:created>
  <dcterms:modified xsi:type="dcterms:W3CDTF">2024-05-17T05:07:35Z</dcterms:modified>
</cp:coreProperties>
</file>