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73" r:id="rId8"/>
    <p:sldId id="277" r:id="rId9"/>
    <p:sldId id="278" r:id="rId10"/>
    <p:sldId id="274" r:id="rId11"/>
    <p:sldId id="275" r:id="rId12"/>
    <p:sldId id="276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6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2C5-79F9-4529-B1C6-5952866785F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4C0-4567-4086-9C40-FA2960AF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9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2C5-79F9-4529-B1C6-5952866785F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4C0-4567-4086-9C40-FA2960AF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3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2C5-79F9-4529-B1C6-5952866785F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4C0-4567-4086-9C40-FA2960AF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4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2C5-79F9-4529-B1C6-5952866785F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4C0-4567-4086-9C40-FA2960AF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1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2C5-79F9-4529-B1C6-5952866785F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4C0-4567-4086-9C40-FA2960AF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2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2C5-79F9-4529-B1C6-5952866785F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4C0-4567-4086-9C40-FA2960AF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2C5-79F9-4529-B1C6-5952866785F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4C0-4567-4086-9C40-FA2960AF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1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2C5-79F9-4529-B1C6-5952866785F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4C0-4567-4086-9C40-FA2960AF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2C5-79F9-4529-B1C6-5952866785F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4C0-4567-4086-9C40-FA2960AF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2C5-79F9-4529-B1C6-5952866785F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4C0-4567-4086-9C40-FA2960AF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3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22C5-79F9-4529-B1C6-5952866785F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14C0-4567-4086-9C40-FA2960AF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122C5-79F9-4529-B1C6-5952866785F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14C0-4567-4086-9C40-FA2960AF7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9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105400"/>
            <a:ext cx="7772400" cy="1590675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Nama </a:t>
            </a:r>
            <a:r>
              <a:rPr lang="en-US" sz="1600" dirty="0" err="1" smtClean="0"/>
              <a:t>kelompok</a:t>
            </a:r>
            <a:r>
              <a:rPr lang="en-US" sz="1600" dirty="0" smtClean="0"/>
              <a:t>	</a:t>
            </a:r>
            <a:r>
              <a:rPr lang="en-US" sz="1600" dirty="0" smtClean="0"/>
              <a:t>: </a:t>
            </a:r>
            <a:r>
              <a:rPr lang="en-US" sz="1600" dirty="0"/>
              <a:t>- </a:t>
            </a:r>
            <a:r>
              <a:rPr lang="en-US" sz="1600" dirty="0" err="1"/>
              <a:t>adam</a:t>
            </a:r>
            <a:r>
              <a:rPr lang="en-US" sz="1600" dirty="0"/>
              <a:t> </a:t>
            </a:r>
            <a:r>
              <a:rPr lang="en-US" sz="1600" dirty="0" err="1" smtClean="0"/>
              <a:t>kurnia</a:t>
            </a:r>
            <a:r>
              <a:rPr lang="en-US" sz="1600" dirty="0" smtClean="0"/>
              <a:t>	(201710225262)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	  - </a:t>
            </a:r>
            <a:r>
              <a:rPr lang="en-US" sz="1600" dirty="0" err="1" smtClean="0"/>
              <a:t>fahrizal</a:t>
            </a:r>
            <a:r>
              <a:rPr lang="en-US" sz="1600" dirty="0" smtClean="0"/>
              <a:t> </a:t>
            </a:r>
            <a:r>
              <a:rPr lang="en-US" sz="1600" dirty="0" err="1" smtClean="0"/>
              <a:t>cipto</a:t>
            </a:r>
            <a:r>
              <a:rPr lang="en-US" sz="1600" dirty="0" smtClean="0"/>
              <a:t> </a:t>
            </a:r>
            <a:r>
              <a:rPr lang="en-US" sz="1600" dirty="0" smtClean="0"/>
              <a:t>r.	(</a:t>
            </a:r>
            <a:r>
              <a:rPr lang="en-US" sz="1600" dirty="0" smtClean="0"/>
              <a:t>201710225267)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	  - </a:t>
            </a:r>
            <a:r>
              <a:rPr lang="en-US" sz="1600" dirty="0" err="1" smtClean="0"/>
              <a:t>roberto</a:t>
            </a:r>
            <a:r>
              <a:rPr lang="en-US" sz="1600" dirty="0" smtClean="0"/>
              <a:t> </a:t>
            </a:r>
            <a:r>
              <a:rPr lang="en-US" sz="1600" dirty="0" smtClean="0"/>
              <a:t>lamas s.	(</a:t>
            </a:r>
            <a:r>
              <a:rPr lang="en-US" sz="1600" dirty="0" smtClean="0"/>
              <a:t>201710225178)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	  - </a:t>
            </a:r>
            <a:r>
              <a:rPr lang="en-US" sz="1600" dirty="0" err="1" smtClean="0"/>
              <a:t>tegar</a:t>
            </a:r>
            <a:r>
              <a:rPr lang="en-US" sz="1600" dirty="0" smtClean="0"/>
              <a:t> san </a:t>
            </a:r>
            <a:r>
              <a:rPr lang="en-US" sz="1600" dirty="0" err="1" smtClean="0"/>
              <a:t>yofa</a:t>
            </a:r>
            <a:r>
              <a:rPr lang="en-US" sz="1600" dirty="0"/>
              <a:t>	</a:t>
            </a:r>
            <a:r>
              <a:rPr lang="en-US" sz="1600" dirty="0" smtClean="0"/>
              <a:t>(201710225288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/>
              <a:t>	</a:t>
            </a:r>
            <a:r>
              <a:rPr lang="en-US" sz="1600" dirty="0" smtClean="0"/>
              <a:t>	</a:t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dosen</a:t>
            </a:r>
            <a:r>
              <a:rPr lang="en-US" sz="1600" dirty="0" smtClean="0"/>
              <a:t> </a:t>
            </a:r>
            <a:r>
              <a:rPr lang="en-US" sz="1600" dirty="0" err="1" smtClean="0"/>
              <a:t>pembimbing</a:t>
            </a:r>
            <a:r>
              <a:rPr lang="en-US" sz="1600" dirty="0" smtClean="0"/>
              <a:t>	: TRI DHARMA PUTRA, ST.,</a:t>
            </a:r>
            <a:r>
              <a:rPr lang="en-US" sz="1600" dirty="0" err="1" smtClean="0"/>
              <a:t>M.S</a:t>
            </a:r>
            <a:r>
              <a:rPr lang="en-US" sz="1600" cap="none" dirty="0" err="1" smtClean="0"/>
              <a:t>c</a:t>
            </a:r>
            <a:r>
              <a:rPr lang="en-US" sz="1600" cap="none" dirty="0" smtClean="0"/>
              <a:t>.</a:t>
            </a:r>
            <a:endParaRPr lang="en-US" sz="1600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52400"/>
            <a:ext cx="87630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PEMOGRAMAN </a:t>
            </a:r>
            <a:r>
              <a:rPr lang="en-US" sz="4400" b="1" dirty="0" smtClean="0">
                <a:solidFill>
                  <a:schemeClr val="tx1"/>
                </a:solidFill>
              </a:rPr>
              <a:t>TERSTRUKTUR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3200400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17073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Looping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Meskipun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looping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, </a:t>
            </a:r>
            <a:r>
              <a:rPr lang="en-US" sz="1800" dirty="0" err="1"/>
              <a:t>namun</a:t>
            </a:r>
            <a:r>
              <a:rPr lang="en-US" sz="1800" dirty="0"/>
              <a:t> </a:t>
            </a:r>
            <a:r>
              <a:rPr lang="en-US" sz="1800" dirty="0" err="1"/>
              <a:t>ketiga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yang </a:t>
            </a:r>
            <a:r>
              <a:rPr lang="en-US" sz="1800" dirty="0" err="1"/>
              <a:t>berbeda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b="1" dirty="0" smtClean="0"/>
              <a:t>While:</a:t>
            </a:r>
            <a:r>
              <a:rPr lang="en-US" sz="1800" dirty="0" smtClean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 while 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banyaknya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dipastikan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penulisan</a:t>
            </a:r>
            <a:r>
              <a:rPr lang="en-US" sz="1800" dirty="0"/>
              <a:t> </a:t>
            </a:r>
            <a:r>
              <a:rPr lang="en-US" sz="1800" dirty="0" smtClean="0"/>
              <a:t>program.</a:t>
            </a:r>
          </a:p>
          <a:p>
            <a:r>
              <a:rPr lang="en-US" sz="1800" b="1" dirty="0" smtClean="0"/>
              <a:t>For</a:t>
            </a:r>
            <a:r>
              <a:rPr lang="en-US" sz="1800" dirty="0" smtClean="0"/>
              <a:t>: </a:t>
            </a:r>
            <a:r>
              <a:rPr lang="en-US" sz="1800" dirty="0" err="1" smtClean="0"/>
              <a:t>Perulangan</a:t>
            </a:r>
            <a:r>
              <a:rPr lang="en-US" sz="1800" dirty="0"/>
              <a:t> for 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 </a:t>
            </a:r>
            <a:r>
              <a:rPr lang="en-US" sz="1800" dirty="0" err="1"/>
              <a:t>telah</a:t>
            </a:r>
            <a:r>
              <a:rPr lang="en-US" sz="1800" dirty="0"/>
              <a:t> di </a:t>
            </a:r>
            <a:r>
              <a:rPr lang="en-US" sz="1800" dirty="0" err="1"/>
              <a:t>tentukan</a:t>
            </a:r>
            <a:r>
              <a:rPr lang="en-US" sz="1800" dirty="0"/>
              <a:t> di </a:t>
            </a:r>
            <a:r>
              <a:rPr lang="en-US" sz="1800" dirty="0" err="1" smtClean="0"/>
              <a:t>awal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do-while:</a:t>
            </a:r>
            <a:r>
              <a:rPr lang="en-US" sz="1800" dirty="0" smtClean="0"/>
              <a:t>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 while,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perancangan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 do-while 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memahami</a:t>
            </a:r>
            <a:r>
              <a:rPr lang="en-US" sz="1800" dirty="0"/>
              <a:t> </a:t>
            </a:r>
            <a:r>
              <a:rPr lang="en-US" sz="1800" dirty="0" err="1"/>
              <a:t>alur</a:t>
            </a:r>
            <a:r>
              <a:rPr lang="en-US" sz="1800" dirty="0"/>
              <a:t> </a:t>
            </a:r>
            <a:r>
              <a:rPr lang="en-US" sz="1800" dirty="0" err="1"/>
              <a:t>logika</a:t>
            </a:r>
            <a:r>
              <a:rPr lang="en-US" sz="1800" dirty="0"/>
              <a:t> program yang </a:t>
            </a:r>
            <a:r>
              <a:rPr lang="en-US" sz="1800" dirty="0" err="1"/>
              <a:t>dibuat</a:t>
            </a:r>
            <a:r>
              <a:rPr lang="en-US" sz="1800" dirty="0"/>
              <a:t>. </a:t>
            </a:r>
            <a:r>
              <a:rPr lang="en-US" sz="1800" dirty="0" err="1"/>
              <a:t>Banyaknya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 di </a:t>
            </a:r>
            <a:r>
              <a:rPr lang="en-US" sz="1800" dirty="0" err="1"/>
              <a:t>tentukan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program </a:t>
            </a:r>
            <a:r>
              <a:rPr lang="en-US" sz="1800" dirty="0" err="1"/>
              <a:t>mencapai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FALSE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59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KELEBIHAN  DARI BAHASA PEMROGRAMAN C++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Bahasa C++ </a:t>
            </a:r>
            <a:r>
              <a:rPr lang="en-US" sz="1800" dirty="0" err="1"/>
              <a:t>tersedia</a:t>
            </a:r>
            <a:r>
              <a:rPr lang="en-US" sz="1800" dirty="0"/>
              <a:t> </a:t>
            </a:r>
            <a:r>
              <a:rPr lang="en-US" sz="1800" dirty="0" err="1"/>
              <a:t>hampir</a:t>
            </a:r>
            <a:r>
              <a:rPr lang="en-US" sz="1800" dirty="0"/>
              <a:t> di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 smtClean="0"/>
              <a:t>komputer</a:t>
            </a:r>
            <a:endParaRPr lang="en-US" sz="1800" dirty="0" smtClean="0"/>
          </a:p>
          <a:p>
            <a:pPr algn="just"/>
            <a:r>
              <a:rPr lang="en-US" sz="1800" dirty="0" err="1" smtClean="0"/>
              <a:t>Kecepatan</a:t>
            </a:r>
            <a:r>
              <a:rPr lang="en-US" sz="1800" dirty="0" smtClean="0"/>
              <a:t> </a:t>
            </a:r>
            <a:r>
              <a:rPr lang="en-US" sz="1800" dirty="0"/>
              <a:t>program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dibanding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program yang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buatan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smtClean="0"/>
              <a:t>lain</a:t>
            </a:r>
          </a:p>
          <a:p>
            <a:pPr algn="just"/>
            <a:r>
              <a:rPr lang="en-US" sz="1800" dirty="0" smtClean="0"/>
              <a:t> </a:t>
            </a:r>
            <a:r>
              <a:rPr lang="en-US" sz="1800" dirty="0"/>
              <a:t>C++ </a:t>
            </a:r>
            <a:r>
              <a:rPr lang="en-US" sz="1800" dirty="0" err="1"/>
              <a:t>relatif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 smtClean="0"/>
              <a:t>cepat</a:t>
            </a:r>
            <a:r>
              <a:rPr lang="en-US" sz="1800" dirty="0" smtClean="0"/>
              <a:t>. C</a:t>
            </a:r>
            <a:r>
              <a:rPr lang="en-US" sz="1800" dirty="0"/>
              <a:t>++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yang </a:t>
            </a:r>
            <a:r>
              <a:rPr lang="en-US" sz="1800" dirty="0" err="1"/>
              <a:t>terstruktur</a:t>
            </a:r>
            <a:r>
              <a:rPr lang="en-US" sz="1800" dirty="0"/>
              <a:t>,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demikian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smtClean="0"/>
              <a:t>OOP. Bahasa </a:t>
            </a:r>
            <a:r>
              <a:rPr lang="en-US" sz="1800" dirty="0"/>
              <a:t>Standard-</a:t>
            </a:r>
            <a:r>
              <a:rPr lang="en-US" sz="1800" dirty="0" err="1"/>
              <a:t>nya</a:t>
            </a:r>
            <a:r>
              <a:rPr lang="en-US" sz="1800" dirty="0"/>
              <a:t> ANSI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dipakai</a:t>
            </a:r>
            <a:r>
              <a:rPr lang="en-US" sz="1800" dirty="0"/>
              <a:t> </a:t>
            </a:r>
            <a:r>
              <a:rPr lang="en-US" sz="1800" dirty="0" err="1"/>
              <a:t>diberbagai</a:t>
            </a:r>
            <a:r>
              <a:rPr lang="en-US" sz="1800" dirty="0"/>
              <a:t> platform.</a:t>
            </a:r>
          </a:p>
        </p:txBody>
      </p:sp>
    </p:spTree>
    <p:extLst>
      <p:ext uri="{BB962C8B-B14F-4D97-AF65-F5344CB8AC3E}">
        <p14:creationId xmlns:p14="http://schemas.microsoft.com/office/powerpoint/2010/main" val="187761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KEKURANGAN DARI BAHASA PEMROGRAMAN C</a:t>
            </a:r>
            <a:r>
              <a:rPr lang="en-US" sz="2400" b="1" dirty="0" smtClean="0"/>
              <a:t>++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Sulitnya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sesuatu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Bahasa </a:t>
            </a:r>
            <a:r>
              <a:rPr lang="en-US" sz="1800" dirty="0" err="1"/>
              <a:t>Pemrograman</a:t>
            </a:r>
            <a:r>
              <a:rPr lang="en-US" sz="1800" dirty="0"/>
              <a:t> C++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minat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memperdalam</a:t>
            </a:r>
            <a:r>
              <a:rPr lang="en-US" sz="1800" dirty="0"/>
              <a:t> programming </a:t>
            </a:r>
            <a:r>
              <a:rPr lang="en-US" sz="1800" dirty="0" err="1"/>
              <a:t>akhirnya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terhenti</a:t>
            </a:r>
            <a:r>
              <a:rPr lang="en-US" sz="1800" dirty="0"/>
              <a:t>, </a:t>
            </a:r>
            <a:r>
              <a:rPr lang="en-US" sz="1800" dirty="0" err="1"/>
              <a:t>kecuali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inisitif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 </a:t>
            </a:r>
            <a:r>
              <a:rPr lang="en-US" sz="1800" dirty="0" err="1"/>
              <a:t>mempelajari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/</a:t>
            </a:r>
            <a:r>
              <a:rPr lang="en-US" sz="1800" dirty="0" err="1"/>
              <a:t>teknologi</a:t>
            </a:r>
            <a:r>
              <a:rPr lang="en-US" sz="1800" dirty="0"/>
              <a:t> </a:t>
            </a:r>
            <a:r>
              <a:rPr lang="en-US" sz="1800" dirty="0" smtClean="0"/>
              <a:t>lain.</a:t>
            </a:r>
          </a:p>
          <a:p>
            <a:r>
              <a:rPr lang="en-US" sz="1800" dirty="0" smtClean="0"/>
              <a:t>C</a:t>
            </a:r>
            <a:r>
              <a:rPr lang="en-US" sz="1800" dirty="0"/>
              <a:t>++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murni</a:t>
            </a:r>
            <a:r>
              <a:rPr lang="en-US" sz="1800" dirty="0"/>
              <a:t> OOP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cocok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mengajarkan</a:t>
            </a:r>
            <a:r>
              <a:rPr lang="en-US" sz="1800" dirty="0"/>
              <a:t> </a:t>
            </a:r>
            <a:r>
              <a:rPr lang="en-US" sz="1800" dirty="0" err="1"/>
              <a:t>Konsep</a:t>
            </a:r>
            <a:r>
              <a:rPr lang="en-US" sz="1800" dirty="0"/>
              <a:t> OOP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kaidah-kaidah</a:t>
            </a:r>
            <a:r>
              <a:rPr lang="en-US" sz="1800" dirty="0"/>
              <a:t> OOP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 smtClean="0"/>
              <a:t>dilanggar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pemrograman</a:t>
            </a:r>
            <a:r>
              <a:rPr lang="en-US" sz="1800" dirty="0"/>
              <a:t> C++ </a:t>
            </a: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dirty="0" err="1"/>
              <a:t>Pengarah</a:t>
            </a:r>
            <a:r>
              <a:rPr lang="en-US" sz="1800" dirty="0"/>
              <a:t> Preprocessor </a:t>
            </a:r>
            <a:r>
              <a:rPr lang="en-US" sz="1800" dirty="0" err="1"/>
              <a:t>Dalam</a:t>
            </a:r>
            <a:r>
              <a:rPr lang="en-US" sz="1800" dirty="0"/>
              <a:t> Bahasa </a:t>
            </a:r>
            <a:r>
              <a:rPr lang="en-US" sz="1800" dirty="0" err="1"/>
              <a:t>Pemrograman</a:t>
            </a:r>
            <a:r>
              <a:rPr lang="en-US" sz="1800" dirty="0"/>
              <a:t>  C </a:t>
            </a:r>
            <a:r>
              <a:rPr lang="en-US" sz="1800" dirty="0" err="1"/>
              <a:t>atau</a:t>
            </a:r>
            <a:r>
              <a:rPr lang="en-US" sz="1800" dirty="0"/>
              <a:t> C++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yang </a:t>
            </a:r>
            <a:r>
              <a:rPr lang="en-US" sz="1800" dirty="0" err="1"/>
              <a:t>menyusun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tugas</a:t>
            </a:r>
            <a:r>
              <a:rPr lang="en-US" sz="1800" dirty="0"/>
              <a:t>, </a:t>
            </a:r>
            <a:r>
              <a:rPr lang="en-US" sz="1800" dirty="0" err="1"/>
              <a:t>terbentuk</a:t>
            </a:r>
            <a:r>
              <a:rPr lang="en-US" sz="1800" dirty="0"/>
              <a:t> di </a:t>
            </a:r>
            <a:r>
              <a:rPr lang="en-US" sz="1800" dirty="0" err="1"/>
              <a:t>pengarah</a:t>
            </a:r>
            <a:r>
              <a:rPr lang="en-US" sz="1800" dirty="0"/>
              <a:t> </a:t>
            </a:r>
            <a:r>
              <a:rPr lang="en-US" sz="1800" dirty="0" smtClean="0"/>
              <a:t>preprocessor. </a:t>
            </a:r>
            <a:r>
              <a:rPr lang="en-US" sz="1800" dirty="0" err="1" smtClean="0"/>
              <a:t>Pengarah</a:t>
            </a:r>
            <a:r>
              <a:rPr lang="en-US" sz="1800" dirty="0" smtClean="0"/>
              <a:t> </a:t>
            </a:r>
            <a:r>
              <a:rPr lang="en-US" sz="1800" dirty="0"/>
              <a:t>preprocessor </a:t>
            </a:r>
            <a:r>
              <a:rPr lang="en-US" sz="1800" dirty="0" err="1"/>
              <a:t>menginstruksikan</a:t>
            </a:r>
            <a:r>
              <a:rPr lang="en-US" sz="1800" dirty="0"/>
              <a:t> compiler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membentuk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tugas</a:t>
            </a:r>
            <a:r>
              <a:rPr lang="en-US" sz="1800" dirty="0"/>
              <a:t> </a:t>
            </a:r>
            <a:r>
              <a:rPr lang="en-US" sz="1800" dirty="0" err="1"/>
              <a:t>sebelum</a:t>
            </a:r>
            <a:r>
              <a:rPr lang="en-US" sz="1800" dirty="0"/>
              <a:t> </a:t>
            </a:r>
            <a:r>
              <a:rPr lang="en-US" sz="1800" dirty="0" err="1"/>
              <a:t>komplisasi</a:t>
            </a:r>
            <a:r>
              <a:rPr lang="en-US" sz="1800" dirty="0"/>
              <a:t> </a:t>
            </a:r>
            <a:r>
              <a:rPr lang="en-US" sz="1800" dirty="0" err="1"/>
              <a:t>dimulai</a:t>
            </a:r>
            <a:r>
              <a:rPr lang="en-US" sz="1800" dirty="0"/>
              <a:t>. </a:t>
            </a:r>
            <a:r>
              <a:rPr lang="en-US" sz="1800" dirty="0" err="1"/>
              <a:t>Pengarah</a:t>
            </a:r>
            <a:r>
              <a:rPr lang="en-US" sz="1800" dirty="0"/>
              <a:t> preprocessor #include ,</a:t>
            </a:r>
            <a:r>
              <a:rPr lang="en-US" sz="1800" dirty="0" err="1"/>
              <a:t>salah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yang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terlihat,contoh</a:t>
            </a:r>
            <a:r>
              <a:rPr lang="en-US" sz="1800" dirty="0"/>
              <a:t> #include&lt;</a:t>
            </a:r>
            <a:r>
              <a:rPr lang="en-US" sz="1800" dirty="0" err="1"/>
              <a:t>stdio.h</a:t>
            </a:r>
            <a:r>
              <a:rPr lang="en-US" sz="1800" dirty="0"/>
              <a:t>&gt; </a:t>
            </a:r>
            <a:r>
              <a:rPr lang="en-US" sz="1800" dirty="0" err="1"/>
              <a:t>menginstruksikan</a:t>
            </a:r>
            <a:r>
              <a:rPr lang="en-US" sz="1800" dirty="0"/>
              <a:t> compiler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menyertakan</a:t>
            </a:r>
            <a:r>
              <a:rPr lang="en-US" sz="1800" dirty="0"/>
              <a:t> </a:t>
            </a:r>
            <a:r>
              <a:rPr lang="en-US" sz="1800" dirty="0" err="1"/>
              <a:t>berkas</a:t>
            </a:r>
            <a:r>
              <a:rPr lang="en-US" sz="1800" dirty="0"/>
              <a:t> C++ </a:t>
            </a:r>
            <a:r>
              <a:rPr lang="en-US" sz="1800" dirty="0" err="1"/>
              <a:t>sumber</a:t>
            </a:r>
            <a:r>
              <a:rPr lang="en-US" sz="1800" dirty="0"/>
              <a:t> yang lain </a:t>
            </a:r>
            <a:r>
              <a:rPr lang="en-US" sz="1800" dirty="0" err="1"/>
              <a:t>sebelum</a:t>
            </a:r>
            <a:r>
              <a:rPr lang="en-US" sz="1800" dirty="0"/>
              <a:t> </a:t>
            </a:r>
            <a:r>
              <a:rPr lang="en-US" sz="1800" dirty="0" err="1"/>
              <a:t>kompilasi</a:t>
            </a:r>
            <a:r>
              <a:rPr lang="en-US" sz="1800" dirty="0"/>
              <a:t> </a:t>
            </a:r>
            <a:r>
              <a:rPr lang="en-US" sz="1800" dirty="0" err="1"/>
              <a:t>dimulai</a:t>
            </a:r>
            <a:r>
              <a:rPr lang="en-US" sz="1800" dirty="0"/>
              <a:t>. </a:t>
            </a:r>
            <a:r>
              <a:rPr lang="en-US" sz="1800" dirty="0" err="1"/>
              <a:t>Pengarah</a:t>
            </a:r>
            <a:r>
              <a:rPr lang="en-US" sz="1800" dirty="0"/>
              <a:t> preprocessor yang lain </a:t>
            </a:r>
            <a:r>
              <a:rPr lang="en-US" sz="1800" dirty="0" err="1"/>
              <a:t>adalah</a:t>
            </a:r>
            <a:r>
              <a:rPr lang="en-US" sz="1800" dirty="0"/>
              <a:t> #define, yang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definisi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macro.</a:t>
            </a:r>
          </a:p>
        </p:txBody>
      </p:sp>
    </p:spTree>
    <p:extLst>
      <p:ext uri="{BB962C8B-B14F-4D97-AF65-F5344CB8AC3E}">
        <p14:creationId xmlns:p14="http://schemas.microsoft.com/office/powerpoint/2010/main" val="59304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TERIMAKASIH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4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C++ </a:t>
            </a:r>
            <a:r>
              <a:rPr lang="en-US" sz="2400" b="1" dirty="0" smtClean="0"/>
              <a:t>Programming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C++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</a:t>
            </a:r>
            <a:r>
              <a:rPr lang="en-US" sz="1800" dirty="0" err="1" smtClean="0"/>
              <a:t>ahasa</a:t>
            </a:r>
            <a:r>
              <a:rPr lang="en-US" sz="1800" dirty="0" smtClean="0"/>
              <a:t> </a:t>
            </a:r>
            <a:r>
              <a:rPr lang="en-US" sz="1800" dirty="0" err="1" smtClean="0"/>
              <a:t>pemrograman</a:t>
            </a:r>
            <a:r>
              <a:rPr lang="en-US" sz="1800" dirty="0" smtClean="0"/>
              <a:t> computer yang </a:t>
            </a:r>
            <a:r>
              <a:rPr lang="en-US" sz="1800" dirty="0"/>
              <a:t>di </a:t>
            </a:r>
            <a:r>
              <a:rPr lang="en-US" sz="1800" dirty="0" err="1"/>
              <a:t>buat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Bjarne </a:t>
            </a:r>
            <a:r>
              <a:rPr lang="en-US" sz="1800" dirty="0" err="1"/>
              <a:t>Stroustrup</a:t>
            </a:r>
            <a:r>
              <a:rPr lang="en-US" sz="1800" dirty="0"/>
              <a:t>, yang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perkembangan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C </a:t>
            </a:r>
            <a:r>
              <a:rPr lang="en-US" sz="1800" dirty="0" err="1"/>
              <a:t>dikembangkan</a:t>
            </a:r>
            <a:r>
              <a:rPr lang="en-US" sz="1800" dirty="0"/>
              <a:t> di </a:t>
            </a:r>
            <a:r>
              <a:rPr lang="en-US" sz="1800" dirty="0" smtClean="0"/>
              <a:t>Bong Labs (Dennis Ritchie)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 1970-an, Bahasa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diturunkan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 B,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awalnya</a:t>
            </a:r>
            <a:r>
              <a:rPr lang="en-US" sz="1800" dirty="0"/>
              <a:t>,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dirancang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pemrograman</a:t>
            </a:r>
            <a:r>
              <a:rPr lang="en-US" sz="1800" dirty="0"/>
              <a:t> yang </a:t>
            </a:r>
            <a:r>
              <a:rPr lang="en-US" sz="1800" dirty="0" err="1"/>
              <a:t>dijalankan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 </a:t>
            </a:r>
            <a:r>
              <a:rPr lang="en-US" sz="1800" dirty="0" smtClean="0"/>
              <a:t>Unix,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perkembangannya</a:t>
            </a:r>
            <a:r>
              <a:rPr lang="en-US" sz="1800" dirty="0"/>
              <a:t>, </a:t>
            </a:r>
            <a:r>
              <a:rPr lang="en-US" sz="1800" dirty="0" err="1"/>
              <a:t>versi</a:t>
            </a:r>
            <a:r>
              <a:rPr lang="en-US" sz="1800" dirty="0"/>
              <a:t> ANSI (American National </a:t>
            </a:r>
            <a:r>
              <a:rPr lang="en-US" sz="1800" dirty="0" err="1"/>
              <a:t>Standart</a:t>
            </a:r>
            <a:r>
              <a:rPr lang="en-US" sz="1800" dirty="0"/>
              <a:t> </a:t>
            </a:r>
            <a:r>
              <a:rPr lang="en-US" sz="1800" dirty="0" smtClean="0"/>
              <a:t>Institute) Bahasa </a:t>
            </a:r>
            <a:r>
              <a:rPr lang="en-US" sz="1800" dirty="0" err="1" smtClean="0"/>
              <a:t>Pemrograman</a:t>
            </a:r>
            <a:r>
              <a:rPr lang="en-US" sz="1800" dirty="0" smtClean="0"/>
              <a:t> C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/>
              <a:t>versi</a:t>
            </a:r>
            <a:r>
              <a:rPr lang="en-US" sz="1800" dirty="0"/>
              <a:t> </a:t>
            </a:r>
            <a:r>
              <a:rPr lang="en-US" sz="1800" dirty="0" err="1"/>
              <a:t>dominan</a:t>
            </a:r>
            <a:r>
              <a:rPr lang="en-US" sz="1800" dirty="0"/>
              <a:t>, </a:t>
            </a:r>
            <a:r>
              <a:rPr lang="en-US" sz="1800" dirty="0" err="1"/>
              <a:t>Meskipun</a:t>
            </a:r>
            <a:r>
              <a:rPr lang="en-US" sz="1800" dirty="0"/>
              <a:t> </a:t>
            </a:r>
            <a:r>
              <a:rPr lang="en-US" sz="1800" dirty="0" err="1"/>
              <a:t>versi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sekarang</a:t>
            </a:r>
            <a:r>
              <a:rPr lang="en-US" sz="1800" dirty="0"/>
              <a:t> </a:t>
            </a:r>
            <a:r>
              <a:rPr lang="en-US" sz="1800" dirty="0" err="1"/>
              <a:t>jarang</a:t>
            </a:r>
            <a:r>
              <a:rPr lang="en-US" sz="1800" dirty="0"/>
              <a:t> </a:t>
            </a:r>
            <a:r>
              <a:rPr lang="en-US" sz="1800" dirty="0" err="1"/>
              <a:t>dipakai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maupun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embedded, Bjarne </a:t>
            </a:r>
            <a:r>
              <a:rPr lang="en-US" sz="1800" dirty="0" err="1"/>
              <a:t>Stroustrup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Bel labs </a:t>
            </a:r>
            <a:r>
              <a:rPr lang="en-US" sz="1800" dirty="0" err="1"/>
              <a:t>pertama</a:t>
            </a:r>
            <a:r>
              <a:rPr lang="en-US" sz="1800" dirty="0"/>
              <a:t> kali </a:t>
            </a:r>
            <a:r>
              <a:rPr lang="en-US" sz="1800" dirty="0" err="1"/>
              <a:t>mengembangkan</a:t>
            </a:r>
            <a:r>
              <a:rPr lang="en-US" sz="1800" dirty="0"/>
              <a:t> C++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 1980-an.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fitur-fitur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C++, </a:t>
            </a:r>
            <a:r>
              <a:rPr lang="en-US" sz="1800" dirty="0" err="1"/>
              <a:t>dibangun</a:t>
            </a:r>
            <a:r>
              <a:rPr lang="en-US" sz="1800" dirty="0"/>
              <a:t> </a:t>
            </a:r>
            <a:r>
              <a:rPr lang="en-US" sz="1800" dirty="0" err="1"/>
              <a:t>efisiensi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support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pemrograman</a:t>
            </a:r>
            <a:r>
              <a:rPr lang="en-US" sz="1800" dirty="0"/>
              <a:t>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rendah</a:t>
            </a:r>
            <a:r>
              <a:rPr lang="en-US" sz="1800" dirty="0"/>
              <a:t> (low level coding).  </a:t>
            </a:r>
            <a:r>
              <a:rPr lang="en-US" sz="1800" dirty="0" err="1"/>
              <a:t>Pada</a:t>
            </a:r>
            <a:r>
              <a:rPr lang="en-US" sz="1800" dirty="0"/>
              <a:t> C++ </a:t>
            </a:r>
            <a:r>
              <a:rPr lang="en-US" sz="1800" dirty="0" err="1"/>
              <a:t>ditambahkan</a:t>
            </a:r>
            <a:r>
              <a:rPr lang="en-US" sz="1800" dirty="0"/>
              <a:t> </a:t>
            </a:r>
            <a:r>
              <a:rPr lang="en-US" sz="1800" dirty="0" err="1"/>
              <a:t>konsep-konsep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class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sifat-sifatnya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inheritance </a:t>
            </a:r>
            <a:r>
              <a:rPr lang="en-US" sz="1800" dirty="0" err="1"/>
              <a:t>dan</a:t>
            </a:r>
            <a:r>
              <a:rPr lang="en-US" sz="1800" dirty="0"/>
              <a:t> overloading. Salah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perbedaan</a:t>
            </a:r>
            <a:r>
              <a:rPr lang="en-US" sz="1800" dirty="0"/>
              <a:t> yang paling </a:t>
            </a:r>
            <a:r>
              <a:rPr lang="en-US" sz="1800" dirty="0" err="1"/>
              <a:t>mendasar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C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dukungan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konsep</a:t>
            </a:r>
            <a:r>
              <a:rPr lang="en-US" sz="1800" dirty="0"/>
              <a:t> </a:t>
            </a:r>
            <a:r>
              <a:rPr lang="en-US" sz="1800" dirty="0" err="1"/>
              <a:t>pemrograman</a:t>
            </a:r>
            <a:r>
              <a:rPr lang="en-US" sz="1800" dirty="0"/>
              <a:t> </a:t>
            </a:r>
            <a:r>
              <a:rPr lang="en-US" sz="1800" dirty="0" err="1"/>
              <a:t>berorientasi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(Object Oriented Programming</a:t>
            </a:r>
            <a:r>
              <a:rPr lang="en-US" sz="1800" dirty="0" smtClean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1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PENGERTIAN BAHASA PEMROGRAMAN C</a:t>
            </a:r>
            <a:r>
              <a:rPr lang="en-US" sz="2400" b="1" dirty="0" smtClean="0"/>
              <a:t>++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 smtClean="0"/>
              <a:t>C</a:t>
            </a:r>
            <a:r>
              <a:rPr lang="en-US" sz="1800" dirty="0"/>
              <a:t>++ 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pemrograman</a:t>
            </a:r>
            <a:r>
              <a:rPr lang="en-US" sz="1800" dirty="0"/>
              <a:t>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sifat</a:t>
            </a:r>
            <a:r>
              <a:rPr lang="en-US" sz="1800" dirty="0"/>
              <a:t> </a:t>
            </a:r>
            <a:r>
              <a:rPr lang="en-US" sz="1800" dirty="0" err="1"/>
              <a:t>Pemrograman</a:t>
            </a:r>
            <a:r>
              <a:rPr lang="en-US" sz="1800" dirty="0"/>
              <a:t> </a:t>
            </a:r>
            <a:r>
              <a:rPr lang="en-US" sz="1800" dirty="0" err="1"/>
              <a:t>berorientasi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,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menyelesaikan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, C++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langkah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menjelaskan</a:t>
            </a:r>
            <a:r>
              <a:rPr lang="en-US" sz="1800" dirty="0"/>
              <a:t> class-class yang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anak</a:t>
            </a:r>
            <a:r>
              <a:rPr lang="en-US" sz="1800" dirty="0"/>
              <a:t> class yang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abstraksi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object-object </a:t>
            </a:r>
            <a:r>
              <a:rPr lang="en-US" sz="1800" dirty="0" err="1"/>
              <a:t>fisik</a:t>
            </a:r>
            <a:r>
              <a:rPr lang="en-US" sz="1800" dirty="0"/>
              <a:t>, Class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object, </a:t>
            </a:r>
            <a:r>
              <a:rPr lang="en-US" sz="1800" dirty="0" err="1"/>
              <a:t>anggota-anggotanya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kemampuan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objectnya</a:t>
            </a:r>
            <a:r>
              <a:rPr lang="en-US" sz="1800" dirty="0"/>
              <a:t>, </a:t>
            </a:r>
            <a:r>
              <a:rPr lang="en-US" sz="1800" dirty="0" err="1"/>
              <a:t>Setelah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Class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</a:t>
            </a:r>
            <a:r>
              <a:rPr lang="en-US" sz="1800" dirty="0" err="1"/>
              <a:t>dipecahkan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Class. Bahasa C 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pemrograman</a:t>
            </a:r>
            <a:r>
              <a:rPr lang="en-US" sz="1800" dirty="0"/>
              <a:t> </a:t>
            </a:r>
            <a:r>
              <a:rPr lang="en-US" sz="1800" dirty="0" err="1"/>
              <a:t>prosedural</a:t>
            </a:r>
            <a:r>
              <a:rPr lang="en-US" sz="1800" dirty="0"/>
              <a:t> yang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prosedur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menyelesaikan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. Bahasa </a:t>
            </a:r>
            <a:r>
              <a:rPr lang="en-US" sz="1800" dirty="0" err="1"/>
              <a:t>pemrograman</a:t>
            </a:r>
            <a:r>
              <a:rPr lang="en-US" sz="1800" dirty="0"/>
              <a:t> C++ 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pemrograman</a:t>
            </a:r>
            <a:r>
              <a:rPr lang="en-US" sz="1800" dirty="0"/>
              <a:t> yang </a:t>
            </a:r>
            <a:r>
              <a:rPr lang="en-US" sz="1800" dirty="0" err="1"/>
              <a:t>berorientasi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.</a:t>
            </a:r>
          </a:p>
          <a:p>
            <a:pPr marL="0" indent="0" algn="just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306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SEJARAH BAHASA PEMROGRAMAN C++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Bahasa C++ </a:t>
            </a:r>
            <a:r>
              <a:rPr lang="en-US" sz="1800" dirty="0" err="1"/>
              <a:t>diciptakan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Bjarne </a:t>
            </a:r>
            <a:r>
              <a:rPr lang="en-US" sz="1800" dirty="0" err="1"/>
              <a:t>Stroustrup</a:t>
            </a:r>
            <a:r>
              <a:rPr lang="en-US" sz="1800" dirty="0"/>
              <a:t> di AT&amp;T Bell Laboratories </a:t>
            </a:r>
            <a:r>
              <a:rPr lang="en-US" sz="1800" dirty="0" err="1"/>
              <a:t>awal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 1980-an </a:t>
            </a:r>
            <a:r>
              <a:rPr lang="en-US" sz="1800" dirty="0" err="1"/>
              <a:t>berdasarkan</a:t>
            </a:r>
            <a:r>
              <a:rPr lang="en-US" sz="1800" dirty="0"/>
              <a:t> C ANSI (American National Standard Institute). </a:t>
            </a:r>
            <a:r>
              <a:rPr lang="en-US" sz="1800" dirty="0" err="1"/>
              <a:t>Pertama</a:t>
            </a:r>
            <a:r>
              <a:rPr lang="en-US" sz="1800" dirty="0"/>
              <a:t> kali, prototype C++ </a:t>
            </a:r>
            <a:r>
              <a:rPr lang="en-US" sz="1800" dirty="0" err="1"/>
              <a:t>muncul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C yang </a:t>
            </a:r>
            <a:r>
              <a:rPr lang="en-US" sz="1800" dirty="0" err="1"/>
              <a:t>dipercanggih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fasilitas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. Bahasa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disebut</a:t>
            </a:r>
            <a:r>
              <a:rPr lang="en-US" sz="1800" dirty="0"/>
              <a:t> C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( C </a:t>
            </a:r>
            <a:r>
              <a:rPr lang="en-US" sz="1800" dirty="0" err="1"/>
              <a:t>wih</a:t>
            </a:r>
            <a:r>
              <a:rPr lang="en-US" sz="1800" dirty="0"/>
              <a:t> class). </a:t>
            </a:r>
            <a:r>
              <a:rPr lang="en-US" sz="1800" dirty="0" err="1"/>
              <a:t>Selama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 1983-1984, C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disempurnakan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menambahkan</a:t>
            </a:r>
            <a:r>
              <a:rPr lang="en-US" sz="1800" dirty="0"/>
              <a:t> </a:t>
            </a:r>
            <a:r>
              <a:rPr lang="en-US" sz="1800" dirty="0" err="1"/>
              <a:t>fasilitas</a:t>
            </a:r>
            <a:r>
              <a:rPr lang="en-US" sz="1800" dirty="0"/>
              <a:t> </a:t>
            </a:r>
            <a:r>
              <a:rPr lang="en-US" sz="1800" dirty="0" err="1"/>
              <a:t>pembeban</a:t>
            </a:r>
            <a:r>
              <a:rPr lang="en-US" sz="1800" dirty="0"/>
              <a:t> </a:t>
            </a:r>
            <a:r>
              <a:rPr lang="en-US" sz="1800" dirty="0" err="1"/>
              <a:t>lebihan</a:t>
            </a:r>
            <a:r>
              <a:rPr lang="en-US" sz="1800" dirty="0"/>
              <a:t> operator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yang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melahirkan</a:t>
            </a:r>
            <a:r>
              <a:rPr lang="en-US" sz="1800" dirty="0"/>
              <a:t> </a:t>
            </a:r>
            <a:r>
              <a:rPr lang="en-US" sz="1800" dirty="0" err="1"/>
              <a:t>apa</a:t>
            </a:r>
            <a:r>
              <a:rPr lang="en-US" sz="1800" dirty="0"/>
              <a:t> yang </a:t>
            </a:r>
            <a:r>
              <a:rPr lang="en-US" sz="1800" dirty="0" err="1"/>
              <a:t>disebut</a:t>
            </a:r>
            <a:r>
              <a:rPr lang="en-US" sz="1800" dirty="0"/>
              <a:t> C++. Symbol ++ </a:t>
            </a:r>
            <a:r>
              <a:rPr lang="en-US" sz="1800" dirty="0" err="1"/>
              <a:t>merupakan</a:t>
            </a:r>
            <a:r>
              <a:rPr lang="en-US" sz="1800" dirty="0"/>
              <a:t> operator C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</a:t>
            </a:r>
            <a:r>
              <a:rPr lang="en-US" sz="1800" dirty="0" err="1"/>
              <a:t>penaikan</a:t>
            </a:r>
            <a:r>
              <a:rPr lang="en-US" sz="1800" dirty="0"/>
              <a:t>, </a:t>
            </a:r>
            <a:r>
              <a:rPr lang="en-US" sz="1800" dirty="0" err="1"/>
              <a:t>muncul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versi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canggih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C. Borland International </a:t>
            </a:r>
            <a:r>
              <a:rPr lang="en-US" sz="1800" dirty="0" err="1"/>
              <a:t>merilis</a:t>
            </a:r>
            <a:r>
              <a:rPr lang="en-US" sz="1800" dirty="0"/>
              <a:t> compiler Borland C++ </a:t>
            </a:r>
            <a:r>
              <a:rPr lang="en-US" sz="1800" dirty="0" err="1"/>
              <a:t>dan</a:t>
            </a:r>
            <a:r>
              <a:rPr lang="en-US" sz="1800" dirty="0"/>
              <a:t> Turbo C++. </a:t>
            </a:r>
            <a:r>
              <a:rPr lang="en-US" sz="1800" dirty="0" err="1"/>
              <a:t>Kedua</a:t>
            </a:r>
            <a:r>
              <a:rPr lang="en-US" sz="1800" dirty="0"/>
              <a:t> compiler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sama-sama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mengkompilasi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C++. </a:t>
            </a:r>
            <a:r>
              <a:rPr lang="en-US" sz="1800" dirty="0" err="1"/>
              <a:t>Bedanya</a:t>
            </a:r>
            <a:r>
              <a:rPr lang="en-US" sz="1800" dirty="0"/>
              <a:t>, Borland C++ </a:t>
            </a:r>
            <a:r>
              <a:rPr lang="en-US" sz="1800" dirty="0" err="1"/>
              <a:t>selain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dibawah</a:t>
            </a:r>
            <a:r>
              <a:rPr lang="en-US" sz="1800" dirty="0"/>
              <a:t> </a:t>
            </a:r>
            <a:r>
              <a:rPr lang="en-US" sz="1800" dirty="0" err="1"/>
              <a:t>lingkungan</a:t>
            </a:r>
            <a:r>
              <a:rPr lang="en-US" sz="1800" dirty="0"/>
              <a:t> DOS, juga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pemrograman</a:t>
            </a:r>
            <a:r>
              <a:rPr lang="en-US" sz="1800" dirty="0"/>
              <a:t> Windows.</a:t>
            </a:r>
          </a:p>
          <a:p>
            <a:pPr marL="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694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CONTOH PROGRAM C++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Contoh</a:t>
            </a:r>
            <a:r>
              <a:rPr lang="en-US" sz="1800" dirty="0"/>
              <a:t> program </a:t>
            </a:r>
            <a:r>
              <a:rPr lang="en-US" sz="1800" dirty="0" err="1"/>
              <a:t>sederhana</a:t>
            </a:r>
            <a:r>
              <a:rPr lang="en-US" sz="1800" dirty="0"/>
              <a:t> C++ </a:t>
            </a:r>
            <a:r>
              <a:rPr lang="en-US" sz="1800" dirty="0" err="1"/>
              <a:t>untuk</a:t>
            </a:r>
            <a:r>
              <a:rPr lang="en-US" sz="1800" dirty="0"/>
              <a:t> hello world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 </a:t>
            </a:r>
            <a:r>
              <a:rPr lang="en-US" sz="1800" dirty="0" err="1"/>
              <a:t>Pustaka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b="1" dirty="0"/>
              <a:t>C++</a:t>
            </a:r>
            <a:r>
              <a:rPr lang="en-US" sz="1800" dirty="0"/>
              <a:t> 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dilihat</a:t>
            </a:r>
            <a:r>
              <a:rPr lang="en-US" sz="1800" dirty="0"/>
              <a:t> di </a:t>
            </a:r>
            <a:r>
              <a:rPr lang="en-US" sz="1800" dirty="0" err="1"/>
              <a:t>bawah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#include </a:t>
            </a:r>
            <a:r>
              <a:rPr lang="en-US" sz="1800" i="1" dirty="0"/>
              <a:t>&lt;</a:t>
            </a:r>
            <a:r>
              <a:rPr lang="en-US" sz="1800" i="1" dirty="0" err="1"/>
              <a:t>iostream</a:t>
            </a:r>
            <a:r>
              <a:rPr lang="en-US" sz="1800" i="1" dirty="0"/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using</a:t>
            </a:r>
            <a:r>
              <a:rPr lang="en-US" sz="1800" dirty="0"/>
              <a:t> </a:t>
            </a:r>
            <a:r>
              <a:rPr lang="en-US" sz="1800" b="1" dirty="0"/>
              <a:t>namespace</a:t>
            </a:r>
            <a:r>
              <a:rPr lang="en-US" sz="1800" dirty="0"/>
              <a:t> </a:t>
            </a:r>
            <a:r>
              <a:rPr lang="en-US" sz="1800" dirty="0" err="1"/>
              <a:t>std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 err="1"/>
              <a:t>int</a:t>
            </a:r>
            <a:r>
              <a:rPr lang="en-US" sz="1800" dirty="0"/>
              <a:t> main()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&lt;&lt;"hello world"&lt;&lt;</a:t>
            </a:r>
            <a:r>
              <a:rPr lang="en-US" sz="1800" dirty="0" err="1"/>
              <a:t>endl</a:t>
            </a:r>
            <a:r>
              <a:rPr lang="en-US" sz="1800" dirty="0" smtClean="0"/>
              <a:t>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865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Keterangan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Baris</a:t>
            </a:r>
            <a:r>
              <a:rPr lang="en-US" sz="1800" dirty="0"/>
              <a:t> </a:t>
            </a:r>
            <a:r>
              <a:rPr lang="en-US" sz="1800" dirty="0" err="1" smtClean="0"/>
              <a:t>pertama</a:t>
            </a:r>
            <a:r>
              <a:rPr lang="en-US" sz="1800" dirty="0" smtClean="0"/>
              <a:t>: #</a:t>
            </a:r>
            <a:r>
              <a:rPr lang="en-US" sz="1800" dirty="0"/>
              <a:t>include </a:t>
            </a:r>
            <a:r>
              <a:rPr lang="en-US" sz="1800" i="1" dirty="0"/>
              <a:t>&lt;</a:t>
            </a:r>
            <a:r>
              <a:rPr lang="en-US" sz="1800" i="1" dirty="0" err="1"/>
              <a:t>iostream.h</a:t>
            </a:r>
            <a:r>
              <a:rPr lang="en-US" sz="1800" i="1" dirty="0" smtClean="0"/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smtClean="0"/>
              <a:t>proses </a:t>
            </a:r>
            <a:r>
              <a:rPr lang="en-US" sz="1800" dirty="0" err="1" smtClean="0"/>
              <a:t>kompilator</a:t>
            </a:r>
            <a:r>
              <a:rPr lang="en-US" sz="1800" dirty="0"/>
              <a:t>, </a:t>
            </a:r>
            <a:r>
              <a:rPr lang="en-US" sz="1800" dirty="0" err="1"/>
              <a:t>Kompilator</a:t>
            </a:r>
            <a:r>
              <a:rPr lang="en-US" sz="1800" dirty="0"/>
              <a:t> 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c++</a:t>
            </a:r>
            <a:r>
              <a:rPr lang="en-US" sz="1800" dirty="0"/>
              <a:t> </a:t>
            </a:r>
            <a:r>
              <a:rPr lang="en-US" sz="1800" dirty="0" err="1" smtClean="0"/>
              <a:t>menjalankan</a:t>
            </a:r>
            <a:r>
              <a:rPr lang="en-US" sz="1800" dirty="0" smtClean="0"/>
              <a:t> program </a:t>
            </a:r>
            <a:r>
              <a:rPr lang="en-US" sz="1800" dirty="0"/>
              <a:t>yang </a:t>
            </a:r>
            <a:r>
              <a:rPr lang="en-US" sz="1800" dirty="0" err="1" smtClean="0"/>
              <a:t>dinamakan</a:t>
            </a:r>
            <a:r>
              <a:rPr lang="en-US" sz="1800" dirty="0" smtClean="0"/>
              <a:t> </a:t>
            </a:r>
            <a:r>
              <a:rPr lang="en-US" sz="1800" dirty="0" err="1" smtClean="0"/>
              <a:t>preprosesor</a:t>
            </a:r>
            <a:r>
              <a:rPr lang="en-US" sz="1800" dirty="0"/>
              <a:t>. </a:t>
            </a:r>
            <a:r>
              <a:rPr lang="en-US" sz="1800" dirty="0" err="1"/>
              <a:t>Preprosesor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kemampuan</a:t>
            </a:r>
            <a:r>
              <a:rPr lang="en-US" sz="1800" dirty="0"/>
              <a:t> </a:t>
            </a:r>
            <a:r>
              <a:rPr lang="en-US" sz="1800" dirty="0" err="1"/>
              <a:t>menambahkan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menghapus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sumber</a:t>
            </a:r>
            <a:r>
              <a:rPr lang="en-US" sz="1800" dirty="0"/>
              <a:t>,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#include </a:t>
            </a:r>
            <a:r>
              <a:rPr lang="en-US" sz="1800" dirty="0" err="1"/>
              <a:t>memberitahuakan</a:t>
            </a:r>
            <a:r>
              <a:rPr lang="en-US" sz="1800" dirty="0"/>
              <a:t> </a:t>
            </a:r>
            <a:r>
              <a:rPr lang="en-US" sz="1800" dirty="0" err="1"/>
              <a:t>preprosesor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menyertakan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iostream</a:t>
            </a:r>
            <a:r>
              <a:rPr lang="en-US" sz="1800" dirty="0"/>
              <a:t>, </a:t>
            </a:r>
            <a:r>
              <a:rPr lang="en-US" sz="1800" dirty="0" err="1"/>
              <a:t>Berkas</a:t>
            </a:r>
            <a:r>
              <a:rPr lang="en-US" sz="1800" dirty="0"/>
              <a:t> </a:t>
            </a:r>
            <a:r>
              <a:rPr lang="en-US" sz="1800" dirty="0" err="1"/>
              <a:t>iostream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deklarasi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yang </a:t>
            </a:r>
            <a:r>
              <a:rPr lang="en-US" sz="1800" dirty="0" err="1"/>
              <a:t>dibutuhkan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, </a:t>
            </a:r>
            <a:r>
              <a:rPr lang="en-US" sz="1800" dirty="0" err="1"/>
              <a:t>atau</a:t>
            </a:r>
            <a:r>
              <a:rPr lang="en-US" sz="1800" dirty="0"/>
              <a:t> class-class yang </a:t>
            </a:r>
            <a:r>
              <a:rPr lang="en-US" sz="1800" dirty="0" err="1"/>
              <a:t>dibutuhkan</a:t>
            </a:r>
            <a:r>
              <a:rPr lang="en-US" sz="1800" dirty="0" smtClean="0"/>
              <a:t>.</a:t>
            </a:r>
          </a:p>
          <a:p>
            <a:r>
              <a:rPr lang="en-US" sz="1800" dirty="0" err="1"/>
              <a:t>Baris</a:t>
            </a:r>
            <a:r>
              <a:rPr lang="en-US" sz="1800" dirty="0"/>
              <a:t> </a:t>
            </a:r>
            <a:r>
              <a:rPr lang="en-US" sz="1800" dirty="0" err="1" smtClean="0"/>
              <a:t>kedua</a:t>
            </a:r>
            <a:r>
              <a:rPr lang="en-US" sz="1800" dirty="0" smtClean="0"/>
              <a:t>: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main ()</a:t>
            </a:r>
            <a:br>
              <a:rPr lang="en-US" sz="1800" dirty="0"/>
            </a:br>
            <a:r>
              <a:rPr lang="en-US" sz="1800" dirty="0" err="1"/>
              <a:t>Pernyataan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mendeklarasikan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utama</a:t>
            </a:r>
            <a:r>
              <a:rPr lang="en-US" sz="1800" dirty="0"/>
              <a:t>,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program C++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, yang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utama</a:t>
            </a:r>
            <a:r>
              <a:rPr lang="en-US" sz="1800" dirty="0"/>
              <a:t> (main function),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modul</a:t>
            </a:r>
            <a:r>
              <a:rPr lang="en-US" sz="1800" dirty="0"/>
              <a:t> yang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kode-kode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menyelesaikan</a:t>
            </a:r>
            <a:r>
              <a:rPr lang="en-US" sz="1800" dirty="0"/>
              <a:t> </a:t>
            </a:r>
            <a:r>
              <a:rPr lang="en-US" sz="1800" dirty="0" err="1"/>
              <a:t>masalah-masalah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. Kata Void </a:t>
            </a:r>
            <a:r>
              <a:rPr lang="en-US" sz="1800" dirty="0" err="1"/>
              <a:t>menandakan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main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bertipe</a:t>
            </a:r>
            <a:r>
              <a:rPr lang="en-US" sz="1800" dirty="0" smtClean="0"/>
              <a:t>.</a:t>
            </a:r>
          </a:p>
          <a:p>
            <a:r>
              <a:rPr lang="en-US" sz="1800" dirty="0" err="1"/>
              <a:t>Baris</a:t>
            </a:r>
            <a:r>
              <a:rPr lang="en-US" sz="1800" dirty="0"/>
              <a:t> </a:t>
            </a:r>
            <a:r>
              <a:rPr lang="en-US" sz="1800" dirty="0" err="1" smtClean="0"/>
              <a:t>ketiga</a:t>
            </a:r>
            <a:r>
              <a:rPr lang="en-US" sz="1800" dirty="0" smtClean="0"/>
              <a:t>: 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Kurung</a:t>
            </a:r>
            <a:r>
              <a:rPr lang="en-US" sz="1800" dirty="0"/>
              <a:t> </a:t>
            </a:r>
            <a:r>
              <a:rPr lang="en-US" sz="1800" dirty="0" err="1"/>
              <a:t>kurawal</a:t>
            </a:r>
            <a:r>
              <a:rPr lang="en-US" sz="1800" dirty="0"/>
              <a:t> </a:t>
            </a:r>
            <a:r>
              <a:rPr lang="en-US" sz="1800" dirty="0" err="1"/>
              <a:t>buka</a:t>
            </a:r>
            <a:r>
              <a:rPr lang="en-US" sz="1800" dirty="0"/>
              <a:t> </a:t>
            </a:r>
            <a:r>
              <a:rPr lang="en-US" sz="1800" dirty="0" err="1"/>
              <a:t>menandakan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 program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91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Keterangan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Baris</a:t>
            </a:r>
            <a:r>
              <a:rPr lang="en-US" sz="1800" dirty="0"/>
              <a:t> </a:t>
            </a:r>
            <a:r>
              <a:rPr lang="en-US" sz="1800" dirty="0" err="1"/>
              <a:t>keempat</a:t>
            </a:r>
            <a:r>
              <a:rPr lang="en-US" sz="1800" dirty="0"/>
              <a:t>: </a:t>
            </a:r>
            <a:r>
              <a:rPr lang="en-US" sz="1800" dirty="0" err="1"/>
              <a:t>std</a:t>
            </a:r>
            <a:r>
              <a:rPr lang="en-US" sz="1800" dirty="0"/>
              <a:t>::</a:t>
            </a:r>
            <a:r>
              <a:rPr lang="en-US" sz="1800" dirty="0" err="1"/>
              <a:t>cout</a:t>
            </a:r>
            <a:r>
              <a:rPr lang="en-US" sz="1800" dirty="0"/>
              <a:t> &lt;&lt; "Hello </a:t>
            </a:r>
            <a:r>
              <a:rPr lang="en-US" sz="1800" dirty="0" smtClean="0"/>
              <a:t>world</a:t>
            </a:r>
            <a:r>
              <a:rPr lang="en-US" sz="1800" dirty="0"/>
              <a:t> " 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Cout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object </a:t>
            </a:r>
            <a:r>
              <a:rPr lang="en-US" sz="1800" dirty="0" err="1"/>
              <a:t>dari</a:t>
            </a:r>
            <a:r>
              <a:rPr lang="en-US" sz="1800" dirty="0"/>
              <a:t> </a:t>
            </a:r>
            <a:r>
              <a:rPr lang="en-US" sz="1800" dirty="0" err="1"/>
              <a:t>Pustaka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 </a:t>
            </a:r>
            <a:r>
              <a:rPr lang="en-US" sz="1800" dirty="0" err="1"/>
              <a:t>standart</a:t>
            </a:r>
            <a:r>
              <a:rPr lang="en-US" sz="1800" dirty="0"/>
              <a:t> C++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mencetak</a:t>
            </a:r>
            <a:r>
              <a:rPr lang="en-US" sz="1800" dirty="0"/>
              <a:t> string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piranti</a:t>
            </a:r>
            <a:r>
              <a:rPr lang="en-US" sz="1800" dirty="0"/>
              <a:t> output </a:t>
            </a:r>
            <a:r>
              <a:rPr lang="en-US" sz="1800" dirty="0" err="1"/>
              <a:t>standart</a:t>
            </a:r>
            <a:r>
              <a:rPr lang="en-US" sz="1800" dirty="0"/>
              <a:t>, yang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layar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r>
              <a:rPr lang="en-US" sz="1800" dirty="0"/>
              <a:t>, Compiler </a:t>
            </a:r>
            <a:r>
              <a:rPr lang="en-US" sz="1800" dirty="0" err="1"/>
              <a:t>menghubungkan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pustaka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 </a:t>
            </a:r>
            <a:r>
              <a:rPr lang="en-US" sz="1800" dirty="0" err="1"/>
              <a:t>standar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ditulis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smtClean="0"/>
              <a:t>executable.</a:t>
            </a:r>
            <a:endParaRPr lang="en-US" sz="1800" dirty="0"/>
          </a:p>
          <a:p>
            <a:r>
              <a:rPr lang="en-US" sz="1800" dirty="0" err="1"/>
              <a:t>Baris</a:t>
            </a:r>
            <a:r>
              <a:rPr lang="en-US" sz="1800" dirty="0"/>
              <a:t> </a:t>
            </a:r>
            <a:r>
              <a:rPr lang="en-US" sz="1800" dirty="0" err="1"/>
              <a:t>kelima</a:t>
            </a:r>
            <a:r>
              <a:rPr lang="en-US" sz="1800" dirty="0"/>
              <a:t>: }</a:t>
            </a:r>
            <a:br>
              <a:rPr lang="en-US" sz="1800" dirty="0"/>
            </a:br>
            <a:r>
              <a:rPr lang="en-US" sz="1800" dirty="0" err="1"/>
              <a:t>Kurung</a:t>
            </a:r>
            <a:r>
              <a:rPr lang="en-US" sz="1800" dirty="0"/>
              <a:t> </a:t>
            </a:r>
            <a:r>
              <a:rPr lang="en-US" sz="1800" dirty="0" err="1"/>
              <a:t>kurawal</a:t>
            </a:r>
            <a:r>
              <a:rPr lang="en-US" sz="1800" dirty="0"/>
              <a:t> </a:t>
            </a:r>
            <a:r>
              <a:rPr lang="en-US" sz="1800" dirty="0" err="1"/>
              <a:t>tutup</a:t>
            </a:r>
            <a:r>
              <a:rPr lang="en-US" sz="1800" dirty="0"/>
              <a:t> </a:t>
            </a:r>
            <a:r>
              <a:rPr lang="en-US" sz="1800" dirty="0" err="1"/>
              <a:t>menandakan</a:t>
            </a:r>
            <a:r>
              <a:rPr lang="en-US" sz="1800" dirty="0"/>
              <a:t> </a:t>
            </a:r>
            <a:r>
              <a:rPr lang="en-US" sz="1800" dirty="0" err="1"/>
              <a:t>akhir</a:t>
            </a:r>
            <a:r>
              <a:rPr lang="en-US" sz="1800" dirty="0"/>
              <a:t> program.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124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Kata Yang </a:t>
            </a:r>
            <a:r>
              <a:rPr lang="en-US" sz="2400" b="1" dirty="0" err="1" smtClean="0"/>
              <a:t>Dipesan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1" dirty="0" err="1"/>
              <a:t>Kelompok</a:t>
            </a:r>
            <a:r>
              <a:rPr lang="en-US" sz="1800" b="1" dirty="0"/>
              <a:t> </a:t>
            </a:r>
            <a:r>
              <a:rPr lang="en-US" sz="1800" b="1" dirty="0" err="1" smtClean="0"/>
              <a:t>Pertama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C</a:t>
            </a:r>
            <a:r>
              <a:rPr lang="en-US" sz="1800" dirty="0"/>
              <a:t>++ </a:t>
            </a:r>
            <a:r>
              <a:rPr lang="en-US" sz="1800" dirty="0" err="1"/>
              <a:t>mempunyai</a:t>
            </a:r>
            <a:r>
              <a:rPr lang="en-US" sz="1800" dirty="0"/>
              <a:t> 32 </a:t>
            </a:r>
            <a:r>
              <a:rPr lang="en-US" sz="1800" dirty="0" err="1"/>
              <a:t>buah</a:t>
            </a:r>
            <a:r>
              <a:rPr lang="en-US" sz="1800" dirty="0"/>
              <a:t> kata yang </a:t>
            </a:r>
            <a:r>
              <a:rPr lang="en-US" sz="1800" dirty="0" err="1"/>
              <a:t>dipesan</a:t>
            </a:r>
            <a:r>
              <a:rPr lang="en-US" sz="1800" dirty="0"/>
              <a:t> (</a:t>
            </a:r>
            <a:r>
              <a:rPr lang="en-US" sz="1800" i="1" dirty="0"/>
              <a:t>reserved words</a:t>
            </a:r>
            <a:r>
              <a:rPr lang="en-US" sz="1800" dirty="0"/>
              <a:t>), Kata </a:t>
            </a:r>
            <a:r>
              <a:rPr lang="en-US" sz="1800" dirty="0" err="1"/>
              <a:t>kunci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turunan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 </a:t>
            </a:r>
            <a:r>
              <a:rPr lang="en-US" sz="1800" dirty="0" err="1"/>
              <a:t>bahasa</a:t>
            </a:r>
            <a:r>
              <a:rPr lang="en-US" sz="1800" dirty="0"/>
              <a:t> C, di </a:t>
            </a:r>
            <a:r>
              <a:rPr lang="en-US" sz="1800" dirty="0" err="1"/>
              <a:t>antaranya</a:t>
            </a:r>
            <a:r>
              <a:rPr lang="en-US" sz="1800" dirty="0"/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31613"/>
              </p:ext>
            </p:extLst>
          </p:nvPr>
        </p:nvGraphicFramePr>
        <p:xfrm>
          <a:off x="457200" y="2720182"/>
          <a:ext cx="8229600" cy="2232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5728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auto</a:t>
                      </a:r>
                      <a:endParaRPr lang="en-US" sz="14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const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double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400" dirty="0" smtClean="0">
                          <a:effectLst/>
                          <a:latin typeface="+mj-lt"/>
                        </a:rPr>
                        <a:t>float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int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Short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struct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unsigned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</a:tr>
              <a:tr h="553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break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continue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Else</a:t>
                      </a:r>
                      <a:endParaRPr lang="en-US" sz="14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for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long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Signed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switch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Void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</a:tr>
              <a:tr h="553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case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default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enum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 err="1">
                          <a:effectLst/>
                          <a:latin typeface="+mj-lt"/>
                        </a:rPr>
                        <a:t>goto</a:t>
                      </a:r>
                      <a:endParaRPr lang="en-US" sz="14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register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Sizeof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typedef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volatile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</a:tr>
              <a:tr h="5533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char</a:t>
                      </a:r>
                      <a:endParaRPr lang="en-US" sz="14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do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extern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if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return</a:t>
                      </a:r>
                      <a:endParaRPr lang="en-US" sz="14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Static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union</a:t>
                      </a:r>
                      <a:endParaRPr lang="en-US" sz="14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While</a:t>
                      </a:r>
                      <a:endParaRPr lang="en-US" sz="14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3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Kata Yang </a:t>
            </a:r>
            <a:r>
              <a:rPr lang="en-US" sz="2400" b="1" dirty="0" err="1" smtClean="0"/>
              <a:t>Dipesan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 err="1"/>
              <a:t>Kelompok</a:t>
            </a:r>
            <a:r>
              <a:rPr lang="en-US" sz="1800" b="1" dirty="0"/>
              <a:t> </a:t>
            </a:r>
            <a:r>
              <a:rPr lang="en-US" sz="1800" b="1" dirty="0" err="1" smtClean="0"/>
              <a:t>Kedua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/>
              <a:t>Kata </a:t>
            </a:r>
            <a:r>
              <a:rPr lang="en-US" sz="1800" dirty="0"/>
              <a:t>yang </a:t>
            </a:r>
            <a:r>
              <a:rPr lang="en-US" sz="1800" dirty="0" err="1"/>
              <a:t>dipesan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berjumlah</a:t>
            </a:r>
            <a:r>
              <a:rPr lang="en-US" sz="1800" dirty="0"/>
              <a:t> 30. Kata-kata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bahasa</a:t>
            </a:r>
            <a:r>
              <a:rPr lang="en-US" sz="1800" dirty="0"/>
              <a:t> C++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Kata-kata </a:t>
            </a:r>
            <a:r>
              <a:rPr lang="en-US" sz="1800" dirty="0"/>
              <a:t>yang </a:t>
            </a:r>
            <a:r>
              <a:rPr lang="en-US" sz="1800" dirty="0" err="1"/>
              <a:t>dipesan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di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boleh</a:t>
            </a:r>
            <a:r>
              <a:rPr lang="en-US" sz="1800" dirty="0"/>
              <a:t> </a:t>
            </a:r>
            <a:r>
              <a:rPr lang="en-US" sz="1800" dirty="0" err="1"/>
              <a:t>dipakai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nama</a:t>
            </a:r>
            <a:r>
              <a:rPr lang="en-US" sz="1800" dirty="0"/>
              <a:t> variable, class, </a:t>
            </a:r>
            <a:r>
              <a:rPr lang="en-US" sz="1800" dirty="0" err="1"/>
              <a:t>enum</a:t>
            </a:r>
            <a:r>
              <a:rPr lang="en-US" sz="1800" dirty="0"/>
              <a:t>, macro,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struct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453326"/>
              </p:ext>
            </p:extLst>
          </p:nvPr>
        </p:nvGraphicFramePr>
        <p:xfrm>
          <a:off x="457200" y="2743200"/>
          <a:ext cx="8229600" cy="2819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6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 err="1">
                          <a:effectLst/>
                        </a:rPr>
                        <a:t>asm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 err="1">
                          <a:effectLst/>
                        </a:rPr>
                        <a:t>dynamic_cast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namespace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reinterpret_cast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Try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bool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explicit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new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static_cast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catch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false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operator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template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typename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class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friend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private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This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Using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const_cast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inline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public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Throw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Virtual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</a:tr>
              <a:tr h="469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delete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mutable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protected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True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 err="1">
                          <a:effectLst/>
                        </a:rPr>
                        <a:t>wchar_t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55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462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Nama kelompok : - adam kurnia (201710225262)     - fahrizal cipto r. (201710225267)     - roberto lamas s. (201710225178)     - tegar san yofa (201710225288)     dosen pembimbing : TRI DHARMA PUTRA, ST.,M.Sc.</vt:lpstr>
      <vt:lpstr>C++ Programming</vt:lpstr>
      <vt:lpstr>PENGERTIAN BAHASA PEMROGRAMAN C++</vt:lpstr>
      <vt:lpstr>SEJARAH BAHASA PEMROGRAMAN C++</vt:lpstr>
      <vt:lpstr>CONTOH PROGRAM C++</vt:lpstr>
      <vt:lpstr>Keterangan</vt:lpstr>
      <vt:lpstr>Keterangan</vt:lpstr>
      <vt:lpstr>Kata Yang Dipesan</vt:lpstr>
      <vt:lpstr>Kata Yang Dipesan</vt:lpstr>
      <vt:lpstr>Looping</vt:lpstr>
      <vt:lpstr>KELEBIHAN  DARI BAHASA PEMROGRAMAN C++</vt:lpstr>
      <vt:lpstr>KEKURANGAN DARI BAHASA PEMROGRAMAN C++</vt:lpstr>
      <vt:lpstr>TERIMAKASIH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personal komputer</dc:creator>
  <cp:lastModifiedBy>Fahri</cp:lastModifiedBy>
  <cp:revision>20</cp:revision>
  <dcterms:created xsi:type="dcterms:W3CDTF">2018-11-08T08:58:35Z</dcterms:created>
  <dcterms:modified xsi:type="dcterms:W3CDTF">2018-11-09T08:49:40Z</dcterms:modified>
</cp:coreProperties>
</file>