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latin typeface="字魂49号-逍遥行书" panose="00000500000000000000" charset="-122"/>
                <a:ea typeface="字魂49号-逍遥行书" panose="00000500000000000000" charset="-122"/>
              </a:rPr>
              <a:t>高精度运算</a:t>
            </a:r>
            <a:endParaRPr lang="zh-CN" altLang="en-US">
              <a:latin typeface="字魂49号-逍遥行书" panose="00000500000000000000" charset="-122"/>
              <a:ea typeface="字魂49号-逍遥行书" panose="000005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z="7200">
                <a:latin typeface="Consolas" panose="020B0609020204030204" charset="0"/>
                <a:cs typeface="Consolas" panose="020B0609020204030204" charset="0"/>
              </a:rPr>
              <a:t>M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Martisum Studio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引例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296000"/>
            <a:ext cx="10852237" cy="5041355"/>
          </a:xfrm>
        </p:spPr>
        <p:txBody>
          <a:bodyPr/>
          <a:p>
            <a:r>
              <a:rPr lang="en-US" altLang="zh-CN"/>
              <a:t>Martisum</a:t>
            </a:r>
            <a:r>
              <a:t>几经波折，终于泡到了张妍。但是张妍太淘气了，她刚刚开</a:t>
            </a:r>
            <a:r>
              <a:rPr lang="en-US" altLang="zh-CN"/>
              <a:t>Martisum</a:t>
            </a:r>
            <a:r>
              <a:t>的兰博基尼，把车灯撞坏了。</a:t>
            </a:r>
          </a:p>
          <a:p>
            <a:r>
              <a:t>然后她不但没收手，还要</a:t>
            </a:r>
            <a:r>
              <a:rPr lang="en-US" altLang="zh-CN"/>
              <a:t>Martisum</a:t>
            </a:r>
            <a:r>
              <a:t>请他吃寿司，她要吃星哥牌灭霸肉寿司的那种，据说比唐僧肉还长生不老，还说让我也吃一些，这样我和她永远都不会白头偕老</a:t>
            </a:r>
            <a:r>
              <a:rPr lang="en-US" altLang="zh-CN"/>
              <a:t>......</a:t>
            </a:r>
            <a:endParaRPr lang="en-US" altLang="zh-CN"/>
          </a:p>
          <a:p>
            <a:r>
              <a:t>当然，</a:t>
            </a:r>
            <a:r>
              <a:rPr lang="en-US" altLang="zh-CN"/>
              <a:t>Martisum</a:t>
            </a:r>
            <a:r>
              <a:t>会告诉她：我只有人民币。你懂得，人民币换算成星哥币来买灭霸肉寿司是会把人算死。天哪，张妍把她换算出来了！！！</a:t>
            </a:r>
          </a:p>
          <a:p>
            <a:r>
              <a:t>但是她还撞坏了</a:t>
            </a:r>
            <a:r>
              <a:rPr lang="en-US" altLang="zh-CN"/>
              <a:t>Martisum</a:t>
            </a:r>
            <a:r>
              <a:t>的一个兰博基尼车灯，这</a:t>
            </a:r>
            <a:r>
              <a:rPr lang="en-US" altLang="zh-CN"/>
              <a:t>......</a:t>
            </a:r>
            <a:r>
              <a:t>好吧，反正都是</a:t>
            </a:r>
            <a:r>
              <a:rPr lang="en-US" altLang="zh-CN">
                <a:sym typeface="+mn-ea"/>
              </a:rPr>
              <a:t>Martisum</a:t>
            </a:r>
            <a:r>
              <a:t>出钱修。张妍经过一把换算她已经累晕了，然而把车灯的钱和寿司的钱相加才是</a:t>
            </a:r>
            <a:r>
              <a:rPr lang="en-US" altLang="zh-CN">
                <a:sym typeface="+mn-ea"/>
              </a:rPr>
              <a:t>Martisum</a:t>
            </a:r>
            <a:r>
              <a:t>需要支付的钱！！！怎么办？</a:t>
            </a:r>
            <a:r>
              <a:rPr lang="en-US" altLang="zh-CN">
                <a:sym typeface="+mn-ea"/>
              </a:rPr>
              <a:t>Martisum</a:t>
            </a:r>
            <a:r>
              <a:rPr>
                <a:sym typeface="+mn-ea"/>
              </a:rPr>
              <a:t>小学四则运算考试是不及格呢！！！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当人算不出来的时候，就自然会使用计算机。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然后你就会大呼：</a:t>
            </a:r>
            <a:r>
              <a:rPr lang="en-US" altLang="zh-CN">
                <a:sym typeface="+mn-ea"/>
              </a:rPr>
              <a:t>f**k you</a:t>
            </a:r>
            <a:r>
              <a:rPr>
                <a:sym typeface="+mn-ea"/>
              </a:rPr>
              <a:t>你当我是智障吧，一个赋值语句解决的事情我居然要编程？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别叫，先看看数据规模：兰博基尼车灯费用是</a:t>
            </a:r>
            <a:r>
              <a:rPr lang="en-US" altLang="zh-CN">
                <a:sym typeface="+mn-ea"/>
              </a:rPr>
              <a:t>123456</a:t>
            </a:r>
            <a:r>
              <a:rPr>
                <a:sym typeface="+mn-ea"/>
              </a:rPr>
              <a:t>元（显然是瞎编的 </a:t>
            </a:r>
            <a:r>
              <a:rPr lang="en-US" altLang="zh-CN">
                <a:sym typeface="+mn-ea"/>
              </a:rPr>
              <a:t>[</a:t>
            </a:r>
            <a:r>
              <a:rPr>
                <a:sym typeface="+mn-ea"/>
              </a:rPr>
              <a:t>淫笑</a:t>
            </a:r>
            <a:r>
              <a:rPr lang="en-US" altLang="zh-CN">
                <a:sym typeface="+mn-ea"/>
              </a:rPr>
              <a:t>ing</a:t>
            </a:r>
            <a:r>
              <a:rPr lang="en-US" altLang="zh-CN">
                <a:sym typeface="+mn-ea"/>
              </a:rPr>
              <a:t>] </a:t>
            </a:r>
            <a:r>
              <a:rPr>
                <a:sym typeface="+mn-ea"/>
              </a:rPr>
              <a:t>）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                      灭霸肉寿司费用是</a:t>
            </a:r>
            <a:r>
              <a:rPr lang="en-US" altLang="zh-CN">
                <a:sym typeface="+mn-ea"/>
              </a:rPr>
              <a:t>2257546277</a:t>
            </a:r>
            <a:r>
              <a:rPr>
                <a:sym typeface="+mn-ea"/>
              </a:rPr>
              <a:t>元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然后你的任务是，一秒钟之内把它的答案说出来。经理可没什么耐心等你算完。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高精度加法</a:t>
            </a:r>
            <a:r>
              <a:rPr lang="en-US" altLang="zh-CN"/>
              <a:t>——</a:t>
            </a:r>
            <a:r>
              <a:t>基础中的基础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整形变量存不下这么大的数据，因此使用数组存储。</a:t>
            </a:r>
            <a:endParaRPr lang="zh-CN" altLang="en-US"/>
          </a:p>
          <a:p>
            <a:r>
              <a:rPr lang="zh-CN" altLang="en-US"/>
              <a:t>本质是模拟我们在纸上手算的进位模拟运算，我们将字符数组</a:t>
            </a:r>
            <a:r>
              <a:rPr lang="zh-CN" altLang="en-US">
                <a:solidFill>
                  <a:srgbClr val="FF0000"/>
                </a:solidFill>
              </a:rPr>
              <a:t>反向</a:t>
            </a:r>
            <a:r>
              <a:rPr lang="zh-CN" altLang="en-US"/>
              <a:t>填入整数数组。</a:t>
            </a:r>
            <a:endParaRPr lang="zh-CN" altLang="en-US"/>
          </a:p>
          <a:p>
            <a:r>
              <a:rPr lang="zh-CN" altLang="en-US"/>
              <a:t>实现进位加法，输出数据。</a:t>
            </a:r>
            <a:endParaRPr lang="zh-CN" altLang="en-US"/>
          </a:p>
          <a:p>
            <a:r>
              <a:rPr lang="zh-CN" altLang="en-US"/>
              <a:t>首先我们看看数据是怎么输入并且实现反向填入的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数据输入与反向填入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914400" lvl="2" indent="0">
              <a:buNone/>
            </a:pPr>
            <a:r>
              <a:rPr>
                <a:sym typeface="+mn-ea"/>
              </a:rPr>
              <a:t>gets(am);gets(bm);</a:t>
            </a:r>
            <a:endParaRPr lang="zh-CN" altLang="en-US"/>
          </a:p>
          <a:p>
            <a:r>
              <a:rPr>
                <a:sym typeface="+mn-ea"/>
              </a:rPr>
              <a:t>	lat=la=strlen(am);</a:t>
            </a:r>
            <a:endParaRPr lang="zh-CN" altLang="en-US"/>
          </a:p>
          <a:p>
            <a:r>
              <a:rPr>
                <a:sym typeface="+mn-ea"/>
              </a:rPr>
              <a:t>	lbt=lb=strlen(bm);</a:t>
            </a:r>
            <a:endParaRPr lang="zh-CN" altLang="en-US"/>
          </a:p>
          <a:p>
            <a:r>
              <a:rPr>
                <a:sym typeface="+mn-ea"/>
              </a:rPr>
              <a:t>	</a:t>
            </a:r>
            <a:endParaRPr lang="zh-CN" altLang="en-US"/>
          </a:p>
          <a:p>
            <a:r>
              <a:rPr>
                <a:sym typeface="+mn-ea"/>
              </a:rPr>
              <a:t>	if(la&gt;=lb) totl=la;</a:t>
            </a:r>
            <a:endParaRPr lang="zh-CN" altLang="en-US"/>
          </a:p>
          <a:p>
            <a:r>
              <a:rPr>
                <a:sym typeface="+mn-ea"/>
              </a:rPr>
              <a:t>	else totl=lb;</a:t>
            </a:r>
            <a:endParaRPr lang="zh-CN" altLang="en-US"/>
          </a:p>
          <a:p>
            <a:r>
              <a:rPr>
                <a:sym typeface="+mn-ea"/>
              </a:rPr>
              <a:t>	</a:t>
            </a:r>
            <a:endParaRPr lang="zh-CN" altLang="en-US"/>
          </a:p>
          <a:p>
            <a:r>
              <a:rPr>
                <a:sym typeface="+mn-ea"/>
              </a:rPr>
              <a:t>	int it=totl;</a:t>
            </a:r>
            <a:endParaRPr lang="zh-CN" altLang="en-US"/>
          </a:p>
          <a:p>
            <a:r>
              <a:rPr>
                <a:sym typeface="+mn-ea"/>
              </a:rPr>
              <a:t>	while(lat&amp;&amp;it&gt;=1) a[it--]=am[--lat]-'0';</a:t>
            </a:r>
            <a:endParaRPr lang="zh-CN" altLang="en-US"/>
          </a:p>
          <a:p>
            <a:r>
              <a:rPr>
                <a:sym typeface="+mn-ea"/>
              </a:rPr>
              <a:t>	it=totl;</a:t>
            </a:r>
            <a:endParaRPr lang="zh-CN" altLang="en-US"/>
          </a:p>
          <a:p>
            <a:r>
              <a:rPr>
                <a:sym typeface="+mn-ea"/>
              </a:rPr>
              <a:t>	while(lbt&amp;&amp;it&gt;=1) b[it--]=bm[--lbt]-'0';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-187125"/>
            <a:ext cx="10852237" cy="648000"/>
          </a:xfrm>
        </p:spPr>
        <p:txBody>
          <a:bodyPr/>
          <a:p>
            <a:r>
              <a:rPr lang="zh-CN" altLang="en-US"/>
              <a:t>进位运算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226695"/>
            <a:ext cx="10852150" cy="5572125"/>
          </a:xfrm>
        </p:spPr>
        <p:txBody>
          <a:bodyPr/>
          <a:p>
            <a:r>
              <a:rPr lang="zh-CN" altLang="en-US"/>
              <a:t>for(int i=totl;i&gt;=1;i--){</a:t>
            </a:r>
            <a:endParaRPr lang="zh-CN" altLang="en-US"/>
          </a:p>
          <a:p>
            <a:r>
              <a:rPr lang="zh-CN" altLang="en-US"/>
              <a:t>		if(a[i]+b[i]+flag&gt;=10){</a:t>
            </a:r>
            <a:endParaRPr lang="zh-CN" altLang="en-US"/>
          </a:p>
          <a:p>
            <a:r>
              <a:rPr lang="zh-CN" altLang="en-US"/>
              <a:t>			c[i]=a[i]+b[i]+flag-10;</a:t>
            </a:r>
            <a:endParaRPr lang="zh-CN" altLang="en-US"/>
          </a:p>
          <a:p>
            <a:r>
              <a:rPr lang="zh-CN" altLang="en-US"/>
              <a:t>			flag=1;</a:t>
            </a:r>
            <a:endParaRPr lang="zh-CN" altLang="en-US"/>
          </a:p>
          <a:p>
            <a:r>
              <a:rPr lang="zh-CN" altLang="en-US"/>
              <a:t>		}else{</a:t>
            </a:r>
            <a:endParaRPr lang="zh-CN" altLang="en-US"/>
          </a:p>
          <a:p>
            <a:r>
              <a:rPr lang="zh-CN" altLang="en-US"/>
              <a:t>			c[i]=a[i]+b[i]+flag;</a:t>
            </a:r>
            <a:endParaRPr lang="zh-CN" altLang="en-US"/>
          </a:p>
          <a:p>
            <a:r>
              <a:rPr lang="zh-CN" altLang="en-US"/>
              <a:t>			if(flag!=0) flag--;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if(c[1]&gt;=10){</a:t>
            </a:r>
            <a:endParaRPr lang="zh-CN" altLang="en-US"/>
          </a:p>
          <a:p>
            <a:r>
              <a:rPr lang="zh-CN" altLang="en-US"/>
              <a:t>		c[1]=c[1]-10;</a:t>
            </a:r>
            <a:endParaRPr lang="zh-CN" altLang="en-US"/>
          </a:p>
          <a:p>
            <a:r>
              <a:rPr lang="zh-CN" altLang="en-US"/>
              <a:t>		c[0]=1;</a:t>
            </a:r>
            <a:endParaRPr lang="zh-CN" altLang="en-US"/>
          </a:p>
          <a:p>
            <a:r>
              <a:rPr lang="zh-CN" altLang="en-US"/>
              <a:t>		it=0;</a:t>
            </a:r>
            <a:endParaRPr lang="zh-CN" altLang="en-US"/>
          </a:p>
          <a:p>
            <a:r>
              <a:rPr lang="zh-CN" altLang="en-US"/>
              <a:t>	}else it=1;</a:t>
            </a:r>
            <a:endParaRPr lang="zh-CN" altLang="en-US"/>
          </a:p>
          <a:p>
            <a:r>
              <a:rPr>
                <a:sym typeface="+mn-ea"/>
              </a:rPr>
              <a:t>for(int i=it;i&lt;=totl;i++) cout&lt;&lt;c[i];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1096</Words>
  <Application>WPS 演示</Application>
  <PresentationFormat>宽屏</PresentationFormat>
  <Paragraphs>59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字魂49号-逍遥行书</vt:lpstr>
      <vt:lpstr>Consolas</vt:lpstr>
      <vt:lpstr>Arial Unicode MS</vt:lpstr>
      <vt:lpstr>Office 主题​​</vt:lpstr>
      <vt:lpstr>高精度运算</vt:lpstr>
      <vt:lpstr>引例</vt:lpstr>
      <vt:lpstr>高精度加法——基础中的基础</vt:lpstr>
      <vt:lpstr>数据输入与反向填入</vt:lpstr>
      <vt:lpstr>进位运算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钱小彦</cp:lastModifiedBy>
  <cp:revision>3</cp:revision>
  <dcterms:created xsi:type="dcterms:W3CDTF">2019-07-11T04:02:00Z</dcterms:created>
  <dcterms:modified xsi:type="dcterms:W3CDTF">2019-07-11T04:46:01Z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