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257" r:id="rId3"/>
    <p:sldId id="304" r:id="rId4"/>
    <p:sldId id="305" r:id="rId5"/>
    <p:sldId id="306" r:id="rId6"/>
    <p:sldId id="258" r:id="rId7"/>
    <p:sldId id="317" r:id="rId8"/>
    <p:sldId id="260" r:id="rId9"/>
    <p:sldId id="261" r:id="rId10"/>
    <p:sldId id="262" r:id="rId11"/>
    <p:sldId id="307" r:id="rId12"/>
    <p:sldId id="308" r:id="rId13"/>
    <p:sldId id="263" r:id="rId14"/>
    <p:sldId id="311" r:id="rId15"/>
    <p:sldId id="313" r:id="rId16"/>
    <p:sldId id="314" r:id="rId17"/>
    <p:sldId id="268" r:id="rId18"/>
    <p:sldId id="269" r:id="rId19"/>
    <p:sldId id="270" r:id="rId20"/>
    <p:sldId id="271" r:id="rId21"/>
    <p:sldId id="272" r:id="rId22"/>
    <p:sldId id="309" r:id="rId23"/>
    <p:sldId id="310" r:id="rId24"/>
    <p:sldId id="315" r:id="rId25"/>
    <p:sldId id="274" r:id="rId26"/>
    <p:sldId id="275" r:id="rId27"/>
    <p:sldId id="283" r:id="rId28"/>
    <p:sldId id="284" r:id="rId29"/>
    <p:sldId id="285" r:id="rId30"/>
    <p:sldId id="303" r:id="rId31"/>
    <p:sldId id="287" r:id="rId32"/>
    <p:sldId id="291" r:id="rId33"/>
    <p:sldId id="293" r:id="rId34"/>
    <p:sldId id="294" r:id="rId35"/>
    <p:sldId id="295" r:id="rId36"/>
    <p:sldId id="296" r:id="rId37"/>
    <p:sldId id="297" r:id="rId38"/>
    <p:sldId id="298" r:id="rId39"/>
    <p:sldId id="300" r:id="rId40"/>
    <p:sldId id="301" r:id="rId41"/>
    <p:sldId id="302" r:id="rId42"/>
    <p:sldId id="279" r:id="rId43"/>
  </p:sldIdLst>
  <p:sldSz cx="9144000" cy="6858000" type="screen4x3"/>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4" d="100"/>
          <a:sy n="94" d="100"/>
        </p:scale>
        <p:origin x="1560" y="60"/>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56E1DE-750F-4DFE-80ED-C1BC2D0CD7CC}" type="datetimeFigureOut">
              <a:rPr lang="cs-CZ" smtClean="0"/>
              <a:t>05.12.2023</a:t>
            </a:fld>
            <a:endParaRPr lang="cs-CZ"/>
          </a:p>
        </p:txBody>
      </p:sp>
      <p:sp>
        <p:nvSpPr>
          <p:cNvPr id="4" name="Zástupný symbol pro obrázek snímk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EFDE78-476A-45CD-AB5D-F3F253289650}" type="slidenum">
              <a:rPr lang="cs-CZ" smtClean="0"/>
              <a:t>‹#›</a:t>
            </a:fld>
            <a:endParaRPr lang="cs-CZ"/>
          </a:p>
        </p:txBody>
      </p:sp>
    </p:spTree>
    <p:extLst>
      <p:ext uri="{BB962C8B-B14F-4D97-AF65-F5344CB8AC3E}">
        <p14:creationId xmlns:p14="http://schemas.microsoft.com/office/powerpoint/2010/main" val="4180469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57BA314B-FBDB-48E1-841F-105F86D99C50}" type="slidenum">
              <a:rPr lang="cs-CZ" altLang="cs-CZ" smtClean="0"/>
              <a:pPr eaLnBrk="1" hangingPunct="1">
                <a:spcBef>
                  <a:spcPct val="0"/>
                </a:spcBef>
              </a:pPr>
              <a:t>6</a:t>
            </a:fld>
            <a:endParaRPr lang="cs-CZ" altLang="cs-CZ"/>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cs-CZ" altLang="cs-CZ">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720D6CED-85D9-4E8B-8912-718D76CF3E3D}" type="slidenum">
              <a:rPr lang="cs-CZ" altLang="cs-CZ" smtClean="0"/>
              <a:pPr eaLnBrk="1" hangingPunct="1">
                <a:spcBef>
                  <a:spcPct val="0"/>
                </a:spcBef>
              </a:pPr>
              <a:t>21</a:t>
            </a:fld>
            <a:endParaRPr lang="cs-CZ" altLang="cs-CZ"/>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cs-CZ" altLang="cs-CZ">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4B39D76E-4226-4955-B7CC-EA0886259322}" type="slidenum">
              <a:rPr lang="cs-CZ" altLang="cs-CZ" smtClean="0"/>
              <a:pPr eaLnBrk="1" hangingPunct="1">
                <a:spcBef>
                  <a:spcPct val="0"/>
                </a:spcBef>
              </a:pPr>
              <a:t>25</a:t>
            </a:fld>
            <a:endParaRPr lang="cs-CZ" altLang="cs-CZ"/>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cs-CZ" altLang="cs-CZ">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E7C77EB-E6DF-47D6-8DB3-C02B34A7B9B4}" type="slidenum">
              <a:rPr lang="cs-CZ" altLang="cs-CZ" smtClean="0"/>
              <a:pPr eaLnBrk="1" hangingPunct="1">
                <a:spcBef>
                  <a:spcPct val="0"/>
                </a:spcBef>
              </a:pPr>
              <a:t>26</a:t>
            </a:fld>
            <a:endParaRPr lang="cs-CZ" altLang="cs-CZ"/>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cs-CZ" altLang="cs-CZ">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A8D236D-0084-4AD7-BBB9-026D6420E43C}" type="slidenum">
              <a:rPr lang="cs-CZ" altLang="cs-CZ" smtClean="0"/>
              <a:pPr eaLnBrk="1" hangingPunct="1">
                <a:spcBef>
                  <a:spcPct val="0"/>
                </a:spcBef>
              </a:pPr>
              <a:t>8</a:t>
            </a:fld>
            <a:endParaRPr lang="cs-CZ" altLang="cs-CZ"/>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cs-CZ" altLang="cs-CZ">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8285A434-6373-4884-89E5-CCBBAF176BF5}" type="slidenum">
              <a:rPr lang="cs-CZ" altLang="cs-CZ" smtClean="0"/>
              <a:pPr eaLnBrk="1" hangingPunct="1">
                <a:spcBef>
                  <a:spcPct val="0"/>
                </a:spcBef>
              </a:pPr>
              <a:t>9</a:t>
            </a:fld>
            <a:endParaRPr lang="cs-CZ" altLang="cs-CZ"/>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cs-CZ" altLang="cs-CZ">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E56F9C06-B467-47F2-B76C-E29929961F8A}" type="slidenum">
              <a:rPr lang="cs-CZ" altLang="cs-CZ" smtClean="0"/>
              <a:pPr eaLnBrk="1" hangingPunct="1">
                <a:spcBef>
                  <a:spcPct val="0"/>
                </a:spcBef>
              </a:pPr>
              <a:t>10</a:t>
            </a:fld>
            <a:endParaRPr lang="cs-CZ" altLang="cs-CZ"/>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cs-CZ" altLang="cs-CZ">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33A0027C-9BD8-4AB7-9020-1FC7ABE034AB}" type="slidenum">
              <a:rPr lang="cs-CZ" altLang="cs-CZ" smtClean="0"/>
              <a:pPr eaLnBrk="1" hangingPunct="1">
                <a:spcBef>
                  <a:spcPct val="0"/>
                </a:spcBef>
              </a:pPr>
              <a:t>13</a:t>
            </a:fld>
            <a:endParaRPr lang="cs-CZ" altLang="cs-CZ"/>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cs-CZ" altLang="cs-CZ">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32547517-9AAB-49DA-B8EB-02E0CF824814}" type="slidenum">
              <a:rPr lang="cs-CZ" altLang="cs-CZ" smtClean="0"/>
              <a:pPr eaLnBrk="1" hangingPunct="1">
                <a:spcBef>
                  <a:spcPct val="0"/>
                </a:spcBef>
              </a:pPr>
              <a:t>17</a:t>
            </a:fld>
            <a:endParaRPr lang="cs-CZ" altLang="cs-CZ"/>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cs-CZ" altLang="cs-CZ">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1257097-415D-4341-874F-0A47D36EE15B}" type="slidenum">
              <a:rPr lang="cs-CZ" altLang="cs-CZ" smtClean="0"/>
              <a:pPr eaLnBrk="1" hangingPunct="1">
                <a:spcBef>
                  <a:spcPct val="0"/>
                </a:spcBef>
              </a:pPr>
              <a:t>18</a:t>
            </a:fld>
            <a:endParaRPr lang="cs-CZ" altLang="cs-CZ"/>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cs-CZ" altLang="cs-CZ">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A0D81A71-EBC3-452E-ABE5-DDDD56DA50F8}" type="slidenum">
              <a:rPr lang="cs-CZ" altLang="cs-CZ" smtClean="0"/>
              <a:pPr eaLnBrk="1" hangingPunct="1">
                <a:spcBef>
                  <a:spcPct val="0"/>
                </a:spcBef>
              </a:pPr>
              <a:t>19</a:t>
            </a:fld>
            <a:endParaRPr lang="cs-CZ" altLang="cs-CZ"/>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cs-CZ" altLang="cs-CZ">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29A6D007-B980-4098-B289-554D3964591B}" type="slidenum">
              <a:rPr lang="cs-CZ" altLang="cs-CZ" smtClean="0"/>
              <a:pPr eaLnBrk="1" hangingPunct="1">
                <a:spcBef>
                  <a:spcPct val="0"/>
                </a:spcBef>
              </a:pPr>
              <a:t>20</a:t>
            </a:fld>
            <a:endParaRPr lang="cs-CZ" altLang="cs-CZ"/>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cs-CZ" altLang="cs-CZ">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cs-CZ"/>
              <a:t>Kliknutím lze upravit styl.</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cs-CZ"/>
              <a:t>Kliknutím lze upravit styl předlohy.</a:t>
            </a:r>
            <a:endParaRPr lang="en-US" dirty="0"/>
          </a:p>
        </p:txBody>
      </p:sp>
      <p:sp>
        <p:nvSpPr>
          <p:cNvPr id="7" name="Date Placeholder 6"/>
          <p:cNvSpPr>
            <a:spLocks noGrp="1"/>
          </p:cNvSpPr>
          <p:nvPr>
            <p:ph type="dt" sz="half" idx="10"/>
          </p:nvPr>
        </p:nvSpPr>
        <p:spPr/>
        <p:txBody>
          <a:bodyPr/>
          <a:lstStyle/>
          <a:p>
            <a:fld id="{CF79BDAE-305F-466D-A238-D7B8EFF09E3E}" type="datetime1">
              <a:rPr lang="cs-CZ" smtClean="0"/>
              <a:t>05.12.2023</a:t>
            </a:fld>
            <a:endParaRPr lang="cs-CZ"/>
          </a:p>
        </p:txBody>
      </p:sp>
      <p:sp>
        <p:nvSpPr>
          <p:cNvPr id="8" name="Slide Number Placeholder 7"/>
          <p:cNvSpPr>
            <a:spLocks noGrp="1"/>
          </p:cNvSpPr>
          <p:nvPr>
            <p:ph type="sldNum" sz="quarter" idx="11"/>
          </p:nvPr>
        </p:nvSpPr>
        <p:spPr/>
        <p:txBody>
          <a:bodyPr/>
          <a:lstStyle/>
          <a:p>
            <a:fld id="{AC57A5DF-1266-40EA-9282-1E66B9DE06C0}" type="slidenum">
              <a:rPr lang="cs-CZ" smtClean="0"/>
              <a:t>‹#›</a:t>
            </a:fld>
            <a:endParaRPr lang="cs-CZ"/>
          </a:p>
        </p:txBody>
      </p:sp>
      <p:sp>
        <p:nvSpPr>
          <p:cNvPr id="9" name="Footer Placeholder 8"/>
          <p:cNvSpPr>
            <a:spLocks noGrp="1"/>
          </p:cNvSpPr>
          <p:nvPr>
            <p:ph type="ftr" sz="quarter" idx="12"/>
          </p:nvPr>
        </p:nvSpPr>
        <p:spPr/>
        <p:txBody>
          <a:bodyPr/>
          <a:lstStyle/>
          <a:p>
            <a:r>
              <a:rPr lang="cs-CZ"/>
              <a:t>IN2-11-04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a:t>Kliknutím lze upravit styl.</a:t>
            </a:r>
            <a:endParaRPr lang="en-US" dirty="0"/>
          </a:p>
        </p:txBody>
      </p:sp>
      <p:sp>
        <p:nvSpPr>
          <p:cNvPr id="3" name="Vertical Text Placeholder 2"/>
          <p:cNvSpPr>
            <a:spLocks noGrp="1"/>
          </p:cNvSpPr>
          <p:nvPr>
            <p:ph type="body" orient="vert" idx="1"/>
          </p:nvPr>
        </p:nvSpPr>
        <p:spPr/>
        <p:txBody>
          <a:bodyPr vert="eaVert"/>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4" name="Date Placeholder 3"/>
          <p:cNvSpPr>
            <a:spLocks noGrp="1"/>
          </p:cNvSpPr>
          <p:nvPr>
            <p:ph type="dt" sz="half" idx="10"/>
          </p:nvPr>
        </p:nvSpPr>
        <p:spPr/>
        <p:txBody>
          <a:bodyPr/>
          <a:lstStyle/>
          <a:p>
            <a:fld id="{5DF07C5D-FA63-430B-976A-86FE9ADA5EF5}" type="datetime1">
              <a:rPr lang="cs-CZ" smtClean="0"/>
              <a:t>05.12.2023</a:t>
            </a:fld>
            <a:endParaRPr lang="cs-CZ"/>
          </a:p>
        </p:txBody>
      </p:sp>
      <p:sp>
        <p:nvSpPr>
          <p:cNvPr id="5" name="Footer Placeholder 4"/>
          <p:cNvSpPr>
            <a:spLocks noGrp="1"/>
          </p:cNvSpPr>
          <p:nvPr>
            <p:ph type="ftr" sz="quarter" idx="11"/>
          </p:nvPr>
        </p:nvSpPr>
        <p:spPr/>
        <p:txBody>
          <a:bodyPr/>
          <a:lstStyle/>
          <a:p>
            <a:r>
              <a:rPr lang="cs-CZ"/>
              <a:t>IN2-11-04</a:t>
            </a:r>
          </a:p>
        </p:txBody>
      </p:sp>
      <p:sp>
        <p:nvSpPr>
          <p:cNvPr id="6" name="Slide Number Placeholder 5"/>
          <p:cNvSpPr>
            <a:spLocks noGrp="1"/>
          </p:cNvSpPr>
          <p:nvPr>
            <p:ph type="sldNum" sz="quarter" idx="12"/>
          </p:nvPr>
        </p:nvSpPr>
        <p:spPr/>
        <p:txBody>
          <a:bodyPr/>
          <a:lstStyle/>
          <a:p>
            <a:fld id="{AC57A5DF-1266-40EA-9282-1E66B9DE06C0}" type="slidenum">
              <a:rPr lang="cs-CZ" smtClean="0"/>
              <a:t>‹#›</a:t>
            </a:fld>
            <a:endParaRPr lang="cs-C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cs-CZ"/>
              <a:t>Kliknutím lze upravit styl.</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4" name="Date Placeholder 3"/>
          <p:cNvSpPr>
            <a:spLocks noGrp="1"/>
          </p:cNvSpPr>
          <p:nvPr>
            <p:ph type="dt" sz="half" idx="10"/>
          </p:nvPr>
        </p:nvSpPr>
        <p:spPr/>
        <p:txBody>
          <a:bodyPr/>
          <a:lstStyle/>
          <a:p>
            <a:fld id="{6E9AC37E-DDC7-44B2-9975-1E90B806E590}" type="datetime1">
              <a:rPr lang="cs-CZ" smtClean="0"/>
              <a:t>05.12.2023</a:t>
            </a:fld>
            <a:endParaRPr lang="cs-CZ"/>
          </a:p>
        </p:txBody>
      </p:sp>
      <p:sp>
        <p:nvSpPr>
          <p:cNvPr id="5" name="Footer Placeholder 4"/>
          <p:cNvSpPr>
            <a:spLocks noGrp="1"/>
          </p:cNvSpPr>
          <p:nvPr>
            <p:ph type="ftr" sz="quarter" idx="11"/>
          </p:nvPr>
        </p:nvSpPr>
        <p:spPr/>
        <p:txBody>
          <a:bodyPr/>
          <a:lstStyle/>
          <a:p>
            <a:r>
              <a:rPr lang="cs-CZ"/>
              <a:t>IN2-11-04</a:t>
            </a:r>
          </a:p>
        </p:txBody>
      </p:sp>
      <p:sp>
        <p:nvSpPr>
          <p:cNvPr id="6" name="Slide Number Placeholder 5"/>
          <p:cNvSpPr>
            <a:spLocks noGrp="1"/>
          </p:cNvSpPr>
          <p:nvPr>
            <p:ph type="sldNum" sz="quarter" idx="12"/>
          </p:nvPr>
        </p:nvSpPr>
        <p:spPr/>
        <p:txBody>
          <a:bodyPr/>
          <a:lstStyle/>
          <a:p>
            <a:fld id="{AC57A5DF-1266-40EA-9282-1E66B9DE06C0}" type="slidenum">
              <a:rPr lang="cs-CZ" smtClean="0"/>
              <a:t>‹#›</a:t>
            </a:fld>
            <a:endParaRPr lang="cs-CZ"/>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Nadpis a diagram nebo organizační schéma">
    <p:spTree>
      <p:nvGrpSpPr>
        <p:cNvPr id="1" name=""/>
        <p:cNvGrpSpPr/>
        <p:nvPr/>
      </p:nvGrpSpPr>
      <p:grpSpPr>
        <a:xfrm>
          <a:off x="0" y="0"/>
          <a:ext cx="0" cy="0"/>
          <a:chOff x="0" y="0"/>
          <a:chExt cx="0" cy="0"/>
        </a:xfrm>
      </p:grpSpPr>
      <p:sp>
        <p:nvSpPr>
          <p:cNvPr id="2" name="Nadpis 1"/>
          <p:cNvSpPr>
            <a:spLocks noGrp="1"/>
          </p:cNvSpPr>
          <p:nvPr>
            <p:ph type="title"/>
          </p:nvPr>
        </p:nvSpPr>
        <p:spPr>
          <a:xfrm>
            <a:off x="1150938" y="214313"/>
            <a:ext cx="7793037" cy="838200"/>
          </a:xfrm>
        </p:spPr>
        <p:txBody>
          <a:bodyPr/>
          <a:lstStyle/>
          <a:p>
            <a:r>
              <a:rPr lang="cs-CZ"/>
              <a:t>Kliknutím lze upravit styl.</a:t>
            </a:r>
          </a:p>
        </p:txBody>
      </p:sp>
      <p:sp>
        <p:nvSpPr>
          <p:cNvPr id="3" name="Zástupný symbol pro objekt SmartArt 2"/>
          <p:cNvSpPr>
            <a:spLocks noGrp="1"/>
          </p:cNvSpPr>
          <p:nvPr>
            <p:ph type="dgm" idx="1"/>
          </p:nvPr>
        </p:nvSpPr>
        <p:spPr>
          <a:xfrm>
            <a:off x="684213" y="1196975"/>
            <a:ext cx="8270875" cy="4935538"/>
          </a:xfrm>
        </p:spPr>
        <p:txBody>
          <a:bodyPr/>
          <a:lstStyle/>
          <a:p>
            <a:endParaRPr lang="cs-CZ"/>
          </a:p>
        </p:txBody>
      </p:sp>
      <p:sp>
        <p:nvSpPr>
          <p:cNvPr id="4" name="Zástupný symbol pro datum 3"/>
          <p:cNvSpPr>
            <a:spLocks noGrp="1"/>
          </p:cNvSpPr>
          <p:nvPr>
            <p:ph type="dt" sz="half" idx="10"/>
          </p:nvPr>
        </p:nvSpPr>
        <p:spPr>
          <a:xfrm>
            <a:off x="1162050" y="6243638"/>
            <a:ext cx="1905000" cy="457200"/>
          </a:xfrm>
        </p:spPr>
        <p:txBody>
          <a:bodyPr/>
          <a:lstStyle>
            <a:lvl1pPr>
              <a:defRPr/>
            </a:lvl1pPr>
          </a:lstStyle>
          <a:p>
            <a:fld id="{4882751E-051D-4F55-9C09-44DD77943F3E}" type="datetime1">
              <a:rPr lang="cs-CZ" altLang="cs-CZ" smtClean="0"/>
              <a:t>05.12.2023</a:t>
            </a:fld>
            <a:endParaRPr lang="cs-CZ" altLang="cs-CZ"/>
          </a:p>
        </p:txBody>
      </p:sp>
      <p:sp>
        <p:nvSpPr>
          <p:cNvPr id="5" name="Zástupný symbol pro zápatí 4"/>
          <p:cNvSpPr>
            <a:spLocks noGrp="1"/>
          </p:cNvSpPr>
          <p:nvPr>
            <p:ph type="ftr" sz="quarter" idx="11"/>
          </p:nvPr>
        </p:nvSpPr>
        <p:spPr>
          <a:xfrm>
            <a:off x="3657600" y="6243638"/>
            <a:ext cx="2895600" cy="457200"/>
          </a:xfrm>
        </p:spPr>
        <p:txBody>
          <a:bodyPr/>
          <a:lstStyle>
            <a:lvl1pPr>
              <a:defRPr/>
            </a:lvl1pPr>
          </a:lstStyle>
          <a:p>
            <a:r>
              <a:rPr lang="cs-CZ" altLang="cs-CZ"/>
              <a:t>IN2-11-04</a:t>
            </a:r>
          </a:p>
        </p:txBody>
      </p:sp>
      <p:sp>
        <p:nvSpPr>
          <p:cNvPr id="6" name="Zástupný symbol pro číslo snímku 5"/>
          <p:cNvSpPr>
            <a:spLocks noGrp="1"/>
          </p:cNvSpPr>
          <p:nvPr>
            <p:ph type="sldNum" sz="quarter" idx="12"/>
          </p:nvPr>
        </p:nvSpPr>
        <p:spPr>
          <a:xfrm>
            <a:off x="7042150" y="6243638"/>
            <a:ext cx="1905000" cy="457200"/>
          </a:xfrm>
        </p:spPr>
        <p:txBody>
          <a:bodyPr/>
          <a:lstStyle>
            <a:lvl1pPr>
              <a:defRPr/>
            </a:lvl1pPr>
          </a:lstStyle>
          <a:p>
            <a:fld id="{65CA6E7F-46A3-41D9-BA43-518EE6C826BD}" type="slidenum">
              <a:rPr lang="cs-CZ" altLang="cs-CZ"/>
              <a:pPr/>
              <a:t>‹#›</a:t>
            </a:fld>
            <a:endParaRPr lang="cs-CZ" altLang="cs-CZ"/>
          </a:p>
        </p:txBody>
      </p:sp>
    </p:spTree>
    <p:extLst>
      <p:ext uri="{BB962C8B-B14F-4D97-AF65-F5344CB8AC3E}">
        <p14:creationId xmlns:p14="http://schemas.microsoft.com/office/powerpoint/2010/main" val="741983825"/>
      </p:ext>
    </p:extLst>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a:t>Kliknutím lze upravit styl.</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10"/>
          </p:nvPr>
        </p:nvSpPr>
        <p:spPr/>
        <p:txBody>
          <a:bodyPr/>
          <a:lstStyle/>
          <a:p>
            <a:fld id="{D6011468-FE12-47DB-9725-E8A89F9B66F8}" type="datetime1">
              <a:rPr lang="cs-CZ" smtClean="0"/>
              <a:t>05.12.2023</a:t>
            </a:fld>
            <a:endParaRPr lang="cs-CZ"/>
          </a:p>
        </p:txBody>
      </p:sp>
      <p:sp>
        <p:nvSpPr>
          <p:cNvPr id="5" name="Footer Placeholder 4"/>
          <p:cNvSpPr>
            <a:spLocks noGrp="1"/>
          </p:cNvSpPr>
          <p:nvPr>
            <p:ph type="ftr" sz="quarter" idx="11"/>
          </p:nvPr>
        </p:nvSpPr>
        <p:spPr/>
        <p:txBody>
          <a:bodyPr/>
          <a:lstStyle/>
          <a:p>
            <a:r>
              <a:rPr lang="cs-CZ"/>
              <a:t>IN2-11-04</a:t>
            </a:r>
          </a:p>
        </p:txBody>
      </p:sp>
      <p:sp>
        <p:nvSpPr>
          <p:cNvPr id="6" name="Slide Number Placeholder 5"/>
          <p:cNvSpPr>
            <a:spLocks noGrp="1"/>
          </p:cNvSpPr>
          <p:nvPr>
            <p:ph type="sldNum" sz="quarter" idx="12"/>
          </p:nvPr>
        </p:nvSpPr>
        <p:spPr/>
        <p:txBody>
          <a:bodyPr/>
          <a:lstStyle/>
          <a:p>
            <a:fld id="{AC57A5DF-1266-40EA-9282-1E66B9DE06C0}" type="slidenum">
              <a:rPr lang="cs-CZ" smtClean="0"/>
              <a:t>‹#›</a:t>
            </a:fld>
            <a:endParaRPr lang="cs-CZ"/>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části">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cs-CZ"/>
              <a:t>Kliknutím lze upravit styl.</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a:t>Kliknutím lze upravit styly předlohy textu.</a:t>
            </a:r>
          </a:p>
        </p:txBody>
      </p:sp>
      <p:sp>
        <p:nvSpPr>
          <p:cNvPr id="4" name="Date Placeholder 3"/>
          <p:cNvSpPr>
            <a:spLocks noGrp="1"/>
          </p:cNvSpPr>
          <p:nvPr>
            <p:ph type="dt" sz="half" idx="10"/>
          </p:nvPr>
        </p:nvSpPr>
        <p:spPr/>
        <p:txBody>
          <a:bodyPr/>
          <a:lstStyle/>
          <a:p>
            <a:fld id="{E2475700-332A-4EB1-83C2-C788751CDAB0}" type="datetime1">
              <a:rPr lang="cs-CZ" smtClean="0"/>
              <a:t>05.12.2023</a:t>
            </a:fld>
            <a:endParaRPr lang="cs-CZ"/>
          </a:p>
        </p:txBody>
      </p:sp>
      <p:sp>
        <p:nvSpPr>
          <p:cNvPr id="5" name="Footer Placeholder 4"/>
          <p:cNvSpPr>
            <a:spLocks noGrp="1"/>
          </p:cNvSpPr>
          <p:nvPr>
            <p:ph type="ftr" sz="quarter" idx="11"/>
          </p:nvPr>
        </p:nvSpPr>
        <p:spPr/>
        <p:txBody>
          <a:bodyPr/>
          <a:lstStyle/>
          <a:p>
            <a:r>
              <a:rPr lang="cs-CZ"/>
              <a:t>IN2-11-04</a:t>
            </a:r>
          </a:p>
        </p:txBody>
      </p:sp>
      <p:sp>
        <p:nvSpPr>
          <p:cNvPr id="6" name="Slide Number Placeholder 5"/>
          <p:cNvSpPr>
            <a:spLocks noGrp="1"/>
          </p:cNvSpPr>
          <p:nvPr>
            <p:ph type="sldNum" sz="quarter" idx="12"/>
          </p:nvPr>
        </p:nvSpPr>
        <p:spPr/>
        <p:txBody>
          <a:bodyPr/>
          <a:lstStyle/>
          <a:p>
            <a:fld id="{AC57A5DF-1266-40EA-9282-1E66B9DE06C0}" type="slidenum">
              <a:rPr lang="cs-CZ" smtClean="0"/>
              <a:t>‹#›</a:t>
            </a:fld>
            <a:endParaRPr lang="cs-CZ"/>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a:t>Kliknutím lze upravit styl.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5" name="Date Placeholder 4"/>
          <p:cNvSpPr>
            <a:spLocks noGrp="1"/>
          </p:cNvSpPr>
          <p:nvPr>
            <p:ph type="dt" sz="half" idx="10"/>
          </p:nvPr>
        </p:nvSpPr>
        <p:spPr/>
        <p:txBody>
          <a:bodyPr/>
          <a:lstStyle/>
          <a:p>
            <a:fld id="{8028BEFE-AF8B-4034-B74C-5626C0D7C220}" type="datetime1">
              <a:rPr lang="cs-CZ" smtClean="0"/>
              <a:t>05.12.2023</a:t>
            </a:fld>
            <a:endParaRPr lang="cs-CZ"/>
          </a:p>
        </p:txBody>
      </p:sp>
      <p:sp>
        <p:nvSpPr>
          <p:cNvPr id="6" name="Footer Placeholder 5"/>
          <p:cNvSpPr>
            <a:spLocks noGrp="1"/>
          </p:cNvSpPr>
          <p:nvPr>
            <p:ph type="ftr" sz="quarter" idx="11"/>
          </p:nvPr>
        </p:nvSpPr>
        <p:spPr/>
        <p:txBody>
          <a:bodyPr/>
          <a:lstStyle/>
          <a:p>
            <a:r>
              <a:rPr lang="cs-CZ"/>
              <a:t>IN2-11-04</a:t>
            </a:r>
          </a:p>
        </p:txBody>
      </p:sp>
      <p:sp>
        <p:nvSpPr>
          <p:cNvPr id="7" name="Slide Number Placeholder 6"/>
          <p:cNvSpPr>
            <a:spLocks noGrp="1"/>
          </p:cNvSpPr>
          <p:nvPr>
            <p:ph type="sldNum" sz="quarter" idx="12"/>
          </p:nvPr>
        </p:nvSpPr>
        <p:spPr/>
        <p:txBody>
          <a:bodyPr/>
          <a:lstStyle/>
          <a:p>
            <a:fld id="{AC57A5DF-1266-40EA-9282-1E66B9DE06C0}" type="slidenum">
              <a:rPr lang="cs-CZ" smtClean="0"/>
              <a:t>‹#›</a:t>
            </a:fld>
            <a:endParaRPr lang="cs-CZ"/>
          </a:p>
        </p:txBody>
      </p:sp>
      <p:sp>
        <p:nvSpPr>
          <p:cNvPr id="9" name="Content Placeholder 8"/>
          <p:cNvSpPr>
            <a:spLocks noGrp="1"/>
          </p:cNvSpPr>
          <p:nvPr>
            <p:ph sz="quarter" idx="13"/>
          </p:nvPr>
        </p:nvSpPr>
        <p:spPr>
          <a:xfrm>
            <a:off x="365760" y="1600200"/>
            <a:ext cx="4041648" cy="4526280"/>
          </a:xfrm>
        </p:spPr>
        <p:txBody>
          <a:body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cs-CZ"/>
              <a:t>Kliknutím lze upravit styl.</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Kliknutím lze upravit styly předlohy textu.</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Kliknutím lze upravit styly předlohy textu.</a:t>
            </a:r>
          </a:p>
        </p:txBody>
      </p:sp>
      <p:sp>
        <p:nvSpPr>
          <p:cNvPr id="7" name="Date Placeholder 6"/>
          <p:cNvSpPr>
            <a:spLocks noGrp="1"/>
          </p:cNvSpPr>
          <p:nvPr>
            <p:ph type="dt" sz="half" idx="10"/>
          </p:nvPr>
        </p:nvSpPr>
        <p:spPr/>
        <p:txBody>
          <a:bodyPr/>
          <a:lstStyle/>
          <a:p>
            <a:fld id="{D865F67A-4F84-429A-87B0-C6449DDDADC4}" type="datetime1">
              <a:rPr lang="cs-CZ" smtClean="0"/>
              <a:t>05.12.2023</a:t>
            </a:fld>
            <a:endParaRPr lang="cs-CZ"/>
          </a:p>
        </p:txBody>
      </p:sp>
      <p:sp>
        <p:nvSpPr>
          <p:cNvPr id="8" name="Footer Placeholder 7"/>
          <p:cNvSpPr>
            <a:spLocks noGrp="1"/>
          </p:cNvSpPr>
          <p:nvPr>
            <p:ph type="ftr" sz="quarter" idx="11"/>
          </p:nvPr>
        </p:nvSpPr>
        <p:spPr/>
        <p:txBody>
          <a:bodyPr/>
          <a:lstStyle/>
          <a:p>
            <a:r>
              <a:rPr lang="cs-CZ"/>
              <a:t>IN2-11-04</a:t>
            </a:r>
          </a:p>
        </p:txBody>
      </p:sp>
      <p:sp>
        <p:nvSpPr>
          <p:cNvPr id="9" name="Slide Number Placeholder 8"/>
          <p:cNvSpPr>
            <a:spLocks noGrp="1"/>
          </p:cNvSpPr>
          <p:nvPr>
            <p:ph type="sldNum" sz="quarter" idx="12"/>
          </p:nvPr>
        </p:nvSpPr>
        <p:spPr/>
        <p:txBody>
          <a:bodyPr/>
          <a:lstStyle/>
          <a:p>
            <a:fld id="{AC57A5DF-1266-40EA-9282-1E66B9DE06C0}" type="slidenum">
              <a:rPr lang="cs-CZ" smtClean="0"/>
              <a:t>‹#›</a:t>
            </a:fld>
            <a:endParaRPr lang="cs-CZ"/>
          </a:p>
        </p:txBody>
      </p:sp>
      <p:sp>
        <p:nvSpPr>
          <p:cNvPr id="11" name="Content Placeholder 10"/>
          <p:cNvSpPr>
            <a:spLocks noGrp="1"/>
          </p:cNvSpPr>
          <p:nvPr>
            <p:ph sz="quarter" idx="13"/>
          </p:nvPr>
        </p:nvSpPr>
        <p:spPr>
          <a:xfrm>
            <a:off x="457200" y="2212848"/>
            <a:ext cx="4041648" cy="3913632"/>
          </a:xfrm>
        </p:spPr>
        <p:txBody>
          <a:body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Pouze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a:t>Kliknutím lze upravit styl.</a:t>
            </a:r>
            <a:endParaRPr lang="en-US" dirty="0"/>
          </a:p>
        </p:txBody>
      </p:sp>
      <p:sp>
        <p:nvSpPr>
          <p:cNvPr id="3" name="Date Placeholder 2"/>
          <p:cNvSpPr>
            <a:spLocks noGrp="1"/>
          </p:cNvSpPr>
          <p:nvPr>
            <p:ph type="dt" sz="half" idx="10"/>
          </p:nvPr>
        </p:nvSpPr>
        <p:spPr/>
        <p:txBody>
          <a:bodyPr/>
          <a:lstStyle/>
          <a:p>
            <a:fld id="{1570A2C5-4162-40D8-BE39-5ED47351524D}" type="datetime1">
              <a:rPr lang="cs-CZ" smtClean="0"/>
              <a:t>05.12.2023</a:t>
            </a:fld>
            <a:endParaRPr lang="cs-CZ"/>
          </a:p>
        </p:txBody>
      </p:sp>
      <p:sp>
        <p:nvSpPr>
          <p:cNvPr id="4" name="Footer Placeholder 3"/>
          <p:cNvSpPr>
            <a:spLocks noGrp="1"/>
          </p:cNvSpPr>
          <p:nvPr>
            <p:ph type="ftr" sz="quarter" idx="11"/>
          </p:nvPr>
        </p:nvSpPr>
        <p:spPr/>
        <p:txBody>
          <a:bodyPr/>
          <a:lstStyle/>
          <a:p>
            <a:r>
              <a:rPr lang="cs-CZ"/>
              <a:t>IN2-11-04</a:t>
            </a:r>
          </a:p>
        </p:txBody>
      </p:sp>
      <p:sp>
        <p:nvSpPr>
          <p:cNvPr id="5" name="Slide Number Placeholder 4"/>
          <p:cNvSpPr>
            <a:spLocks noGrp="1"/>
          </p:cNvSpPr>
          <p:nvPr>
            <p:ph type="sldNum" sz="quarter" idx="12"/>
          </p:nvPr>
        </p:nvSpPr>
        <p:spPr/>
        <p:txBody>
          <a:bodyPr/>
          <a:lstStyle/>
          <a:p>
            <a:fld id="{AC57A5DF-1266-40EA-9282-1E66B9DE06C0}" type="slidenum">
              <a:rPr lang="cs-CZ" smtClean="0"/>
              <a:t>‹#›</a:t>
            </a:fld>
            <a:endParaRPr lang="cs-C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538A1F-FD18-4DD7-8EE9-6D3CA35D2379}" type="datetime1">
              <a:rPr lang="cs-CZ" smtClean="0"/>
              <a:t>05.12.2023</a:t>
            </a:fld>
            <a:endParaRPr lang="cs-CZ"/>
          </a:p>
        </p:txBody>
      </p:sp>
      <p:sp>
        <p:nvSpPr>
          <p:cNvPr id="3" name="Footer Placeholder 2"/>
          <p:cNvSpPr>
            <a:spLocks noGrp="1"/>
          </p:cNvSpPr>
          <p:nvPr>
            <p:ph type="ftr" sz="quarter" idx="11"/>
          </p:nvPr>
        </p:nvSpPr>
        <p:spPr/>
        <p:txBody>
          <a:bodyPr/>
          <a:lstStyle/>
          <a:p>
            <a:r>
              <a:rPr lang="cs-CZ"/>
              <a:t>IN2-11-04</a:t>
            </a:r>
          </a:p>
        </p:txBody>
      </p:sp>
      <p:sp>
        <p:nvSpPr>
          <p:cNvPr id="4" name="Slide Number Placeholder 3"/>
          <p:cNvSpPr>
            <a:spLocks noGrp="1"/>
          </p:cNvSpPr>
          <p:nvPr>
            <p:ph type="sldNum" sz="quarter" idx="12"/>
          </p:nvPr>
        </p:nvSpPr>
        <p:spPr/>
        <p:txBody>
          <a:bodyPr/>
          <a:lstStyle/>
          <a:p>
            <a:fld id="{AC57A5DF-1266-40EA-9282-1E66B9DE06C0}" type="slidenum">
              <a:rPr lang="cs-CZ" smtClean="0"/>
              <a:t>‹#›</a:t>
            </a:fld>
            <a:endParaRPr lang="cs-C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cs-CZ"/>
              <a:t>Kliknutím lze upravit styl.</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a:t>Kliknutím lze upravit styly předlohy textu.</a:t>
            </a:r>
          </a:p>
        </p:txBody>
      </p:sp>
      <p:sp>
        <p:nvSpPr>
          <p:cNvPr id="5" name="Date Placeholder 4"/>
          <p:cNvSpPr>
            <a:spLocks noGrp="1"/>
          </p:cNvSpPr>
          <p:nvPr>
            <p:ph type="dt" sz="half" idx="10"/>
          </p:nvPr>
        </p:nvSpPr>
        <p:spPr/>
        <p:txBody>
          <a:bodyPr/>
          <a:lstStyle/>
          <a:p>
            <a:fld id="{91E17028-9449-4EB6-98C9-A2CB902CA58A}" type="datetime1">
              <a:rPr lang="cs-CZ" smtClean="0"/>
              <a:t>05.12.2023</a:t>
            </a:fld>
            <a:endParaRPr lang="cs-CZ"/>
          </a:p>
        </p:txBody>
      </p:sp>
      <p:sp>
        <p:nvSpPr>
          <p:cNvPr id="6" name="Footer Placeholder 5"/>
          <p:cNvSpPr>
            <a:spLocks noGrp="1"/>
          </p:cNvSpPr>
          <p:nvPr>
            <p:ph type="ftr" sz="quarter" idx="11"/>
          </p:nvPr>
        </p:nvSpPr>
        <p:spPr/>
        <p:txBody>
          <a:bodyPr/>
          <a:lstStyle/>
          <a:p>
            <a:r>
              <a:rPr lang="cs-CZ"/>
              <a:t>IN2-11-04</a:t>
            </a:r>
          </a:p>
        </p:txBody>
      </p:sp>
      <p:sp>
        <p:nvSpPr>
          <p:cNvPr id="7" name="Slide Number Placeholder 6"/>
          <p:cNvSpPr>
            <a:spLocks noGrp="1"/>
          </p:cNvSpPr>
          <p:nvPr>
            <p:ph type="sldNum" sz="quarter" idx="12"/>
          </p:nvPr>
        </p:nvSpPr>
        <p:spPr/>
        <p:txBody>
          <a:bodyPr/>
          <a:lstStyle/>
          <a:p>
            <a:fld id="{AC57A5DF-1266-40EA-9282-1E66B9DE06C0}" type="slidenum">
              <a:rPr lang="cs-CZ" smtClean="0"/>
              <a:t>‹#›</a:t>
            </a:fld>
            <a:endParaRPr lang="cs-CZ"/>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cs-CZ"/>
              <a:t>Kliknutím lze upravit styl.</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cs-CZ"/>
              <a:t>Kliknutím na ikonu přidáte obrázek.</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a:t>Kliknutím lze upravit styly předlohy textu.</a:t>
            </a:r>
          </a:p>
        </p:txBody>
      </p:sp>
      <p:sp>
        <p:nvSpPr>
          <p:cNvPr id="5" name="Date Placeholder 4"/>
          <p:cNvSpPr>
            <a:spLocks noGrp="1"/>
          </p:cNvSpPr>
          <p:nvPr>
            <p:ph type="dt" sz="half" idx="10"/>
          </p:nvPr>
        </p:nvSpPr>
        <p:spPr/>
        <p:txBody>
          <a:bodyPr/>
          <a:lstStyle/>
          <a:p>
            <a:fld id="{11E8B5DC-3EAD-4BC6-9AB6-E7DA97056C1E}" type="datetime1">
              <a:rPr lang="cs-CZ" smtClean="0"/>
              <a:t>05.12.2023</a:t>
            </a:fld>
            <a:endParaRPr lang="cs-CZ"/>
          </a:p>
        </p:txBody>
      </p:sp>
      <p:sp>
        <p:nvSpPr>
          <p:cNvPr id="6" name="Footer Placeholder 5"/>
          <p:cNvSpPr>
            <a:spLocks noGrp="1"/>
          </p:cNvSpPr>
          <p:nvPr>
            <p:ph type="ftr" sz="quarter" idx="11"/>
          </p:nvPr>
        </p:nvSpPr>
        <p:spPr/>
        <p:txBody>
          <a:bodyPr/>
          <a:lstStyle/>
          <a:p>
            <a:r>
              <a:rPr lang="cs-CZ"/>
              <a:t>IN2-11-04</a:t>
            </a:r>
          </a:p>
        </p:txBody>
      </p:sp>
      <p:sp>
        <p:nvSpPr>
          <p:cNvPr id="7" name="Slide Number Placeholder 6"/>
          <p:cNvSpPr>
            <a:spLocks noGrp="1"/>
          </p:cNvSpPr>
          <p:nvPr>
            <p:ph type="sldNum" sz="quarter" idx="12"/>
          </p:nvPr>
        </p:nvSpPr>
        <p:spPr/>
        <p:txBody>
          <a:bodyPr/>
          <a:lstStyle/>
          <a:p>
            <a:fld id="{AC57A5DF-1266-40EA-9282-1E66B9DE06C0}" type="slidenum">
              <a:rPr lang="cs-CZ" smtClean="0"/>
              <a:t>‹#›</a:t>
            </a:fld>
            <a:endParaRPr lang="cs-C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cs-CZ"/>
              <a:t>Kliknutím lze upravit styl.</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0E14339A-4091-46AE-AE3B-CB17A9AA1EBD}" type="datetime1">
              <a:rPr lang="cs-CZ" smtClean="0"/>
              <a:t>05.12.2023</a:t>
            </a:fld>
            <a:endParaRPr lang="cs-CZ"/>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cs-CZ"/>
              <a:t>IN2-11-04</a:t>
            </a: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C57A5DF-1266-40EA-9282-1E66B9DE06C0}" type="slidenum">
              <a:rPr lang="cs-CZ" smtClean="0"/>
              <a:t>‹#›</a:t>
            </a:fld>
            <a:endParaRPr lang="cs-CZ"/>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1628801"/>
            <a:ext cx="7772400" cy="1971650"/>
          </a:xfrm>
        </p:spPr>
        <p:txBody>
          <a:bodyPr>
            <a:noAutofit/>
          </a:bodyPr>
          <a:lstStyle/>
          <a:p>
            <a:r>
              <a:rPr lang="cs-CZ" sz="6600" dirty="0">
                <a:solidFill>
                  <a:schemeClr val="tx2"/>
                </a:solidFill>
                <a:effectLst>
                  <a:outerShdw blurRad="63500" dist="38100" dir="5400000" algn="t" rotWithShape="0">
                    <a:prstClr val="black">
                      <a:alpha val="25000"/>
                    </a:prstClr>
                  </a:outerShdw>
                </a:effectLst>
                <a:latin typeface="+mn-lt"/>
              </a:rPr>
              <a:t>Programové vybavení počítače</a:t>
            </a:r>
          </a:p>
        </p:txBody>
      </p:sp>
      <p:sp>
        <p:nvSpPr>
          <p:cNvPr id="3" name="Podnadpis 2"/>
          <p:cNvSpPr>
            <a:spLocks noGrp="1"/>
          </p:cNvSpPr>
          <p:nvPr>
            <p:ph type="subTitle" idx="1"/>
          </p:nvPr>
        </p:nvSpPr>
        <p:spPr/>
        <p:txBody>
          <a:bodyPr/>
          <a:lstStyle/>
          <a:p>
            <a:pPr lvl="0"/>
            <a:r>
              <a:rPr lang="cs-CZ" altLang="cs-CZ">
                <a:solidFill>
                  <a:prstClr val="black"/>
                </a:solidFill>
              </a:rPr>
              <a:t>PRIPO - přednáška </a:t>
            </a:r>
            <a:r>
              <a:rPr lang="cs-CZ" altLang="cs-CZ" dirty="0">
                <a:solidFill>
                  <a:prstClr val="black"/>
                </a:solidFill>
              </a:rPr>
              <a:t>10</a:t>
            </a:r>
          </a:p>
          <a:p>
            <a:pPr lvl="0"/>
            <a:r>
              <a:rPr lang="cs-CZ" altLang="cs-CZ" dirty="0">
                <a:solidFill>
                  <a:prstClr val="black"/>
                </a:solidFill>
              </a:rPr>
              <a:t>Prof. RNDr. Peter Mikulecký, PhD.</a:t>
            </a:r>
          </a:p>
          <a:p>
            <a:endParaRPr lang="cs-CZ" dirty="0"/>
          </a:p>
        </p:txBody>
      </p:sp>
      <p:sp>
        <p:nvSpPr>
          <p:cNvPr id="4" name="Zástupný symbol pro číslo snímku 3"/>
          <p:cNvSpPr>
            <a:spLocks noGrp="1"/>
          </p:cNvSpPr>
          <p:nvPr>
            <p:ph type="sldNum" sz="quarter" idx="11"/>
          </p:nvPr>
        </p:nvSpPr>
        <p:spPr/>
        <p:txBody>
          <a:bodyPr/>
          <a:lstStyle/>
          <a:p>
            <a:fld id="{AC57A5DF-1266-40EA-9282-1E66B9DE06C0}" type="slidenum">
              <a:rPr lang="cs-CZ" smtClean="0"/>
              <a:t>1</a:t>
            </a:fld>
            <a:endParaRPr lang="cs-CZ"/>
          </a:p>
        </p:txBody>
      </p:sp>
    </p:spTree>
    <p:extLst>
      <p:ext uri="{BB962C8B-B14F-4D97-AF65-F5344CB8AC3E}">
        <p14:creationId xmlns:p14="http://schemas.microsoft.com/office/powerpoint/2010/main" val="2493886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468313" y="188913"/>
            <a:ext cx="8229600" cy="1143000"/>
          </a:xfrm>
        </p:spPr>
        <p:txBody>
          <a:bodyPr/>
          <a:lstStyle/>
          <a:p>
            <a:pPr eaLnBrk="1" hangingPunct="1">
              <a:defRPr/>
            </a:pPr>
            <a:r>
              <a:rPr lang="cs-CZ" sz="4000" dirty="0">
                <a:cs typeface="Arial" pitchFamily="34" charset="0"/>
              </a:rPr>
              <a:t>Komponenty operačního systému</a:t>
            </a:r>
          </a:p>
        </p:txBody>
      </p:sp>
      <p:sp>
        <p:nvSpPr>
          <p:cNvPr id="8195" name="Rectangle 3"/>
          <p:cNvSpPr>
            <a:spLocks noGrp="1" noChangeArrowheads="1"/>
          </p:cNvSpPr>
          <p:nvPr>
            <p:ph type="body" idx="1"/>
          </p:nvPr>
        </p:nvSpPr>
        <p:spPr>
          <a:xfrm>
            <a:off x="468313" y="1700807"/>
            <a:ext cx="8424862" cy="4309467"/>
          </a:xfrm>
        </p:spPr>
        <p:txBody>
          <a:bodyPr/>
          <a:lstStyle/>
          <a:p>
            <a:pPr eaLnBrk="1" hangingPunct="1">
              <a:defRPr/>
            </a:pPr>
            <a:r>
              <a:rPr lang="cs-CZ" dirty="0">
                <a:solidFill>
                  <a:schemeClr val="tx1"/>
                </a:solidFill>
                <a:latin typeface="Arial" pitchFamily="34" charset="0"/>
                <a:cs typeface="Arial" pitchFamily="34" charset="0"/>
              </a:rPr>
              <a:t>Jádro (kernel)</a:t>
            </a:r>
          </a:p>
          <a:p>
            <a:pPr eaLnBrk="1" hangingPunct="1">
              <a:defRPr/>
            </a:pPr>
            <a:r>
              <a:rPr lang="cs-CZ" dirty="0">
                <a:solidFill>
                  <a:schemeClr val="tx1"/>
                </a:solidFill>
                <a:latin typeface="Arial" pitchFamily="34" charset="0"/>
                <a:cs typeface="Arial" pitchFamily="34" charset="0"/>
              </a:rPr>
              <a:t>Uživatelské rozhraní (</a:t>
            </a:r>
            <a:r>
              <a:rPr lang="cs-CZ" dirty="0" err="1">
                <a:solidFill>
                  <a:schemeClr val="tx1"/>
                </a:solidFill>
                <a:latin typeface="Arial" pitchFamily="34" charset="0"/>
                <a:cs typeface="Arial" pitchFamily="34" charset="0"/>
              </a:rPr>
              <a:t>shell</a:t>
            </a:r>
            <a:r>
              <a:rPr lang="cs-CZ" dirty="0">
                <a:solidFill>
                  <a:schemeClr val="tx1"/>
                </a:solidFill>
                <a:latin typeface="Arial" pitchFamily="34" charset="0"/>
                <a:cs typeface="Arial" pitchFamily="34" charset="0"/>
              </a:rPr>
              <a:t>)</a:t>
            </a:r>
          </a:p>
          <a:p>
            <a:pPr eaLnBrk="1" hangingPunct="1">
              <a:defRPr/>
            </a:pPr>
            <a:r>
              <a:rPr lang="cs-CZ" dirty="0">
                <a:solidFill>
                  <a:schemeClr val="tx1"/>
                </a:solidFill>
                <a:latin typeface="Arial" pitchFamily="34" charset="0"/>
                <a:cs typeface="Arial" pitchFamily="34" charset="0"/>
              </a:rPr>
              <a:t>Utility</a:t>
            </a:r>
          </a:p>
          <a:p>
            <a:pPr eaLnBrk="1" hangingPunct="1">
              <a:defRPr/>
            </a:pPr>
            <a:r>
              <a:rPr lang="cs-CZ" dirty="0">
                <a:solidFill>
                  <a:schemeClr val="tx1"/>
                </a:solidFill>
                <a:latin typeface="Arial" pitchFamily="34" charset="0"/>
                <a:cs typeface="Arial" pitchFamily="34" charset="0"/>
              </a:rPr>
              <a:t>Služby jádra</a:t>
            </a:r>
          </a:p>
        </p:txBody>
      </p:sp>
      <p:sp>
        <p:nvSpPr>
          <p:cNvPr id="2" name="Zástupný symbol pro číslo snímku 1"/>
          <p:cNvSpPr>
            <a:spLocks noGrp="1"/>
          </p:cNvSpPr>
          <p:nvPr>
            <p:ph type="sldNum" sz="quarter" idx="12"/>
          </p:nvPr>
        </p:nvSpPr>
        <p:spPr/>
        <p:txBody>
          <a:bodyPr/>
          <a:lstStyle/>
          <a:p>
            <a:fld id="{AC57A5DF-1266-40EA-9282-1E66B9DE06C0}" type="slidenum">
              <a:rPr lang="cs-CZ" smtClean="0"/>
              <a:t>10</a:t>
            </a:fld>
            <a:endParaRPr lang="cs-CZ"/>
          </a:p>
        </p:txBody>
      </p:sp>
    </p:spTree>
    <p:extLst>
      <p:ext uri="{BB962C8B-B14F-4D97-AF65-F5344CB8AC3E}">
        <p14:creationId xmlns:p14="http://schemas.microsoft.com/office/powerpoint/2010/main" val="2877635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7544" y="404664"/>
            <a:ext cx="8229600" cy="763488"/>
          </a:xfrm>
        </p:spPr>
        <p:txBody>
          <a:bodyPr/>
          <a:lstStyle/>
          <a:p>
            <a:r>
              <a:rPr lang="cs-CZ" sz="4000" dirty="0"/>
              <a:t>Jádro (kernel) operačního systému</a:t>
            </a:r>
          </a:p>
        </p:txBody>
      </p:sp>
      <p:sp>
        <p:nvSpPr>
          <p:cNvPr id="3" name="Zástupný symbol pro obsah 2"/>
          <p:cNvSpPr>
            <a:spLocks noGrp="1"/>
          </p:cNvSpPr>
          <p:nvPr>
            <p:ph idx="1"/>
          </p:nvPr>
        </p:nvSpPr>
        <p:spPr/>
        <p:txBody>
          <a:bodyPr>
            <a:normAutofit fontScale="92500" lnSpcReduction="20000"/>
          </a:bodyPr>
          <a:lstStyle/>
          <a:p>
            <a:r>
              <a:rPr lang="cs-CZ" dirty="0">
                <a:solidFill>
                  <a:schemeClr val="tx1"/>
                </a:solidFill>
                <a:latin typeface="Arial" panose="020B0604020202020204" pitchFamily="34" charset="0"/>
                <a:cs typeface="Arial" panose="020B0604020202020204" pitchFamily="34" charset="0"/>
              </a:rPr>
              <a:t>Jádro je zavedeno do operační paměti při startu (</a:t>
            </a:r>
            <a:r>
              <a:rPr lang="cs-CZ" dirty="0" err="1">
                <a:solidFill>
                  <a:srgbClr val="FF0000"/>
                </a:solidFill>
                <a:latin typeface="Arial" panose="020B0604020202020204" pitchFamily="34" charset="0"/>
                <a:cs typeface="Arial" panose="020B0604020202020204" pitchFamily="34" charset="0"/>
              </a:rPr>
              <a:t>bootování</a:t>
            </a:r>
            <a:r>
              <a:rPr lang="cs-CZ" dirty="0">
                <a:solidFill>
                  <a:schemeClr val="tx1"/>
                </a:solidFill>
                <a:latin typeface="Arial" panose="020B0604020202020204" pitchFamily="34" charset="0"/>
                <a:cs typeface="Arial" panose="020B0604020202020204" pitchFamily="34" charset="0"/>
              </a:rPr>
              <a:t>) počítače a je mu předáno řízení. U pokročilých operačních systémů jádro nikdy neztrácí kontrolu nad počítačem a po celou dobu jeho běhu koordinuje činnost ostatních běžících procesů. </a:t>
            </a:r>
          </a:p>
          <a:p>
            <a:r>
              <a:rPr lang="cs-CZ" dirty="0">
                <a:solidFill>
                  <a:schemeClr val="tx1"/>
                </a:solidFill>
                <a:latin typeface="Arial" panose="020B0604020202020204" pitchFamily="34" charset="0"/>
                <a:cs typeface="Arial" panose="020B0604020202020204" pitchFamily="34" charset="0"/>
              </a:rPr>
              <a:t>Hlavní úkol jádra spočívá v přidělovaní paměti a času procesoru (či procesorů) programům, ovládání zařízení počítače (pomocí ovladačů) a abstrakci funkcí (aby bylo např. možné načítat soubory z pevného disku a z jednotky CD-ROM stejným příkazem).</a:t>
            </a:r>
          </a:p>
          <a:p>
            <a:r>
              <a:rPr lang="cs-CZ" dirty="0">
                <a:solidFill>
                  <a:schemeClr val="tx1"/>
                </a:solidFill>
                <a:latin typeface="Arial" panose="020B0604020202020204" pitchFamily="34" charset="0"/>
                <a:cs typeface="Arial" panose="020B0604020202020204" pitchFamily="34" charset="0"/>
              </a:rPr>
              <a:t>Pro zajištění bezpečnosti operačního systému je nutné, aby procesor podporoval dva módy činnosti: </a:t>
            </a:r>
            <a:r>
              <a:rPr lang="cs-CZ" dirty="0">
                <a:solidFill>
                  <a:srgbClr val="FF0000"/>
                </a:solidFill>
                <a:latin typeface="Arial" panose="020B0604020202020204" pitchFamily="34" charset="0"/>
                <a:cs typeface="Arial" panose="020B0604020202020204" pitchFamily="34" charset="0"/>
              </a:rPr>
              <a:t>omezený</a:t>
            </a:r>
            <a:r>
              <a:rPr lang="cs-CZ" dirty="0">
                <a:solidFill>
                  <a:schemeClr val="tx1"/>
                </a:solidFill>
                <a:latin typeface="Arial" panose="020B0604020202020204" pitchFamily="34" charset="0"/>
                <a:cs typeface="Arial" panose="020B0604020202020204" pitchFamily="34" charset="0"/>
              </a:rPr>
              <a:t> pro aplikace a </a:t>
            </a:r>
            <a:r>
              <a:rPr lang="cs-CZ" dirty="0">
                <a:solidFill>
                  <a:srgbClr val="FF0000"/>
                </a:solidFill>
                <a:latin typeface="Arial" panose="020B0604020202020204" pitchFamily="34" charset="0"/>
                <a:cs typeface="Arial" panose="020B0604020202020204" pitchFamily="34" charset="0"/>
              </a:rPr>
              <a:t>privilegovaný</a:t>
            </a:r>
            <a:r>
              <a:rPr lang="cs-CZ" dirty="0">
                <a:solidFill>
                  <a:schemeClr val="tx1"/>
                </a:solidFill>
                <a:latin typeface="Arial" panose="020B0604020202020204" pitchFamily="34" charset="0"/>
                <a:cs typeface="Arial" panose="020B0604020202020204" pitchFamily="34" charset="0"/>
              </a:rPr>
              <a:t> (se speciálními strojovými instrukcemi) pro jádro. Privilegovanému módu se proto někdy říká kernel mód.</a:t>
            </a:r>
          </a:p>
        </p:txBody>
      </p:sp>
      <p:sp>
        <p:nvSpPr>
          <p:cNvPr id="4" name="Zástupný symbol pro číslo snímku 3"/>
          <p:cNvSpPr>
            <a:spLocks noGrp="1"/>
          </p:cNvSpPr>
          <p:nvPr>
            <p:ph type="sldNum" sz="quarter" idx="12"/>
          </p:nvPr>
        </p:nvSpPr>
        <p:spPr/>
        <p:txBody>
          <a:bodyPr/>
          <a:lstStyle/>
          <a:p>
            <a:fld id="{AC57A5DF-1266-40EA-9282-1E66B9DE06C0}" type="slidenum">
              <a:rPr lang="cs-CZ" smtClean="0"/>
              <a:t>11</a:t>
            </a:fld>
            <a:endParaRPr lang="cs-CZ"/>
          </a:p>
        </p:txBody>
      </p:sp>
    </p:spTree>
    <p:extLst>
      <p:ext uri="{BB962C8B-B14F-4D97-AF65-F5344CB8AC3E}">
        <p14:creationId xmlns:p14="http://schemas.microsoft.com/office/powerpoint/2010/main" val="2992372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476672"/>
            <a:ext cx="8229600" cy="835496"/>
          </a:xfrm>
        </p:spPr>
        <p:txBody>
          <a:bodyPr/>
          <a:lstStyle/>
          <a:p>
            <a:r>
              <a:rPr lang="cs-CZ" sz="4000" dirty="0"/>
              <a:t>Funkce jádra OS</a:t>
            </a:r>
          </a:p>
        </p:txBody>
      </p:sp>
      <p:sp>
        <p:nvSpPr>
          <p:cNvPr id="3" name="Zástupný symbol pro obsah 2"/>
          <p:cNvSpPr>
            <a:spLocks noGrp="1"/>
          </p:cNvSpPr>
          <p:nvPr>
            <p:ph idx="1"/>
          </p:nvPr>
        </p:nvSpPr>
        <p:spPr>
          <a:xfrm>
            <a:off x="457200" y="5373216"/>
            <a:ext cx="8229600" cy="752947"/>
          </a:xfrm>
        </p:spPr>
        <p:txBody>
          <a:bodyPr>
            <a:normAutofit lnSpcReduction="10000"/>
          </a:bodyPr>
          <a:lstStyle/>
          <a:p>
            <a:r>
              <a:rPr lang="cs-CZ" dirty="0">
                <a:solidFill>
                  <a:schemeClr val="tx1"/>
                </a:solidFill>
                <a:latin typeface="Arial" panose="020B0604020202020204" pitchFamily="34" charset="0"/>
                <a:cs typeface="Arial" panose="020B0604020202020204" pitchFamily="34" charset="0"/>
              </a:rPr>
              <a:t>Jádro zprostředkovává přístup programů k hardware počítače</a:t>
            </a:r>
          </a:p>
        </p:txBody>
      </p:sp>
      <p:sp>
        <p:nvSpPr>
          <p:cNvPr id="4" name="Zástupný symbol pro číslo snímku 3"/>
          <p:cNvSpPr>
            <a:spLocks noGrp="1"/>
          </p:cNvSpPr>
          <p:nvPr>
            <p:ph type="sldNum" sz="quarter" idx="12"/>
          </p:nvPr>
        </p:nvSpPr>
        <p:spPr/>
        <p:txBody>
          <a:bodyPr/>
          <a:lstStyle/>
          <a:p>
            <a:fld id="{AC57A5DF-1266-40EA-9282-1E66B9DE06C0}" type="slidenum">
              <a:rPr lang="cs-CZ" smtClean="0"/>
              <a:t>12</a:t>
            </a:fld>
            <a:endParaRPr lang="cs-CZ"/>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2725" y="1990725"/>
            <a:ext cx="3638550" cy="287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806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468313" y="188913"/>
            <a:ext cx="8229600" cy="1143000"/>
          </a:xfrm>
        </p:spPr>
        <p:txBody>
          <a:bodyPr/>
          <a:lstStyle/>
          <a:p>
            <a:pPr eaLnBrk="1" hangingPunct="1">
              <a:defRPr/>
            </a:pPr>
            <a:r>
              <a:rPr lang="cs-CZ" sz="4000" dirty="0">
                <a:effectLst>
                  <a:outerShdw blurRad="38100" dist="38100" dir="2700000" algn="tl">
                    <a:srgbClr val="000000">
                      <a:alpha val="43137"/>
                    </a:srgbClr>
                  </a:outerShdw>
                </a:effectLst>
                <a:cs typeface="Arial" pitchFamily="34" charset="0"/>
              </a:rPr>
              <a:t>Uživatelské rozhraní</a:t>
            </a:r>
          </a:p>
        </p:txBody>
      </p:sp>
      <p:sp>
        <p:nvSpPr>
          <p:cNvPr id="8195" name="Rectangle 3"/>
          <p:cNvSpPr>
            <a:spLocks noGrp="1" noChangeArrowheads="1"/>
          </p:cNvSpPr>
          <p:nvPr>
            <p:ph type="body" idx="1"/>
          </p:nvPr>
        </p:nvSpPr>
        <p:spPr>
          <a:xfrm>
            <a:off x="468313" y="1772815"/>
            <a:ext cx="8424862" cy="4237459"/>
          </a:xfrm>
        </p:spPr>
        <p:txBody>
          <a:bodyPr/>
          <a:lstStyle/>
          <a:p>
            <a:pPr eaLnBrk="1" hangingPunct="1">
              <a:defRPr/>
            </a:pPr>
            <a:r>
              <a:rPr lang="cs-CZ" dirty="0">
                <a:solidFill>
                  <a:schemeClr val="tx1"/>
                </a:solidFill>
                <a:latin typeface="Arial" pitchFamily="34" charset="0"/>
                <a:cs typeface="Arial" pitchFamily="34" charset="0"/>
              </a:rPr>
              <a:t>Příkazový řádek</a:t>
            </a:r>
          </a:p>
          <a:p>
            <a:pPr eaLnBrk="1" hangingPunct="1">
              <a:defRPr/>
            </a:pPr>
            <a:r>
              <a:rPr lang="cs-CZ" dirty="0">
                <a:solidFill>
                  <a:schemeClr val="tx1"/>
                </a:solidFill>
                <a:latin typeface="Arial" pitchFamily="34" charset="0"/>
                <a:cs typeface="Arial" pitchFamily="34" charset="0"/>
              </a:rPr>
              <a:t>Grafické rozhraní (GUI)</a:t>
            </a:r>
          </a:p>
          <a:p>
            <a:pPr eaLnBrk="1" hangingPunct="1">
              <a:defRPr/>
            </a:pPr>
            <a:r>
              <a:rPr lang="cs-CZ" dirty="0">
                <a:solidFill>
                  <a:schemeClr val="tx1"/>
                </a:solidFill>
                <a:latin typeface="Arial" pitchFamily="34" charset="0"/>
                <a:cs typeface="Arial" pitchFamily="34" charset="0"/>
              </a:rPr>
              <a:t>Menu</a:t>
            </a:r>
          </a:p>
        </p:txBody>
      </p:sp>
      <p:sp>
        <p:nvSpPr>
          <p:cNvPr id="2" name="Zástupný symbol pro číslo snímku 1"/>
          <p:cNvSpPr>
            <a:spLocks noGrp="1"/>
          </p:cNvSpPr>
          <p:nvPr>
            <p:ph type="sldNum" sz="quarter" idx="12"/>
          </p:nvPr>
        </p:nvSpPr>
        <p:spPr/>
        <p:txBody>
          <a:bodyPr/>
          <a:lstStyle/>
          <a:p>
            <a:fld id="{AC57A5DF-1266-40EA-9282-1E66B9DE06C0}" type="slidenum">
              <a:rPr lang="cs-CZ" smtClean="0"/>
              <a:t>13</a:t>
            </a:fld>
            <a:endParaRPr lang="cs-CZ"/>
          </a:p>
        </p:txBody>
      </p:sp>
    </p:spTree>
    <p:extLst>
      <p:ext uri="{BB962C8B-B14F-4D97-AF65-F5344CB8AC3E}">
        <p14:creationId xmlns:p14="http://schemas.microsoft.com/office/powerpoint/2010/main" val="2426301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7544" y="404664"/>
            <a:ext cx="8229600" cy="763488"/>
          </a:xfrm>
        </p:spPr>
        <p:txBody>
          <a:bodyPr/>
          <a:lstStyle/>
          <a:p>
            <a:r>
              <a:rPr lang="cs-CZ" sz="4000" dirty="0"/>
              <a:t>Proces</a:t>
            </a:r>
          </a:p>
        </p:txBody>
      </p:sp>
      <p:sp>
        <p:nvSpPr>
          <p:cNvPr id="3" name="Zástupný symbol pro obsah 2"/>
          <p:cNvSpPr>
            <a:spLocks noGrp="1"/>
          </p:cNvSpPr>
          <p:nvPr>
            <p:ph idx="1"/>
          </p:nvPr>
        </p:nvSpPr>
        <p:spPr/>
        <p:txBody>
          <a:bodyPr>
            <a:normAutofit lnSpcReduction="10000"/>
          </a:bodyPr>
          <a:lstStyle/>
          <a:p>
            <a:r>
              <a:rPr lang="cs-CZ" dirty="0">
                <a:solidFill>
                  <a:schemeClr val="tx1"/>
                </a:solidFill>
                <a:latin typeface="Arial" panose="020B0604020202020204" pitchFamily="34" charset="0"/>
                <a:cs typeface="Arial" panose="020B0604020202020204" pitchFamily="34" charset="0"/>
              </a:rPr>
              <a:t>Proces je název pro spuštěný počítačový program. Proces je umístěn v operační paměti počítače v podobě sledu strojových instrukcí vykonávaných procesorem. Obsahuje nejen kód vykonávaného programu, ale i dynamicky měnící se data, která proces zpracovává. </a:t>
            </a:r>
          </a:p>
          <a:p>
            <a:r>
              <a:rPr lang="cs-CZ" dirty="0">
                <a:solidFill>
                  <a:schemeClr val="tx1"/>
                </a:solidFill>
                <a:latin typeface="Arial" panose="020B0604020202020204" pitchFamily="34" charset="0"/>
                <a:cs typeface="Arial" panose="020B0604020202020204" pitchFamily="34" charset="0"/>
              </a:rPr>
              <a:t>Jeden program může v počítači běžet jako více procesů s různými daty (například vícekrát spuštěný webový prohlížeč zobrazující různé stránky). </a:t>
            </a:r>
          </a:p>
          <a:p>
            <a:r>
              <a:rPr lang="cs-CZ" dirty="0">
                <a:solidFill>
                  <a:schemeClr val="tx1"/>
                </a:solidFill>
                <a:latin typeface="Arial" panose="020B0604020202020204" pitchFamily="34" charset="0"/>
                <a:cs typeface="Arial" panose="020B0604020202020204" pitchFamily="34" charset="0"/>
              </a:rPr>
              <a:t>Správu procesů vykonává operační systém, který zajišťuje jejich oddělený běh, přiděluje jim systémové prostředky počítače a umožňuje uživateli procesy spravovat (spouštět, ukončovat atp.).</a:t>
            </a:r>
          </a:p>
        </p:txBody>
      </p:sp>
      <p:sp>
        <p:nvSpPr>
          <p:cNvPr id="4" name="Zástupný symbol pro číslo snímku 3"/>
          <p:cNvSpPr>
            <a:spLocks noGrp="1"/>
          </p:cNvSpPr>
          <p:nvPr>
            <p:ph type="sldNum" sz="quarter" idx="12"/>
          </p:nvPr>
        </p:nvSpPr>
        <p:spPr/>
        <p:txBody>
          <a:bodyPr/>
          <a:lstStyle/>
          <a:p>
            <a:fld id="{AC57A5DF-1266-40EA-9282-1E66B9DE06C0}" type="slidenum">
              <a:rPr lang="cs-CZ" smtClean="0"/>
              <a:t>14</a:t>
            </a:fld>
            <a:endParaRPr lang="cs-CZ"/>
          </a:p>
        </p:txBody>
      </p:sp>
    </p:spTree>
    <p:extLst>
      <p:ext uri="{BB962C8B-B14F-4D97-AF65-F5344CB8AC3E}">
        <p14:creationId xmlns:p14="http://schemas.microsoft.com/office/powerpoint/2010/main" val="3363098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7544" y="404664"/>
            <a:ext cx="8229600" cy="835496"/>
          </a:xfrm>
        </p:spPr>
        <p:txBody>
          <a:bodyPr/>
          <a:lstStyle/>
          <a:p>
            <a:r>
              <a:rPr lang="cs-CZ" sz="4000" dirty="0"/>
              <a:t>Životní cyklus procesů</a:t>
            </a:r>
          </a:p>
        </p:txBody>
      </p:sp>
      <p:sp>
        <p:nvSpPr>
          <p:cNvPr id="4" name="Zástupný symbol pro číslo snímku 3"/>
          <p:cNvSpPr>
            <a:spLocks noGrp="1"/>
          </p:cNvSpPr>
          <p:nvPr>
            <p:ph type="sldNum" sz="quarter" idx="12"/>
          </p:nvPr>
        </p:nvSpPr>
        <p:spPr/>
        <p:txBody>
          <a:bodyPr/>
          <a:lstStyle/>
          <a:p>
            <a:fld id="{AC57A5DF-1266-40EA-9282-1E66B9DE06C0}" type="slidenum">
              <a:rPr lang="cs-CZ" smtClean="0"/>
              <a:t>15</a:t>
            </a:fld>
            <a:endParaRPr lang="cs-CZ"/>
          </a:p>
        </p:txBody>
      </p:sp>
      <p:pic>
        <p:nvPicPr>
          <p:cNvPr id="63490" name="Picture 2" descr="http://upload.wikimedia.org/wikipedia/commons/thumb/f/f6/%C5%BDivotn%C3%AD_cyklus_procesu.svg/633px-%C5%BDivotn%C3%AD_cyklus_procesu.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340768"/>
            <a:ext cx="4698565" cy="4995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5444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7544" y="548680"/>
            <a:ext cx="8229600" cy="763488"/>
          </a:xfrm>
        </p:spPr>
        <p:txBody>
          <a:bodyPr/>
          <a:lstStyle/>
          <a:p>
            <a:r>
              <a:rPr lang="cs-CZ" sz="4000" dirty="0"/>
              <a:t>Základní stavy procesů</a:t>
            </a:r>
          </a:p>
        </p:txBody>
      </p:sp>
      <p:sp>
        <p:nvSpPr>
          <p:cNvPr id="3" name="Zástupný symbol pro obsah 2"/>
          <p:cNvSpPr>
            <a:spLocks noGrp="1"/>
          </p:cNvSpPr>
          <p:nvPr>
            <p:ph idx="1"/>
          </p:nvPr>
        </p:nvSpPr>
        <p:spPr/>
        <p:txBody>
          <a:bodyPr>
            <a:normAutofit fontScale="92500"/>
          </a:bodyPr>
          <a:lstStyle/>
          <a:p>
            <a:pPr>
              <a:buClr>
                <a:schemeClr val="tx1"/>
              </a:buClr>
            </a:pPr>
            <a:r>
              <a:rPr lang="cs-CZ" dirty="0">
                <a:solidFill>
                  <a:srgbClr val="FF0000"/>
                </a:solidFill>
                <a:latin typeface="Arial" panose="020B0604020202020204" pitchFamily="34" charset="0"/>
                <a:cs typeface="Arial" panose="020B0604020202020204" pitchFamily="34" charset="0"/>
              </a:rPr>
              <a:t>vytvořený</a:t>
            </a:r>
            <a:r>
              <a:rPr lang="cs-CZ" dirty="0">
                <a:solidFill>
                  <a:schemeClr val="tx1"/>
                </a:solidFill>
                <a:latin typeface="Arial" panose="020B0604020202020204" pitchFamily="34" charset="0"/>
                <a:cs typeface="Arial" panose="020B0604020202020204" pitchFamily="34" charset="0"/>
              </a:rPr>
              <a:t> (</a:t>
            </a:r>
            <a:r>
              <a:rPr lang="cs-CZ" dirty="0" err="1">
                <a:solidFill>
                  <a:schemeClr val="tx1"/>
                </a:solidFill>
                <a:latin typeface="Arial" panose="020B0604020202020204" pitchFamily="34" charset="0"/>
                <a:cs typeface="Arial" panose="020B0604020202020204" pitchFamily="34" charset="0"/>
              </a:rPr>
              <a:t>created</a:t>
            </a:r>
            <a:r>
              <a:rPr lang="cs-CZ" dirty="0">
                <a:solidFill>
                  <a:schemeClr val="tx1"/>
                </a:solidFill>
                <a:latin typeface="Arial" panose="020B0604020202020204" pitchFamily="34" charset="0"/>
                <a:cs typeface="Arial" panose="020B0604020202020204" pitchFamily="34" charset="0"/>
              </a:rPr>
              <a:t>) – proces je vytvořen buď příkazem uživatele (u terminálu), nebo na žádost operačního systému o provedení služby, či na žádost jiného procesu (rodiče)</a:t>
            </a:r>
          </a:p>
          <a:p>
            <a:pPr>
              <a:buClr>
                <a:schemeClr val="tx1"/>
              </a:buClr>
            </a:pPr>
            <a:r>
              <a:rPr lang="cs-CZ" dirty="0">
                <a:solidFill>
                  <a:srgbClr val="FF0000"/>
                </a:solidFill>
                <a:latin typeface="Arial" panose="020B0604020202020204" pitchFamily="34" charset="0"/>
                <a:cs typeface="Arial" panose="020B0604020202020204" pitchFamily="34" charset="0"/>
              </a:rPr>
              <a:t>připravený</a:t>
            </a:r>
            <a:r>
              <a:rPr lang="cs-CZ" dirty="0">
                <a:solidFill>
                  <a:schemeClr val="tx1"/>
                </a:solidFill>
                <a:latin typeface="Arial" panose="020B0604020202020204" pitchFamily="34" charset="0"/>
                <a:cs typeface="Arial" panose="020B0604020202020204" pitchFamily="34" charset="0"/>
              </a:rPr>
              <a:t> (</a:t>
            </a:r>
            <a:r>
              <a:rPr lang="cs-CZ" dirty="0" err="1">
                <a:solidFill>
                  <a:schemeClr val="tx1"/>
                </a:solidFill>
                <a:latin typeface="Arial" panose="020B0604020202020204" pitchFamily="34" charset="0"/>
                <a:cs typeface="Arial" panose="020B0604020202020204" pitchFamily="34" charset="0"/>
              </a:rPr>
              <a:t>ready</a:t>
            </a:r>
            <a:r>
              <a:rPr lang="cs-CZ" dirty="0">
                <a:solidFill>
                  <a:schemeClr val="tx1"/>
                </a:solidFill>
                <a:latin typeface="Arial" panose="020B0604020202020204" pitchFamily="34" charset="0"/>
                <a:cs typeface="Arial" panose="020B0604020202020204" pitchFamily="34" charset="0"/>
              </a:rPr>
              <a:t>) nebo </a:t>
            </a:r>
            <a:r>
              <a:rPr lang="cs-CZ" dirty="0">
                <a:solidFill>
                  <a:srgbClr val="FF0000"/>
                </a:solidFill>
                <a:latin typeface="Arial" panose="020B0604020202020204" pitchFamily="34" charset="0"/>
                <a:cs typeface="Arial" panose="020B0604020202020204" pitchFamily="34" charset="0"/>
              </a:rPr>
              <a:t>čekající</a:t>
            </a:r>
            <a:r>
              <a:rPr lang="cs-CZ" dirty="0">
                <a:solidFill>
                  <a:schemeClr val="tx1"/>
                </a:solidFill>
                <a:latin typeface="Arial" panose="020B0604020202020204" pitchFamily="34" charset="0"/>
                <a:cs typeface="Arial" panose="020B0604020202020204" pitchFamily="34" charset="0"/>
              </a:rPr>
              <a:t> (</a:t>
            </a:r>
            <a:r>
              <a:rPr lang="cs-CZ" dirty="0" err="1">
                <a:solidFill>
                  <a:schemeClr val="tx1"/>
                </a:solidFill>
                <a:latin typeface="Arial" panose="020B0604020202020204" pitchFamily="34" charset="0"/>
                <a:cs typeface="Arial" panose="020B0604020202020204" pitchFamily="34" charset="0"/>
              </a:rPr>
              <a:t>waiting</a:t>
            </a:r>
            <a:r>
              <a:rPr lang="cs-CZ" dirty="0">
                <a:solidFill>
                  <a:schemeClr val="tx1"/>
                </a:solidFill>
                <a:latin typeface="Arial" panose="020B0604020202020204" pitchFamily="34" charset="0"/>
                <a:cs typeface="Arial" panose="020B0604020202020204" pitchFamily="34" charset="0"/>
              </a:rPr>
              <a:t>) – připravený pro vstup do stavu běžící, čeká pouze na přidělení procesoru</a:t>
            </a:r>
          </a:p>
          <a:p>
            <a:pPr>
              <a:buClr>
                <a:schemeClr val="tx1"/>
              </a:buClr>
            </a:pPr>
            <a:r>
              <a:rPr lang="cs-CZ" dirty="0">
                <a:solidFill>
                  <a:srgbClr val="FF0000"/>
                </a:solidFill>
                <a:latin typeface="Arial" panose="020B0604020202020204" pitchFamily="34" charset="0"/>
                <a:cs typeface="Arial" panose="020B0604020202020204" pitchFamily="34" charset="0"/>
              </a:rPr>
              <a:t>běžící</a:t>
            </a:r>
            <a:r>
              <a:rPr lang="cs-CZ" dirty="0">
                <a:solidFill>
                  <a:schemeClr val="tx1"/>
                </a:solidFill>
                <a:latin typeface="Arial" panose="020B0604020202020204" pitchFamily="34" charset="0"/>
                <a:cs typeface="Arial" panose="020B0604020202020204" pitchFamily="34" charset="0"/>
              </a:rPr>
              <a:t> (</a:t>
            </a:r>
            <a:r>
              <a:rPr lang="cs-CZ" dirty="0" err="1">
                <a:solidFill>
                  <a:schemeClr val="tx1"/>
                </a:solidFill>
                <a:latin typeface="Arial" panose="020B0604020202020204" pitchFamily="34" charset="0"/>
                <a:cs typeface="Arial" panose="020B0604020202020204" pitchFamily="34" charset="0"/>
              </a:rPr>
              <a:t>running</a:t>
            </a:r>
            <a:r>
              <a:rPr lang="cs-CZ" dirty="0">
                <a:solidFill>
                  <a:schemeClr val="tx1"/>
                </a:solidFill>
                <a:latin typeface="Arial" panose="020B0604020202020204" pitchFamily="34" charset="0"/>
                <a:cs typeface="Arial" panose="020B0604020202020204" pitchFamily="34" charset="0"/>
              </a:rPr>
              <a:t>) – procesu je přidělen procesor a mohou se provádět příslušné programy</a:t>
            </a:r>
          </a:p>
          <a:p>
            <a:pPr>
              <a:buClr>
                <a:schemeClr val="tx1"/>
              </a:buClr>
            </a:pPr>
            <a:r>
              <a:rPr lang="cs-CZ" dirty="0">
                <a:solidFill>
                  <a:srgbClr val="FF0000"/>
                </a:solidFill>
                <a:latin typeface="Arial" panose="020B0604020202020204" pitchFamily="34" charset="0"/>
                <a:cs typeface="Arial" panose="020B0604020202020204" pitchFamily="34" charset="0"/>
              </a:rPr>
              <a:t>blokovaný </a:t>
            </a:r>
            <a:r>
              <a:rPr lang="cs-CZ" dirty="0">
                <a:solidFill>
                  <a:schemeClr val="tx1"/>
                </a:solidFill>
                <a:latin typeface="Arial" panose="020B0604020202020204" pitchFamily="34" charset="0"/>
                <a:cs typeface="Arial" panose="020B0604020202020204" pitchFamily="34" charset="0"/>
              </a:rPr>
              <a:t>(</a:t>
            </a:r>
            <a:r>
              <a:rPr lang="cs-CZ" dirty="0" err="1">
                <a:solidFill>
                  <a:schemeClr val="tx1"/>
                </a:solidFill>
                <a:latin typeface="Arial" panose="020B0604020202020204" pitchFamily="34" charset="0"/>
                <a:cs typeface="Arial" panose="020B0604020202020204" pitchFamily="34" charset="0"/>
              </a:rPr>
              <a:t>blocked</a:t>
            </a:r>
            <a:r>
              <a:rPr lang="cs-CZ" dirty="0">
                <a:solidFill>
                  <a:schemeClr val="tx1"/>
                </a:solidFill>
                <a:latin typeface="Arial" panose="020B0604020202020204" pitchFamily="34" charset="0"/>
                <a:cs typeface="Arial" panose="020B0604020202020204" pitchFamily="34" charset="0"/>
              </a:rPr>
              <a:t>) – proces je převeden do tohoto stavu v případě, kdy čeká na dokončení nějaké vstupně–výstupní operace, případně na skončení jiného procesu, uvolnění zdroje a podobně</a:t>
            </a:r>
          </a:p>
          <a:p>
            <a:pPr>
              <a:buClr>
                <a:schemeClr val="tx1"/>
              </a:buClr>
            </a:pPr>
            <a:r>
              <a:rPr lang="cs-CZ" dirty="0">
                <a:solidFill>
                  <a:srgbClr val="FF0000"/>
                </a:solidFill>
                <a:latin typeface="Arial" panose="020B0604020202020204" pitchFamily="34" charset="0"/>
                <a:cs typeface="Arial" panose="020B0604020202020204" pitchFamily="34" charset="0"/>
              </a:rPr>
              <a:t>ukončený</a:t>
            </a:r>
            <a:r>
              <a:rPr lang="cs-CZ" dirty="0">
                <a:solidFill>
                  <a:schemeClr val="tx1"/>
                </a:solidFill>
                <a:latin typeface="Arial" panose="020B0604020202020204" pitchFamily="34" charset="0"/>
                <a:cs typeface="Arial" panose="020B0604020202020204" pitchFamily="34" charset="0"/>
              </a:rPr>
              <a:t> (</a:t>
            </a:r>
            <a:r>
              <a:rPr lang="cs-CZ" dirty="0" err="1">
                <a:solidFill>
                  <a:schemeClr val="tx1"/>
                </a:solidFill>
                <a:latin typeface="Arial" panose="020B0604020202020204" pitchFamily="34" charset="0"/>
                <a:cs typeface="Arial" panose="020B0604020202020204" pitchFamily="34" charset="0"/>
              </a:rPr>
              <a:t>terminated</a:t>
            </a:r>
            <a:r>
              <a:rPr lang="cs-CZ" dirty="0">
                <a:solidFill>
                  <a:schemeClr val="tx1"/>
                </a:solidFill>
                <a:latin typeface="Arial" panose="020B0604020202020204" pitchFamily="34" charset="0"/>
                <a:cs typeface="Arial" panose="020B0604020202020204" pitchFamily="34" charset="0"/>
              </a:rPr>
              <a:t>) – proces skončil</a:t>
            </a:r>
          </a:p>
        </p:txBody>
      </p:sp>
      <p:sp>
        <p:nvSpPr>
          <p:cNvPr id="4" name="Zástupný symbol pro číslo snímku 3"/>
          <p:cNvSpPr>
            <a:spLocks noGrp="1"/>
          </p:cNvSpPr>
          <p:nvPr>
            <p:ph type="sldNum" sz="quarter" idx="12"/>
          </p:nvPr>
        </p:nvSpPr>
        <p:spPr/>
        <p:txBody>
          <a:bodyPr/>
          <a:lstStyle/>
          <a:p>
            <a:fld id="{AC57A5DF-1266-40EA-9282-1E66B9DE06C0}" type="slidenum">
              <a:rPr lang="cs-CZ" smtClean="0"/>
              <a:t>16</a:t>
            </a:fld>
            <a:endParaRPr lang="cs-CZ"/>
          </a:p>
        </p:txBody>
      </p:sp>
    </p:spTree>
    <p:extLst>
      <p:ext uri="{BB962C8B-B14F-4D97-AF65-F5344CB8AC3E}">
        <p14:creationId xmlns:p14="http://schemas.microsoft.com/office/powerpoint/2010/main" val="4269957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467544" y="476672"/>
            <a:ext cx="8229600" cy="711225"/>
          </a:xfrm>
        </p:spPr>
        <p:txBody>
          <a:bodyPr/>
          <a:lstStyle/>
          <a:p>
            <a:pPr eaLnBrk="1" hangingPunct="1">
              <a:defRPr/>
            </a:pPr>
            <a:r>
              <a:rPr lang="cs-CZ" sz="4000" dirty="0">
                <a:cs typeface="Arial" pitchFamily="34" charset="0"/>
              </a:rPr>
              <a:t>Správa procesů</a:t>
            </a:r>
          </a:p>
        </p:txBody>
      </p:sp>
      <p:sp>
        <p:nvSpPr>
          <p:cNvPr id="8195" name="Rectangle 3"/>
          <p:cNvSpPr>
            <a:spLocks noGrp="1" noChangeArrowheads="1"/>
          </p:cNvSpPr>
          <p:nvPr>
            <p:ph type="body" idx="1"/>
          </p:nvPr>
        </p:nvSpPr>
        <p:spPr>
          <a:xfrm>
            <a:off x="468313" y="1628799"/>
            <a:ext cx="8424862" cy="4381475"/>
          </a:xfrm>
        </p:spPr>
        <p:txBody>
          <a:bodyPr/>
          <a:lstStyle/>
          <a:p>
            <a:pPr eaLnBrk="1" hangingPunct="1">
              <a:defRPr/>
            </a:pPr>
            <a:r>
              <a:rPr lang="cs-CZ" sz="2800" dirty="0">
                <a:solidFill>
                  <a:schemeClr val="tx1"/>
                </a:solidFill>
                <a:latin typeface="Arial" pitchFamily="34" charset="0"/>
                <a:cs typeface="Arial" pitchFamily="34" charset="0"/>
              </a:rPr>
              <a:t>Správa procesů se liší dle typu operačního systému:</a:t>
            </a:r>
          </a:p>
          <a:p>
            <a:pPr lvl="1" eaLnBrk="1" hangingPunct="1">
              <a:defRPr/>
            </a:pPr>
            <a:r>
              <a:rPr lang="cs-CZ" sz="2400" dirty="0">
                <a:solidFill>
                  <a:schemeClr val="tx1"/>
                </a:solidFill>
                <a:latin typeface="Arial" pitchFamily="34" charset="0"/>
                <a:cs typeface="Arial" pitchFamily="34" charset="0"/>
              </a:rPr>
              <a:t>OS </a:t>
            </a:r>
            <a:r>
              <a:rPr lang="cs-CZ" sz="2400" dirty="0" err="1">
                <a:solidFill>
                  <a:schemeClr val="tx1"/>
                </a:solidFill>
                <a:latin typeface="Arial" pitchFamily="34" charset="0"/>
                <a:cs typeface="Arial" pitchFamily="34" charset="0"/>
              </a:rPr>
              <a:t>jednoúlohový</a:t>
            </a:r>
            <a:endParaRPr lang="cs-CZ" sz="2400" dirty="0">
              <a:solidFill>
                <a:schemeClr val="tx1"/>
              </a:solidFill>
              <a:latin typeface="Arial" pitchFamily="34" charset="0"/>
              <a:cs typeface="Arial" pitchFamily="34" charset="0"/>
            </a:endParaRPr>
          </a:p>
          <a:p>
            <a:pPr lvl="1" eaLnBrk="1" hangingPunct="1">
              <a:defRPr/>
            </a:pPr>
            <a:r>
              <a:rPr lang="cs-CZ" sz="2400" dirty="0">
                <a:solidFill>
                  <a:schemeClr val="tx1"/>
                </a:solidFill>
                <a:latin typeface="Arial" pitchFamily="34" charset="0"/>
                <a:cs typeface="Arial" pitchFamily="34" charset="0"/>
              </a:rPr>
              <a:t>OS </a:t>
            </a:r>
            <a:r>
              <a:rPr lang="cs-CZ" sz="2400" dirty="0" err="1">
                <a:solidFill>
                  <a:schemeClr val="tx1"/>
                </a:solidFill>
                <a:latin typeface="Arial" pitchFamily="34" charset="0"/>
                <a:cs typeface="Arial" pitchFamily="34" charset="0"/>
              </a:rPr>
              <a:t>víceúlohový</a:t>
            </a:r>
            <a:r>
              <a:rPr lang="cs-CZ" sz="2400" dirty="0">
                <a:solidFill>
                  <a:schemeClr val="tx1"/>
                </a:solidFill>
                <a:latin typeface="Arial" pitchFamily="34" charset="0"/>
                <a:cs typeface="Arial" pitchFamily="34" charset="0"/>
              </a:rPr>
              <a:t> (multitasking)</a:t>
            </a:r>
          </a:p>
        </p:txBody>
      </p:sp>
      <p:sp>
        <p:nvSpPr>
          <p:cNvPr id="2" name="Zástupný symbol pro číslo snímku 1"/>
          <p:cNvSpPr>
            <a:spLocks noGrp="1"/>
          </p:cNvSpPr>
          <p:nvPr>
            <p:ph type="sldNum" sz="quarter" idx="12"/>
          </p:nvPr>
        </p:nvSpPr>
        <p:spPr/>
        <p:txBody>
          <a:bodyPr/>
          <a:lstStyle/>
          <a:p>
            <a:fld id="{AC57A5DF-1266-40EA-9282-1E66B9DE06C0}" type="slidenum">
              <a:rPr lang="cs-CZ" smtClean="0"/>
              <a:t>17</a:t>
            </a:fld>
            <a:endParaRPr lang="cs-CZ"/>
          </a:p>
        </p:txBody>
      </p:sp>
    </p:spTree>
    <p:extLst>
      <p:ext uri="{BB962C8B-B14F-4D97-AF65-F5344CB8AC3E}">
        <p14:creationId xmlns:p14="http://schemas.microsoft.com/office/powerpoint/2010/main" val="1494224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468313" y="476672"/>
            <a:ext cx="8229600" cy="855241"/>
          </a:xfrm>
        </p:spPr>
        <p:txBody>
          <a:bodyPr/>
          <a:lstStyle/>
          <a:p>
            <a:pPr eaLnBrk="1" hangingPunct="1">
              <a:defRPr/>
            </a:pPr>
            <a:r>
              <a:rPr lang="cs-CZ" sz="4000" dirty="0">
                <a:cs typeface="Arial" pitchFamily="34" charset="0"/>
              </a:rPr>
              <a:t>OS </a:t>
            </a:r>
            <a:r>
              <a:rPr lang="cs-CZ" sz="4000" dirty="0" err="1">
                <a:cs typeface="Arial" pitchFamily="34" charset="0"/>
              </a:rPr>
              <a:t>jednoúlohový</a:t>
            </a:r>
            <a:endParaRPr lang="cs-CZ" sz="4000" dirty="0">
              <a:cs typeface="Arial" pitchFamily="34" charset="0"/>
            </a:endParaRPr>
          </a:p>
        </p:txBody>
      </p:sp>
      <p:sp>
        <p:nvSpPr>
          <p:cNvPr id="8195" name="Rectangle 3"/>
          <p:cNvSpPr>
            <a:spLocks noGrp="1" noChangeArrowheads="1"/>
          </p:cNvSpPr>
          <p:nvPr>
            <p:ph type="body" idx="1"/>
          </p:nvPr>
        </p:nvSpPr>
        <p:spPr>
          <a:xfrm>
            <a:off x="468313" y="1556791"/>
            <a:ext cx="8424862" cy="4453483"/>
          </a:xfrm>
        </p:spPr>
        <p:txBody>
          <a:bodyPr/>
          <a:lstStyle/>
          <a:p>
            <a:pPr eaLnBrk="1" hangingPunct="1">
              <a:defRPr/>
            </a:pPr>
            <a:r>
              <a:rPr lang="cs-CZ" dirty="0">
                <a:solidFill>
                  <a:schemeClr val="tx1"/>
                </a:solidFill>
                <a:latin typeface="Arial" pitchFamily="34" charset="0"/>
                <a:cs typeface="Arial" pitchFamily="34" charset="0"/>
              </a:rPr>
              <a:t>Současné provádění jednoho procesu v operační paměti</a:t>
            </a:r>
          </a:p>
          <a:p>
            <a:pPr eaLnBrk="1" hangingPunct="1">
              <a:defRPr/>
            </a:pPr>
            <a:r>
              <a:rPr lang="cs-CZ" dirty="0">
                <a:solidFill>
                  <a:schemeClr val="tx1"/>
                </a:solidFill>
                <a:latin typeface="Arial" pitchFamily="34" charset="0"/>
                <a:cs typeface="Arial" pitchFamily="34" charset="0"/>
              </a:rPr>
              <a:t>Rezidentní programy spouštěné přerušením</a:t>
            </a:r>
          </a:p>
          <a:p>
            <a:pPr eaLnBrk="1" hangingPunct="1">
              <a:defRPr/>
            </a:pPr>
            <a:r>
              <a:rPr lang="cs-CZ" dirty="0">
                <a:solidFill>
                  <a:schemeClr val="tx1"/>
                </a:solidFill>
                <a:latin typeface="Arial" pitchFamily="34" charset="0"/>
                <a:cs typeface="Arial" pitchFamily="34" charset="0"/>
              </a:rPr>
              <a:t>Těžkopádné, nestabilní</a:t>
            </a:r>
          </a:p>
          <a:p>
            <a:pPr eaLnBrk="1" hangingPunct="1">
              <a:defRPr/>
            </a:pPr>
            <a:r>
              <a:rPr lang="cs-CZ" dirty="0">
                <a:solidFill>
                  <a:schemeClr val="tx1"/>
                </a:solidFill>
                <a:latin typeface="Arial" pitchFamily="34" charset="0"/>
                <a:cs typeface="Arial" pitchFamily="34" charset="0"/>
              </a:rPr>
              <a:t>Byl to například MS DOS</a:t>
            </a:r>
          </a:p>
          <a:p>
            <a:pPr eaLnBrk="1" hangingPunct="1">
              <a:buFont typeface="Wingdings" pitchFamily="2" charset="2"/>
              <a:buNone/>
              <a:defRPr/>
            </a:pPr>
            <a:endParaRPr lang="cs-CZ" b="1" dirty="0"/>
          </a:p>
        </p:txBody>
      </p:sp>
      <p:sp>
        <p:nvSpPr>
          <p:cNvPr id="2" name="Zástupný symbol pro číslo snímku 1"/>
          <p:cNvSpPr>
            <a:spLocks noGrp="1"/>
          </p:cNvSpPr>
          <p:nvPr>
            <p:ph type="sldNum" sz="quarter" idx="12"/>
          </p:nvPr>
        </p:nvSpPr>
        <p:spPr/>
        <p:txBody>
          <a:bodyPr/>
          <a:lstStyle/>
          <a:p>
            <a:fld id="{AC57A5DF-1266-40EA-9282-1E66B9DE06C0}" type="slidenum">
              <a:rPr lang="cs-CZ" smtClean="0"/>
              <a:t>18</a:t>
            </a:fld>
            <a:endParaRPr lang="cs-CZ"/>
          </a:p>
        </p:txBody>
      </p:sp>
    </p:spTree>
    <p:extLst>
      <p:ext uri="{BB962C8B-B14F-4D97-AF65-F5344CB8AC3E}">
        <p14:creationId xmlns:p14="http://schemas.microsoft.com/office/powerpoint/2010/main" val="1571646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467544" y="332656"/>
            <a:ext cx="8229600" cy="783233"/>
          </a:xfrm>
        </p:spPr>
        <p:txBody>
          <a:bodyPr/>
          <a:lstStyle/>
          <a:p>
            <a:pPr eaLnBrk="1" hangingPunct="1">
              <a:defRPr/>
            </a:pPr>
            <a:r>
              <a:rPr lang="cs-CZ" sz="4000" dirty="0">
                <a:cs typeface="Arial" pitchFamily="34" charset="0"/>
              </a:rPr>
              <a:t>OS </a:t>
            </a:r>
            <a:r>
              <a:rPr lang="cs-CZ" sz="4000" dirty="0" err="1">
                <a:cs typeface="Arial" pitchFamily="34" charset="0"/>
              </a:rPr>
              <a:t>víceúlohový</a:t>
            </a:r>
            <a:r>
              <a:rPr lang="cs-CZ" sz="4000" dirty="0">
                <a:cs typeface="Arial" pitchFamily="34" charset="0"/>
              </a:rPr>
              <a:t> (multitasking)</a:t>
            </a:r>
          </a:p>
        </p:txBody>
      </p:sp>
      <p:sp>
        <p:nvSpPr>
          <p:cNvPr id="8195" name="Rectangle 3"/>
          <p:cNvSpPr>
            <a:spLocks noGrp="1" noChangeArrowheads="1"/>
          </p:cNvSpPr>
          <p:nvPr>
            <p:ph idx="1"/>
          </p:nvPr>
        </p:nvSpPr>
        <p:spPr>
          <a:xfrm>
            <a:off x="468313" y="1268413"/>
            <a:ext cx="8424862" cy="4741862"/>
          </a:xfrm>
        </p:spPr>
        <p:txBody>
          <a:bodyPr>
            <a:normAutofit fontScale="77500" lnSpcReduction="20000"/>
          </a:bodyPr>
          <a:lstStyle/>
          <a:p>
            <a:pPr>
              <a:lnSpc>
                <a:spcPct val="120000"/>
              </a:lnSpc>
              <a:buClr>
                <a:schemeClr val="tx1"/>
              </a:buClr>
              <a:defRPr/>
            </a:pPr>
            <a:r>
              <a:rPr lang="cs-CZ" sz="2800" dirty="0">
                <a:solidFill>
                  <a:srgbClr val="FF0000"/>
                </a:solidFill>
                <a:latin typeface="Arial" pitchFamily="34" charset="0"/>
                <a:cs typeface="Arial" pitchFamily="34" charset="0"/>
              </a:rPr>
              <a:t>Multitasking</a:t>
            </a:r>
            <a:r>
              <a:rPr lang="cs-CZ" sz="2800" dirty="0">
                <a:solidFill>
                  <a:schemeClr val="tx1"/>
                </a:solidFill>
                <a:latin typeface="Arial" pitchFamily="34" charset="0"/>
                <a:cs typeface="Arial" pitchFamily="34" charset="0"/>
              </a:rPr>
              <a:t> označuje schopnost operačního systému provádět (přinejmenším zdánlivě) několik procesů současně. Jádro operačního systému velmi rychle střídá na procesoru běžící procesy (tzv. </a:t>
            </a:r>
            <a:r>
              <a:rPr lang="cs-CZ" sz="2800" dirty="0">
                <a:solidFill>
                  <a:srgbClr val="FF0000"/>
                </a:solidFill>
                <a:latin typeface="Arial" pitchFamily="34" charset="0"/>
                <a:cs typeface="Arial" pitchFamily="34" charset="0"/>
              </a:rPr>
              <a:t>změna kontextu</a:t>
            </a:r>
            <a:r>
              <a:rPr lang="cs-CZ" sz="2800" dirty="0">
                <a:solidFill>
                  <a:schemeClr val="tx1"/>
                </a:solidFill>
                <a:latin typeface="Arial" pitchFamily="34" charset="0"/>
                <a:cs typeface="Arial" pitchFamily="34" charset="0"/>
              </a:rPr>
              <a:t>), takže uživatel počítače má dojem, že procesy běží současně. </a:t>
            </a:r>
          </a:p>
          <a:p>
            <a:pPr>
              <a:lnSpc>
                <a:spcPct val="120000"/>
              </a:lnSpc>
              <a:buClr>
                <a:schemeClr val="tx1"/>
              </a:buClr>
              <a:defRPr/>
            </a:pPr>
            <a:r>
              <a:rPr lang="cs-CZ" sz="2800" dirty="0">
                <a:solidFill>
                  <a:schemeClr val="tx1"/>
                </a:solidFill>
                <a:latin typeface="Arial" pitchFamily="34" charset="0"/>
                <a:cs typeface="Arial" pitchFamily="34" charset="0"/>
              </a:rPr>
              <a:t>Dnešní operační systémy jsou typicky </a:t>
            </a:r>
            <a:r>
              <a:rPr lang="cs-CZ" sz="2800" dirty="0" err="1">
                <a:solidFill>
                  <a:schemeClr val="tx1"/>
                </a:solidFill>
                <a:latin typeface="Arial" pitchFamily="34" charset="0"/>
                <a:cs typeface="Arial" pitchFamily="34" charset="0"/>
              </a:rPr>
              <a:t>víceúlohové</a:t>
            </a:r>
            <a:r>
              <a:rPr lang="cs-CZ" sz="2800" dirty="0">
                <a:solidFill>
                  <a:schemeClr val="tx1"/>
                </a:solidFill>
                <a:latin typeface="Arial" pitchFamily="34" charset="0"/>
                <a:cs typeface="Arial" pitchFamily="34" charset="0"/>
              </a:rPr>
              <a:t> – sem patří např. Microsoft Windows, Linux i Mac OS X. Naopak DOS je příkladem </a:t>
            </a:r>
            <a:r>
              <a:rPr lang="cs-CZ" sz="2800" dirty="0" err="1">
                <a:solidFill>
                  <a:schemeClr val="tx1"/>
                </a:solidFill>
                <a:latin typeface="Arial" pitchFamily="34" charset="0"/>
                <a:cs typeface="Arial" pitchFamily="34" charset="0"/>
              </a:rPr>
              <a:t>jednoúlohového</a:t>
            </a:r>
            <a:r>
              <a:rPr lang="cs-CZ" sz="2800" dirty="0">
                <a:solidFill>
                  <a:schemeClr val="tx1"/>
                </a:solidFill>
                <a:latin typeface="Arial" pitchFamily="34" charset="0"/>
                <a:cs typeface="Arial" pitchFamily="34" charset="0"/>
              </a:rPr>
              <a:t> systému, na kterém vždy běží pouze jediný program a teprve po jeho ukončení je možné spustit jiný.</a:t>
            </a:r>
          </a:p>
          <a:p>
            <a:pPr eaLnBrk="1" hangingPunct="1">
              <a:buClr>
                <a:schemeClr val="tx1"/>
              </a:buClr>
              <a:defRPr/>
            </a:pPr>
            <a:r>
              <a:rPr lang="cs-CZ" sz="2800" dirty="0">
                <a:solidFill>
                  <a:schemeClr val="tx1"/>
                </a:solidFill>
                <a:latin typeface="Arial" pitchFamily="34" charset="0"/>
                <a:cs typeface="Arial" pitchFamily="34" charset="0"/>
              </a:rPr>
              <a:t>Typy multitaskingu:</a:t>
            </a:r>
          </a:p>
          <a:p>
            <a:pPr lvl="1" eaLnBrk="1" hangingPunct="1">
              <a:defRPr/>
            </a:pPr>
            <a:r>
              <a:rPr lang="cs-CZ" sz="2400" dirty="0">
                <a:solidFill>
                  <a:schemeClr val="tx1"/>
                </a:solidFill>
                <a:latin typeface="Arial" pitchFamily="34" charset="0"/>
                <a:cs typeface="Arial" pitchFamily="34" charset="0"/>
              </a:rPr>
              <a:t>kooperativní multitasking</a:t>
            </a:r>
          </a:p>
          <a:p>
            <a:pPr lvl="1" eaLnBrk="1" hangingPunct="1">
              <a:defRPr/>
            </a:pPr>
            <a:r>
              <a:rPr lang="cs-CZ" sz="2400" dirty="0">
                <a:solidFill>
                  <a:schemeClr val="tx1"/>
                </a:solidFill>
                <a:latin typeface="Arial" pitchFamily="34" charset="0"/>
                <a:cs typeface="Arial" pitchFamily="34" charset="0"/>
              </a:rPr>
              <a:t>preemptivní multitasking</a:t>
            </a:r>
          </a:p>
          <a:p>
            <a:pPr lvl="1" eaLnBrk="1" hangingPunct="1">
              <a:defRPr/>
            </a:pPr>
            <a:r>
              <a:rPr lang="cs-CZ" sz="2400" dirty="0" err="1">
                <a:solidFill>
                  <a:schemeClr val="tx1"/>
                </a:solidFill>
                <a:latin typeface="Arial" pitchFamily="34" charset="0"/>
                <a:cs typeface="Arial" pitchFamily="34" charset="0"/>
              </a:rPr>
              <a:t>multithreading</a:t>
            </a:r>
            <a:endParaRPr lang="cs-CZ" sz="2400" dirty="0">
              <a:solidFill>
                <a:schemeClr val="tx1"/>
              </a:solidFill>
              <a:latin typeface="Arial" pitchFamily="34" charset="0"/>
              <a:cs typeface="Arial" pitchFamily="34" charset="0"/>
            </a:endParaRPr>
          </a:p>
          <a:p>
            <a:pPr lvl="1" eaLnBrk="1" hangingPunct="1">
              <a:defRPr/>
            </a:pPr>
            <a:endParaRPr lang="cs-CZ" b="1" dirty="0"/>
          </a:p>
          <a:p>
            <a:pPr eaLnBrk="1" hangingPunct="1">
              <a:defRPr/>
            </a:pPr>
            <a:endParaRPr lang="cs-CZ" dirty="0"/>
          </a:p>
        </p:txBody>
      </p:sp>
      <p:sp>
        <p:nvSpPr>
          <p:cNvPr id="2" name="Zástupný symbol pro číslo snímku 1"/>
          <p:cNvSpPr>
            <a:spLocks noGrp="1"/>
          </p:cNvSpPr>
          <p:nvPr>
            <p:ph type="sldNum" sz="quarter" idx="12"/>
          </p:nvPr>
        </p:nvSpPr>
        <p:spPr/>
        <p:txBody>
          <a:bodyPr/>
          <a:lstStyle/>
          <a:p>
            <a:fld id="{AC57A5DF-1266-40EA-9282-1E66B9DE06C0}" type="slidenum">
              <a:rPr lang="cs-CZ" smtClean="0"/>
              <a:t>19</a:t>
            </a:fld>
            <a:endParaRPr lang="cs-CZ"/>
          </a:p>
        </p:txBody>
      </p:sp>
    </p:spTree>
    <p:extLst>
      <p:ext uri="{BB962C8B-B14F-4D97-AF65-F5344CB8AC3E}">
        <p14:creationId xmlns:p14="http://schemas.microsoft.com/office/powerpoint/2010/main" val="2167101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7544" y="476672"/>
            <a:ext cx="8229600" cy="763488"/>
          </a:xfrm>
        </p:spPr>
        <p:txBody>
          <a:bodyPr/>
          <a:lstStyle/>
          <a:p>
            <a:r>
              <a:rPr lang="cs-CZ" sz="4000" dirty="0"/>
              <a:t>Programové vybavení - software</a:t>
            </a:r>
          </a:p>
        </p:txBody>
      </p:sp>
      <p:sp>
        <p:nvSpPr>
          <p:cNvPr id="3" name="Zástupný symbol pro obsah 2"/>
          <p:cNvSpPr>
            <a:spLocks noGrp="1"/>
          </p:cNvSpPr>
          <p:nvPr>
            <p:ph idx="1"/>
          </p:nvPr>
        </p:nvSpPr>
        <p:spPr/>
        <p:txBody>
          <a:bodyPr>
            <a:normAutofit lnSpcReduction="10000"/>
          </a:bodyPr>
          <a:lstStyle/>
          <a:p>
            <a:r>
              <a:rPr lang="cs-CZ" dirty="0">
                <a:solidFill>
                  <a:srgbClr val="FF0000"/>
                </a:solidFill>
                <a:latin typeface="Arial" panose="020B0604020202020204" pitchFamily="34" charset="0"/>
                <a:cs typeface="Arial" panose="020B0604020202020204" pitchFamily="34" charset="0"/>
              </a:rPr>
              <a:t>Software</a:t>
            </a:r>
            <a:r>
              <a:rPr lang="cs-CZ" dirty="0">
                <a:solidFill>
                  <a:schemeClr val="tx1"/>
                </a:solidFill>
                <a:latin typeface="Arial" panose="020B0604020202020204" pitchFamily="34" charset="0"/>
                <a:cs typeface="Arial" panose="020B0604020202020204" pitchFamily="34" charset="0"/>
              </a:rPr>
              <a:t> (též </a:t>
            </a:r>
            <a:r>
              <a:rPr lang="cs-CZ" dirty="0">
                <a:solidFill>
                  <a:srgbClr val="FF0000"/>
                </a:solidFill>
                <a:latin typeface="Arial" panose="020B0604020202020204" pitchFamily="34" charset="0"/>
                <a:cs typeface="Arial" panose="020B0604020202020204" pitchFamily="34" charset="0"/>
              </a:rPr>
              <a:t>programové vybavení</a:t>
            </a:r>
            <a:r>
              <a:rPr lang="cs-CZ" dirty="0">
                <a:solidFill>
                  <a:schemeClr val="tx1"/>
                </a:solidFill>
                <a:latin typeface="Arial" panose="020B0604020202020204" pitchFamily="34" charset="0"/>
                <a:cs typeface="Arial" panose="020B0604020202020204" pitchFamily="34" charset="0"/>
              </a:rPr>
              <a:t>) je sada všech počítačových programů používaných v počítači, které provádějí nějakou činnost. Software lze rozdělit na </a:t>
            </a:r>
            <a:r>
              <a:rPr lang="cs-CZ" dirty="0">
                <a:solidFill>
                  <a:srgbClr val="FF0000"/>
                </a:solidFill>
                <a:latin typeface="Arial" panose="020B0604020202020204" pitchFamily="34" charset="0"/>
                <a:cs typeface="Arial" panose="020B0604020202020204" pitchFamily="34" charset="0"/>
              </a:rPr>
              <a:t>systémový software</a:t>
            </a:r>
            <a:r>
              <a:rPr lang="cs-CZ" dirty="0">
                <a:solidFill>
                  <a:schemeClr val="tx1"/>
                </a:solidFill>
                <a:latin typeface="Arial" panose="020B0604020202020204" pitchFamily="34" charset="0"/>
                <a:cs typeface="Arial" panose="020B0604020202020204" pitchFamily="34" charset="0"/>
              </a:rPr>
              <a:t>, který zajišťuje chod samotného počítače a jeho styk s okolím a na </a:t>
            </a:r>
            <a:r>
              <a:rPr lang="cs-CZ" dirty="0">
                <a:solidFill>
                  <a:srgbClr val="FF0000"/>
                </a:solidFill>
                <a:latin typeface="Arial" panose="020B0604020202020204" pitchFamily="34" charset="0"/>
                <a:cs typeface="Arial" panose="020B0604020202020204" pitchFamily="34" charset="0"/>
              </a:rPr>
              <a:t>aplikační software</a:t>
            </a:r>
            <a:r>
              <a:rPr lang="cs-CZ" dirty="0">
                <a:solidFill>
                  <a:schemeClr val="tx1"/>
                </a:solidFill>
                <a:latin typeface="Arial" panose="020B0604020202020204" pitchFamily="34" charset="0"/>
                <a:cs typeface="Arial" panose="020B0604020202020204" pitchFamily="34" charset="0"/>
              </a:rPr>
              <a:t>, se kterým buď pracuje uživatel počítače nebo zajišťuje řízení nějakého stroje.</a:t>
            </a:r>
          </a:p>
          <a:p>
            <a:r>
              <a:rPr lang="cs-CZ" dirty="0">
                <a:solidFill>
                  <a:schemeClr val="tx1"/>
                </a:solidFill>
                <a:latin typeface="Arial" panose="020B0604020202020204" pitchFamily="34" charset="0"/>
                <a:cs typeface="Arial" panose="020B0604020202020204" pitchFamily="34" charset="0"/>
              </a:rPr>
              <a:t>Software je protiklad k hardwaru, který zahrnuje všechny fyzické součásti počítače (elektronické obvody, skříň…).</a:t>
            </a:r>
          </a:p>
          <a:p>
            <a:r>
              <a:rPr lang="cs-CZ" dirty="0">
                <a:solidFill>
                  <a:schemeClr val="tx1"/>
                </a:solidFill>
                <a:latin typeface="Arial" panose="020B0604020202020204" pitchFamily="34" charset="0"/>
                <a:cs typeface="Arial" panose="020B0604020202020204" pitchFamily="34" charset="0"/>
              </a:rPr>
              <a:t>Jelikož software je zpravidla považován za autorské dílo, koncoví uživatelé ho využívají na základě </a:t>
            </a:r>
            <a:r>
              <a:rPr lang="cs-CZ" dirty="0">
                <a:solidFill>
                  <a:srgbClr val="FF0000"/>
                </a:solidFill>
                <a:latin typeface="Arial" panose="020B0604020202020204" pitchFamily="34" charset="0"/>
                <a:cs typeface="Arial" panose="020B0604020202020204" pitchFamily="34" charset="0"/>
              </a:rPr>
              <a:t>licencí</a:t>
            </a:r>
            <a:r>
              <a:rPr lang="cs-CZ" dirty="0">
                <a:solidFill>
                  <a:schemeClr val="tx1"/>
                </a:solidFill>
                <a:latin typeface="Arial" panose="020B0604020202020204" pitchFamily="34" charset="0"/>
                <a:cs typeface="Arial" panose="020B0604020202020204" pitchFamily="34" charset="0"/>
              </a:rPr>
              <a:t> od jejich autorů.</a:t>
            </a:r>
          </a:p>
        </p:txBody>
      </p:sp>
      <p:sp>
        <p:nvSpPr>
          <p:cNvPr id="4" name="Zástupný symbol pro číslo snímku 3"/>
          <p:cNvSpPr>
            <a:spLocks noGrp="1"/>
          </p:cNvSpPr>
          <p:nvPr>
            <p:ph type="sldNum" sz="quarter" idx="12"/>
          </p:nvPr>
        </p:nvSpPr>
        <p:spPr/>
        <p:txBody>
          <a:bodyPr/>
          <a:lstStyle/>
          <a:p>
            <a:fld id="{AC57A5DF-1266-40EA-9282-1E66B9DE06C0}" type="slidenum">
              <a:rPr lang="cs-CZ" smtClean="0"/>
              <a:t>2</a:t>
            </a:fld>
            <a:endParaRPr lang="cs-CZ"/>
          </a:p>
        </p:txBody>
      </p:sp>
    </p:spTree>
    <p:extLst>
      <p:ext uri="{BB962C8B-B14F-4D97-AF65-F5344CB8AC3E}">
        <p14:creationId xmlns:p14="http://schemas.microsoft.com/office/powerpoint/2010/main" val="3501087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467544" y="332656"/>
            <a:ext cx="8229600" cy="711225"/>
          </a:xfrm>
        </p:spPr>
        <p:txBody>
          <a:bodyPr/>
          <a:lstStyle/>
          <a:p>
            <a:pPr eaLnBrk="1" hangingPunct="1">
              <a:defRPr/>
            </a:pPr>
            <a:r>
              <a:rPr lang="cs-CZ" sz="4000" dirty="0">
                <a:cs typeface="Arial" pitchFamily="34" charset="0"/>
              </a:rPr>
              <a:t>Kooperativní multitasking</a:t>
            </a:r>
          </a:p>
        </p:txBody>
      </p:sp>
      <p:sp>
        <p:nvSpPr>
          <p:cNvPr id="8195" name="Rectangle 3"/>
          <p:cNvSpPr>
            <a:spLocks noGrp="1" noChangeArrowheads="1"/>
          </p:cNvSpPr>
          <p:nvPr>
            <p:ph type="body" idx="1"/>
          </p:nvPr>
        </p:nvSpPr>
        <p:spPr>
          <a:xfrm>
            <a:off x="468313" y="1268413"/>
            <a:ext cx="8424862" cy="4741862"/>
          </a:xfrm>
        </p:spPr>
        <p:txBody>
          <a:bodyPr>
            <a:normAutofit/>
          </a:bodyPr>
          <a:lstStyle/>
          <a:p>
            <a:pPr>
              <a:buClr>
                <a:schemeClr val="tx1"/>
              </a:buClr>
              <a:defRPr/>
            </a:pPr>
            <a:r>
              <a:rPr lang="cs-CZ" dirty="0">
                <a:solidFill>
                  <a:srgbClr val="FF0000"/>
                </a:solidFill>
                <a:latin typeface="Arial" pitchFamily="34" charset="0"/>
                <a:cs typeface="Arial" pitchFamily="34" charset="0"/>
              </a:rPr>
              <a:t>Kooperativní multitasking </a:t>
            </a:r>
            <a:r>
              <a:rPr lang="cs-CZ" dirty="0">
                <a:solidFill>
                  <a:schemeClr val="tx1"/>
                </a:solidFill>
                <a:latin typeface="Arial" pitchFamily="34" charset="0"/>
                <a:cs typeface="Arial" pitchFamily="34" charset="0"/>
              </a:rPr>
              <a:t>vyžaduje aktivní spoluúčast běžících úloh. Každá úloha je povinna dostatečně často předat řízení zpět operačnímu systému, který díky tomu může spustit jinou úlohu, která se po chvíli opět dobrovolně vzdá procesoru atd. Výhodou řešení je jednodušší implementace operačního systému. </a:t>
            </a:r>
          </a:p>
          <a:p>
            <a:pPr>
              <a:buClr>
                <a:schemeClr val="tx1"/>
              </a:buClr>
              <a:defRPr/>
            </a:pPr>
            <a:r>
              <a:rPr lang="cs-CZ" dirty="0">
                <a:solidFill>
                  <a:schemeClr val="tx1"/>
                </a:solidFill>
                <a:latin typeface="Arial" pitchFamily="34" charset="0"/>
                <a:cs typeface="Arial" pitchFamily="34" charset="0"/>
              </a:rPr>
              <a:t>Podstatnou nevýhodou je skutečnost, že chybně naprogramovaná úloha, která nevrátí řízení zpět operačnímu systému, způsobí úplné zastavení systému i ostatních úloh. Je to tedy nedokonalé, zranitelné řešení.</a:t>
            </a:r>
          </a:p>
          <a:p>
            <a:pPr eaLnBrk="1" hangingPunct="1">
              <a:buClr>
                <a:schemeClr val="tx1"/>
              </a:buClr>
              <a:defRPr/>
            </a:pPr>
            <a:r>
              <a:rPr lang="cs-CZ" dirty="0">
                <a:solidFill>
                  <a:schemeClr val="tx1"/>
                </a:solidFill>
                <a:latin typeface="Arial" pitchFamily="34" charset="0"/>
                <a:cs typeface="Arial" pitchFamily="34" charset="0"/>
              </a:rPr>
              <a:t>Používaly to Windows před verzí 95</a:t>
            </a:r>
          </a:p>
        </p:txBody>
      </p:sp>
      <p:sp>
        <p:nvSpPr>
          <p:cNvPr id="2" name="Zástupný symbol pro číslo snímku 1"/>
          <p:cNvSpPr>
            <a:spLocks noGrp="1"/>
          </p:cNvSpPr>
          <p:nvPr>
            <p:ph type="sldNum" sz="quarter" idx="12"/>
          </p:nvPr>
        </p:nvSpPr>
        <p:spPr/>
        <p:txBody>
          <a:bodyPr/>
          <a:lstStyle/>
          <a:p>
            <a:fld id="{AC57A5DF-1266-40EA-9282-1E66B9DE06C0}" type="slidenum">
              <a:rPr lang="cs-CZ" smtClean="0"/>
              <a:t>20</a:t>
            </a:fld>
            <a:endParaRPr lang="cs-CZ"/>
          </a:p>
        </p:txBody>
      </p:sp>
    </p:spTree>
    <p:extLst>
      <p:ext uri="{BB962C8B-B14F-4D97-AF65-F5344CB8AC3E}">
        <p14:creationId xmlns:p14="http://schemas.microsoft.com/office/powerpoint/2010/main" val="61452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467544" y="404664"/>
            <a:ext cx="8229600" cy="783233"/>
          </a:xfrm>
        </p:spPr>
        <p:txBody>
          <a:bodyPr/>
          <a:lstStyle/>
          <a:p>
            <a:pPr eaLnBrk="1" hangingPunct="1">
              <a:defRPr/>
            </a:pPr>
            <a:r>
              <a:rPr lang="cs-CZ" sz="4000" dirty="0">
                <a:cs typeface="Arial" pitchFamily="34" charset="0"/>
              </a:rPr>
              <a:t>Preemptivní multitasking</a:t>
            </a:r>
          </a:p>
        </p:txBody>
      </p:sp>
      <p:sp>
        <p:nvSpPr>
          <p:cNvPr id="8195" name="Rectangle 3"/>
          <p:cNvSpPr>
            <a:spLocks noGrp="1" noChangeArrowheads="1"/>
          </p:cNvSpPr>
          <p:nvPr>
            <p:ph type="body" idx="1"/>
          </p:nvPr>
        </p:nvSpPr>
        <p:spPr>
          <a:xfrm>
            <a:off x="468313" y="1268413"/>
            <a:ext cx="8424862" cy="4741862"/>
          </a:xfrm>
        </p:spPr>
        <p:txBody>
          <a:bodyPr>
            <a:normAutofit fontScale="77500" lnSpcReduction="20000"/>
          </a:bodyPr>
          <a:lstStyle/>
          <a:p>
            <a:pPr>
              <a:defRPr/>
            </a:pPr>
            <a:r>
              <a:rPr lang="cs-CZ" sz="2800" dirty="0">
                <a:solidFill>
                  <a:schemeClr val="tx1"/>
                </a:solidFill>
                <a:latin typeface="Arial" pitchFamily="34" charset="0"/>
                <a:cs typeface="Arial" pitchFamily="34" charset="0"/>
              </a:rPr>
              <a:t>V </a:t>
            </a:r>
            <a:r>
              <a:rPr lang="cs-CZ" sz="2800" dirty="0">
                <a:solidFill>
                  <a:srgbClr val="FF0000"/>
                </a:solidFill>
                <a:latin typeface="Arial" pitchFamily="34" charset="0"/>
                <a:cs typeface="Arial" pitchFamily="34" charset="0"/>
              </a:rPr>
              <a:t>preemptivním </a:t>
            </a:r>
            <a:r>
              <a:rPr lang="cs-CZ" sz="2800" dirty="0" err="1">
                <a:solidFill>
                  <a:srgbClr val="FF0000"/>
                </a:solidFill>
                <a:latin typeface="Arial" pitchFamily="34" charset="0"/>
                <a:cs typeface="Arial" pitchFamily="34" charset="0"/>
              </a:rPr>
              <a:t>multitaskingovém</a:t>
            </a:r>
            <a:r>
              <a:rPr lang="cs-CZ" sz="2800" dirty="0">
                <a:solidFill>
                  <a:srgbClr val="FF0000"/>
                </a:solidFill>
                <a:latin typeface="Arial" pitchFamily="34" charset="0"/>
                <a:cs typeface="Arial" pitchFamily="34" charset="0"/>
              </a:rPr>
              <a:t> systému </a:t>
            </a:r>
            <a:r>
              <a:rPr lang="cs-CZ" sz="2800" dirty="0">
                <a:solidFill>
                  <a:schemeClr val="tx1"/>
                </a:solidFill>
                <a:latin typeface="Arial" pitchFamily="34" charset="0"/>
                <a:cs typeface="Arial" pitchFamily="34" charset="0"/>
              </a:rPr>
              <a:t>jádro dává každému programu procesor na určitý časový úsek a přepíná z procesu na proces tak rychle, že to uživateli připadá jako by procesy běžely zároveň. Jádro používá plánovací algoritmus k výběru, který proces poběží jako další a kolik času mu bude přiděleno. Vybraný algoritmus může dovolit některým procesům, aby měly vyšší prioritu než ostatní. Jádro obvykle také poskytuje procesům prostředky pro komunikaci, například sdílenou paměť, předávání zpráv nebo vzdálené pouštění procedur.</a:t>
            </a:r>
          </a:p>
          <a:p>
            <a:pPr>
              <a:defRPr/>
            </a:pPr>
            <a:r>
              <a:rPr lang="cs-CZ" sz="2800" dirty="0">
                <a:solidFill>
                  <a:schemeClr val="tx1"/>
                </a:solidFill>
                <a:latin typeface="Arial" pitchFamily="34" charset="0"/>
                <a:cs typeface="Arial" pitchFamily="34" charset="0"/>
              </a:rPr>
              <a:t>Je to robustnější mechanizmus, než kooperativní multitasking. Výhodou tohoto řešení je, že nedochází k „zatuhnutí“ počítače, neboť i v případě, že se úloha zacyklí, odebere operační systém pomocí časovače dané úloze řízení a přidělí procesor jiné úloze. </a:t>
            </a:r>
          </a:p>
          <a:p>
            <a:pPr eaLnBrk="1" hangingPunct="1">
              <a:defRPr/>
            </a:pPr>
            <a:r>
              <a:rPr lang="cs-CZ" sz="2800" dirty="0">
                <a:solidFill>
                  <a:schemeClr val="tx1"/>
                </a:solidFill>
                <a:latin typeface="Arial" pitchFamily="34" charset="0"/>
                <a:cs typeface="Arial" pitchFamily="34" charset="0"/>
              </a:rPr>
              <a:t>Typické pro OS </a:t>
            </a:r>
            <a:r>
              <a:rPr lang="cs-CZ" sz="2800" dirty="0" err="1">
                <a:solidFill>
                  <a:schemeClr val="tx1"/>
                </a:solidFill>
                <a:latin typeface="Arial" pitchFamily="34" charset="0"/>
                <a:cs typeface="Arial" pitchFamily="34" charset="0"/>
              </a:rPr>
              <a:t>Win</a:t>
            </a:r>
            <a:r>
              <a:rPr lang="cs-CZ" sz="2800" dirty="0">
                <a:solidFill>
                  <a:schemeClr val="tx1"/>
                </a:solidFill>
                <a:latin typeface="Arial" pitchFamily="34" charset="0"/>
                <a:cs typeface="Arial" pitchFamily="34" charset="0"/>
              </a:rPr>
              <a:t> NT, </a:t>
            </a:r>
            <a:r>
              <a:rPr lang="cs-CZ" sz="2800" dirty="0" err="1">
                <a:solidFill>
                  <a:schemeClr val="tx1"/>
                </a:solidFill>
                <a:latin typeface="Arial" pitchFamily="34" charset="0"/>
                <a:cs typeface="Arial" pitchFamily="34" charset="0"/>
              </a:rPr>
              <a:t>Win</a:t>
            </a:r>
            <a:r>
              <a:rPr lang="cs-CZ" sz="2800" dirty="0">
                <a:solidFill>
                  <a:schemeClr val="tx1"/>
                </a:solidFill>
                <a:latin typeface="Arial" pitchFamily="34" charset="0"/>
                <a:cs typeface="Arial" pitchFamily="34" charset="0"/>
              </a:rPr>
              <a:t> 95, Unix a novější systémy</a:t>
            </a:r>
          </a:p>
          <a:p>
            <a:pPr eaLnBrk="1" hangingPunct="1">
              <a:buFont typeface="Wingdings" pitchFamily="2" charset="2"/>
              <a:buNone/>
              <a:defRPr/>
            </a:pPr>
            <a:endParaRPr lang="cs-CZ" b="1" dirty="0"/>
          </a:p>
        </p:txBody>
      </p:sp>
      <p:sp>
        <p:nvSpPr>
          <p:cNvPr id="2" name="Zástupný symbol pro číslo snímku 1"/>
          <p:cNvSpPr>
            <a:spLocks noGrp="1"/>
          </p:cNvSpPr>
          <p:nvPr>
            <p:ph type="sldNum" sz="quarter" idx="12"/>
          </p:nvPr>
        </p:nvSpPr>
        <p:spPr/>
        <p:txBody>
          <a:bodyPr/>
          <a:lstStyle/>
          <a:p>
            <a:fld id="{AC57A5DF-1266-40EA-9282-1E66B9DE06C0}" type="slidenum">
              <a:rPr lang="cs-CZ" smtClean="0"/>
              <a:t>21</a:t>
            </a:fld>
            <a:endParaRPr lang="cs-CZ"/>
          </a:p>
        </p:txBody>
      </p:sp>
    </p:spTree>
    <p:extLst>
      <p:ext uri="{BB962C8B-B14F-4D97-AF65-F5344CB8AC3E}">
        <p14:creationId xmlns:p14="http://schemas.microsoft.com/office/powerpoint/2010/main" val="3823158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395536" y="476672"/>
            <a:ext cx="8229600" cy="763488"/>
          </a:xfrm>
        </p:spPr>
        <p:txBody>
          <a:bodyPr/>
          <a:lstStyle/>
          <a:p>
            <a:r>
              <a:rPr lang="cs-CZ" sz="4000" dirty="0"/>
              <a:t>Důsledky multitaskingu</a:t>
            </a:r>
          </a:p>
        </p:txBody>
      </p:sp>
      <p:sp>
        <p:nvSpPr>
          <p:cNvPr id="3" name="Zástupný symbol pro obsah 2"/>
          <p:cNvSpPr>
            <a:spLocks noGrp="1"/>
          </p:cNvSpPr>
          <p:nvPr>
            <p:ph idx="1"/>
          </p:nvPr>
        </p:nvSpPr>
        <p:spPr/>
        <p:txBody>
          <a:bodyPr>
            <a:normAutofit fontScale="92500" lnSpcReduction="20000"/>
          </a:bodyPr>
          <a:lstStyle/>
          <a:p>
            <a:r>
              <a:rPr lang="cs-CZ" dirty="0">
                <a:solidFill>
                  <a:schemeClr val="tx1"/>
                </a:solidFill>
                <a:latin typeface="Arial" panose="020B0604020202020204" pitchFamily="34" charset="0"/>
                <a:cs typeface="Arial" panose="020B0604020202020204" pitchFamily="34" charset="0"/>
              </a:rPr>
              <a:t>Multitasking vylepšil na úrovni operačního systému využití počítačů, protože v případě zablokování spuštěného programu (například vstupně-výstupní operací) byl procesor automaticky přidělen dalšímu (čekajícímu) procesu. Maximalizovalo se tak využití dostupného hardware. </a:t>
            </a:r>
          </a:p>
          <a:p>
            <a:r>
              <a:rPr lang="cs-CZ" dirty="0">
                <a:solidFill>
                  <a:schemeClr val="tx1"/>
                </a:solidFill>
                <a:latin typeface="Arial" panose="020B0604020202020204" pitchFamily="34" charset="0"/>
                <a:cs typeface="Arial" panose="020B0604020202020204" pitchFamily="34" charset="0"/>
              </a:rPr>
              <a:t>Programátoři začali záhy multitasking využívat též zcela vědomě tak, že v rámci řešení jednoho problému naprogramovali několik samostatných programů, které mohly díky multitaskingu spolupracovat. </a:t>
            </a:r>
          </a:p>
          <a:p>
            <a:r>
              <a:rPr lang="cs-CZ" dirty="0">
                <a:solidFill>
                  <a:schemeClr val="tx1"/>
                </a:solidFill>
                <a:latin typeface="Arial" panose="020B0604020202020204" pitchFamily="34" charset="0"/>
                <a:cs typeface="Arial" panose="020B0604020202020204" pitchFamily="34" charset="0"/>
              </a:rPr>
              <a:t>Typickým využitím multitaskingu je implementace síťových služeb, jako je webový server, přeprava elektronické pošty a další, kde rodičovský proces naslouchá na síťovém rozhraní a příchozí požadavky předává ke zpracování svým potomkům. </a:t>
            </a:r>
          </a:p>
          <a:p>
            <a:r>
              <a:rPr lang="cs-CZ" dirty="0">
                <a:solidFill>
                  <a:schemeClr val="tx1"/>
                </a:solidFill>
                <a:latin typeface="Arial" panose="020B0604020202020204" pitchFamily="34" charset="0"/>
                <a:cs typeface="Arial" panose="020B0604020202020204" pitchFamily="34" charset="0"/>
              </a:rPr>
              <a:t>Jiným příkladem je paralelizace výpočtů, kdy je možné využít výhody víceprocesorového systému.</a:t>
            </a:r>
          </a:p>
        </p:txBody>
      </p:sp>
      <p:sp>
        <p:nvSpPr>
          <p:cNvPr id="4" name="Zástupný symbol pro číslo snímku 3"/>
          <p:cNvSpPr>
            <a:spLocks noGrp="1"/>
          </p:cNvSpPr>
          <p:nvPr>
            <p:ph type="sldNum" sz="quarter" idx="12"/>
          </p:nvPr>
        </p:nvSpPr>
        <p:spPr/>
        <p:txBody>
          <a:bodyPr/>
          <a:lstStyle/>
          <a:p>
            <a:fld id="{AC57A5DF-1266-40EA-9282-1E66B9DE06C0}" type="slidenum">
              <a:rPr lang="cs-CZ" smtClean="0"/>
              <a:t>22</a:t>
            </a:fld>
            <a:endParaRPr lang="cs-CZ"/>
          </a:p>
        </p:txBody>
      </p:sp>
    </p:spTree>
    <p:extLst>
      <p:ext uri="{BB962C8B-B14F-4D97-AF65-F5344CB8AC3E}">
        <p14:creationId xmlns:p14="http://schemas.microsoft.com/office/powerpoint/2010/main" val="2556052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7544" y="476672"/>
            <a:ext cx="8229600" cy="763488"/>
          </a:xfrm>
        </p:spPr>
        <p:txBody>
          <a:bodyPr/>
          <a:lstStyle/>
          <a:p>
            <a:r>
              <a:rPr lang="cs-CZ" sz="4000" dirty="0"/>
              <a:t>Vznik </a:t>
            </a:r>
            <a:r>
              <a:rPr lang="cs-CZ" sz="4000" dirty="0" err="1"/>
              <a:t>multithreadingu</a:t>
            </a:r>
            <a:endParaRPr lang="cs-CZ" sz="4000" dirty="0"/>
          </a:p>
        </p:txBody>
      </p:sp>
      <p:sp>
        <p:nvSpPr>
          <p:cNvPr id="3" name="Zástupný symbol pro obsah 2"/>
          <p:cNvSpPr>
            <a:spLocks noGrp="1"/>
          </p:cNvSpPr>
          <p:nvPr>
            <p:ph idx="1"/>
          </p:nvPr>
        </p:nvSpPr>
        <p:spPr/>
        <p:txBody>
          <a:bodyPr>
            <a:normAutofit fontScale="92500" lnSpcReduction="20000"/>
          </a:bodyPr>
          <a:lstStyle/>
          <a:p>
            <a:r>
              <a:rPr lang="cs-CZ" dirty="0">
                <a:solidFill>
                  <a:schemeClr val="tx1"/>
                </a:solidFill>
                <a:latin typeface="Arial" panose="020B0604020202020204" pitchFamily="34" charset="0"/>
                <a:cs typeface="Arial" panose="020B0604020202020204" pitchFamily="34" charset="0"/>
              </a:rPr>
              <a:t>Využití multitaskingu však přineslo výkonnostní problémy, které se projevovaly zvýšenou režií operačního systému na přepínání mezi jednotlivými úlohami a úzkým hrdlem v podobě nízké průchodnosti dat mezi jednotlivými procesy. </a:t>
            </a:r>
          </a:p>
          <a:p>
            <a:r>
              <a:rPr lang="cs-CZ" dirty="0">
                <a:solidFill>
                  <a:schemeClr val="tx1"/>
                </a:solidFill>
                <a:latin typeface="Arial" panose="020B0604020202020204" pitchFamily="34" charset="0"/>
                <a:cs typeface="Arial" panose="020B0604020202020204" pitchFamily="34" charset="0"/>
              </a:rPr>
              <a:t>Při snaze o vyřešení těchto základních problémů byla do operačních systémů implementována podpora pro tak zvaná vlákna (tzv. odlehčené procesy, tato technika se nazývá </a:t>
            </a:r>
            <a:r>
              <a:rPr lang="cs-CZ" dirty="0" err="1">
                <a:solidFill>
                  <a:srgbClr val="FF0000"/>
                </a:solidFill>
                <a:latin typeface="Arial" panose="020B0604020202020204" pitchFamily="34" charset="0"/>
                <a:cs typeface="Arial" panose="020B0604020202020204" pitchFamily="34" charset="0"/>
              </a:rPr>
              <a:t>multithreading</a:t>
            </a:r>
            <a:r>
              <a:rPr lang="cs-CZ" dirty="0">
                <a:solidFill>
                  <a:schemeClr val="tx1"/>
                </a:solidFill>
                <a:latin typeface="Arial" panose="020B0604020202020204" pitchFamily="34" charset="0"/>
                <a:cs typeface="Arial" panose="020B0604020202020204" pitchFamily="34" charset="0"/>
              </a:rPr>
              <a:t>). Hlavní vlastností vláken je sdílená paměť (běží ve stejném adresním prostoru), což je zároveň i jejich hlavní výhoda (vede ke snížení režie změny kontextu a snadnějšímu předávání dat mezi vlákny). </a:t>
            </a:r>
          </a:p>
          <a:p>
            <a:r>
              <a:rPr lang="cs-CZ" dirty="0">
                <a:solidFill>
                  <a:schemeClr val="tx1"/>
                </a:solidFill>
                <a:latin typeface="Arial" panose="020B0604020202020204" pitchFamily="34" charset="0"/>
                <a:cs typeface="Arial" panose="020B0604020202020204" pitchFamily="34" charset="0"/>
              </a:rPr>
              <a:t>Operační systém, který neobsahuje podporu vláken, může za pomoci nastavení sdílení paměti pracovat s běžnými procesy (avšak za cenu vyšší režie). Existuje též hardwarová podpora vláken.</a:t>
            </a:r>
          </a:p>
        </p:txBody>
      </p:sp>
      <p:sp>
        <p:nvSpPr>
          <p:cNvPr id="4" name="Zástupný symbol pro číslo snímku 3"/>
          <p:cNvSpPr>
            <a:spLocks noGrp="1"/>
          </p:cNvSpPr>
          <p:nvPr>
            <p:ph type="sldNum" sz="quarter" idx="12"/>
          </p:nvPr>
        </p:nvSpPr>
        <p:spPr/>
        <p:txBody>
          <a:bodyPr/>
          <a:lstStyle/>
          <a:p>
            <a:fld id="{AC57A5DF-1266-40EA-9282-1E66B9DE06C0}" type="slidenum">
              <a:rPr lang="cs-CZ" smtClean="0"/>
              <a:t>23</a:t>
            </a:fld>
            <a:endParaRPr lang="cs-CZ"/>
          </a:p>
        </p:txBody>
      </p:sp>
    </p:spTree>
    <p:extLst>
      <p:ext uri="{BB962C8B-B14F-4D97-AF65-F5344CB8AC3E}">
        <p14:creationId xmlns:p14="http://schemas.microsoft.com/office/powerpoint/2010/main" val="3544804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7544" y="404664"/>
            <a:ext cx="8229600" cy="835496"/>
          </a:xfrm>
        </p:spPr>
        <p:txBody>
          <a:bodyPr/>
          <a:lstStyle/>
          <a:p>
            <a:r>
              <a:rPr lang="cs-CZ" sz="4000" dirty="0"/>
              <a:t>Vlákno (</a:t>
            </a:r>
            <a:r>
              <a:rPr lang="cs-CZ" sz="4000" dirty="0" err="1"/>
              <a:t>Thread</a:t>
            </a:r>
            <a:r>
              <a:rPr lang="cs-CZ" sz="4000" dirty="0"/>
              <a:t>)</a:t>
            </a:r>
          </a:p>
        </p:txBody>
      </p:sp>
      <p:sp>
        <p:nvSpPr>
          <p:cNvPr id="3" name="Zástupný symbol pro obsah 2"/>
          <p:cNvSpPr>
            <a:spLocks noGrp="1"/>
          </p:cNvSpPr>
          <p:nvPr>
            <p:ph idx="1"/>
          </p:nvPr>
        </p:nvSpPr>
        <p:spPr/>
        <p:txBody>
          <a:bodyPr>
            <a:normAutofit fontScale="92500"/>
          </a:bodyPr>
          <a:lstStyle/>
          <a:p>
            <a:pPr>
              <a:buClr>
                <a:schemeClr val="tx1"/>
              </a:buClr>
            </a:pPr>
            <a:r>
              <a:rPr lang="cs-CZ" dirty="0">
                <a:solidFill>
                  <a:srgbClr val="FF0000"/>
                </a:solidFill>
                <a:latin typeface="Arial" panose="020B0604020202020204" pitchFamily="34" charset="0"/>
                <a:cs typeface="Arial" panose="020B0604020202020204" pitchFamily="34" charset="0"/>
              </a:rPr>
              <a:t>Vlákno</a:t>
            </a:r>
            <a:r>
              <a:rPr lang="cs-CZ" dirty="0">
                <a:solidFill>
                  <a:schemeClr val="tx1"/>
                </a:solidFill>
                <a:latin typeface="Arial" panose="020B0604020202020204" pitchFamily="34" charset="0"/>
                <a:cs typeface="Arial" panose="020B0604020202020204" pitchFamily="34" charset="0"/>
              </a:rPr>
              <a:t> (též vlákno řízení, anglicky </a:t>
            </a:r>
            <a:r>
              <a:rPr lang="cs-CZ" dirty="0" err="1">
                <a:solidFill>
                  <a:schemeClr val="tx1"/>
                </a:solidFill>
                <a:latin typeface="Arial" panose="020B0604020202020204" pitchFamily="34" charset="0"/>
                <a:cs typeface="Arial" panose="020B0604020202020204" pitchFamily="34" charset="0"/>
              </a:rPr>
              <a:t>thread</a:t>
            </a:r>
            <a:r>
              <a:rPr lang="cs-CZ" dirty="0">
                <a:solidFill>
                  <a:schemeClr val="tx1"/>
                </a:solidFill>
                <a:latin typeface="Arial" panose="020B0604020202020204" pitchFamily="34" charset="0"/>
                <a:cs typeface="Arial" panose="020B0604020202020204" pitchFamily="34" charset="0"/>
              </a:rPr>
              <a:t>) označuje odlehčený proces, pomocí něhož se snižuje režie operačního systému při změně kontextu, které je nutné pro zajištění multitaskingu nebo při masivně paralelních výpočtech. Zatímco běžné procesy jsou navzájem striktně odděleny, sdílí vlákna nejen společný paměťový prostor, ale i další struktury.</a:t>
            </a:r>
          </a:p>
          <a:p>
            <a:pPr>
              <a:buClr>
                <a:schemeClr val="tx1"/>
              </a:buClr>
            </a:pPr>
            <a:r>
              <a:rPr lang="cs-CZ" dirty="0">
                <a:solidFill>
                  <a:schemeClr val="tx1"/>
                </a:solidFill>
                <a:latin typeface="Arial" panose="020B0604020202020204" pitchFamily="34" charset="0"/>
                <a:cs typeface="Arial" panose="020B0604020202020204" pitchFamily="34" charset="0"/>
              </a:rPr>
              <a:t>Operační systém, který vlákna nepodporuje, má technicky jedno vlákno na každý proces, zatímco při podpoře vláken je možné v rámci jediného procesu vytvořit mnoho vláken. </a:t>
            </a:r>
          </a:p>
          <a:p>
            <a:pPr>
              <a:buClr>
                <a:schemeClr val="tx1"/>
              </a:buClr>
            </a:pPr>
            <a:r>
              <a:rPr lang="cs-CZ" dirty="0">
                <a:solidFill>
                  <a:schemeClr val="tx1"/>
                </a:solidFill>
                <a:latin typeface="Arial" panose="020B0604020202020204" pitchFamily="34" charset="0"/>
                <a:cs typeface="Arial" panose="020B0604020202020204" pitchFamily="34" charset="0"/>
              </a:rPr>
              <a:t>Vlákna usnadňují díky sdílené paměti vzájemnou komunikaci, což však přináší další komplikace v podobě souběhu.</a:t>
            </a:r>
          </a:p>
        </p:txBody>
      </p:sp>
      <p:sp>
        <p:nvSpPr>
          <p:cNvPr id="4" name="Zástupný symbol pro číslo snímku 3"/>
          <p:cNvSpPr>
            <a:spLocks noGrp="1"/>
          </p:cNvSpPr>
          <p:nvPr>
            <p:ph type="sldNum" sz="quarter" idx="12"/>
          </p:nvPr>
        </p:nvSpPr>
        <p:spPr/>
        <p:txBody>
          <a:bodyPr/>
          <a:lstStyle/>
          <a:p>
            <a:fld id="{AC57A5DF-1266-40EA-9282-1E66B9DE06C0}" type="slidenum">
              <a:rPr lang="cs-CZ" smtClean="0"/>
              <a:t>24</a:t>
            </a:fld>
            <a:endParaRPr lang="cs-CZ"/>
          </a:p>
        </p:txBody>
      </p:sp>
    </p:spTree>
    <p:extLst>
      <p:ext uri="{BB962C8B-B14F-4D97-AF65-F5344CB8AC3E}">
        <p14:creationId xmlns:p14="http://schemas.microsoft.com/office/powerpoint/2010/main" val="11480422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468313" y="548680"/>
            <a:ext cx="8229600" cy="783233"/>
          </a:xfrm>
        </p:spPr>
        <p:txBody>
          <a:bodyPr/>
          <a:lstStyle/>
          <a:p>
            <a:pPr eaLnBrk="1" hangingPunct="1">
              <a:defRPr/>
            </a:pPr>
            <a:r>
              <a:rPr lang="cs-CZ" sz="4000" dirty="0">
                <a:cs typeface="Arial" pitchFamily="34" charset="0"/>
              </a:rPr>
              <a:t>16, 32, 64 bitové OS</a:t>
            </a:r>
          </a:p>
        </p:txBody>
      </p:sp>
      <p:sp>
        <p:nvSpPr>
          <p:cNvPr id="8195" name="Rectangle 3"/>
          <p:cNvSpPr>
            <a:spLocks noGrp="1" noChangeArrowheads="1"/>
          </p:cNvSpPr>
          <p:nvPr>
            <p:ph type="body" idx="1"/>
          </p:nvPr>
        </p:nvSpPr>
        <p:spPr>
          <a:xfrm>
            <a:off x="468313" y="1628799"/>
            <a:ext cx="8424862" cy="4381475"/>
          </a:xfrm>
        </p:spPr>
        <p:txBody>
          <a:bodyPr/>
          <a:lstStyle/>
          <a:p>
            <a:pPr eaLnBrk="1" hangingPunct="1">
              <a:defRPr/>
            </a:pPr>
            <a:r>
              <a:rPr lang="cs-CZ" sz="2800" dirty="0">
                <a:solidFill>
                  <a:schemeClr val="tx1"/>
                </a:solidFill>
                <a:latin typeface="Arial" pitchFamily="34" charset="0"/>
                <a:cs typeface="Arial" pitchFamily="34" charset="0"/>
              </a:rPr>
              <a:t>16 bitů adresuje pouze 64 KB paměti</a:t>
            </a:r>
          </a:p>
          <a:p>
            <a:pPr eaLnBrk="1" hangingPunct="1">
              <a:defRPr/>
            </a:pPr>
            <a:r>
              <a:rPr lang="cs-CZ" sz="2800" dirty="0">
                <a:solidFill>
                  <a:schemeClr val="tx1"/>
                </a:solidFill>
                <a:latin typeface="Arial" pitchFamily="34" charset="0"/>
                <a:cs typeface="Arial" pitchFamily="34" charset="0"/>
              </a:rPr>
              <a:t>Větší programy rozděleny do více segmentů</a:t>
            </a:r>
          </a:p>
          <a:p>
            <a:pPr eaLnBrk="1" hangingPunct="1">
              <a:defRPr/>
            </a:pPr>
            <a:r>
              <a:rPr lang="cs-CZ" sz="2800" dirty="0">
                <a:solidFill>
                  <a:schemeClr val="tx1"/>
                </a:solidFill>
                <a:latin typeface="Arial" pitchFamily="34" charset="0"/>
                <a:cs typeface="Arial" pitchFamily="34" charset="0"/>
              </a:rPr>
              <a:t>Adresa je číslo segmentu (tzv. báze), a umístění v rámci segmentu (tzv. offset) </a:t>
            </a:r>
          </a:p>
          <a:p>
            <a:pPr eaLnBrk="1" hangingPunct="1">
              <a:buFont typeface="Wingdings" pitchFamily="2" charset="2"/>
              <a:buNone/>
              <a:defRPr/>
            </a:pPr>
            <a:endParaRPr lang="cs-CZ" b="1" dirty="0"/>
          </a:p>
        </p:txBody>
      </p:sp>
      <p:sp>
        <p:nvSpPr>
          <p:cNvPr id="2" name="Zástupný symbol pro číslo snímku 1"/>
          <p:cNvSpPr>
            <a:spLocks noGrp="1"/>
          </p:cNvSpPr>
          <p:nvPr>
            <p:ph type="sldNum" sz="quarter" idx="12"/>
          </p:nvPr>
        </p:nvSpPr>
        <p:spPr/>
        <p:txBody>
          <a:bodyPr/>
          <a:lstStyle/>
          <a:p>
            <a:fld id="{AC57A5DF-1266-40EA-9282-1E66B9DE06C0}" type="slidenum">
              <a:rPr lang="cs-CZ" smtClean="0"/>
              <a:t>25</a:t>
            </a:fld>
            <a:endParaRPr lang="cs-CZ"/>
          </a:p>
        </p:txBody>
      </p:sp>
    </p:spTree>
    <p:extLst>
      <p:ext uri="{BB962C8B-B14F-4D97-AF65-F5344CB8AC3E}">
        <p14:creationId xmlns:p14="http://schemas.microsoft.com/office/powerpoint/2010/main" val="3132744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467544" y="404664"/>
            <a:ext cx="8229600" cy="783233"/>
          </a:xfrm>
        </p:spPr>
        <p:txBody>
          <a:bodyPr/>
          <a:lstStyle/>
          <a:p>
            <a:pPr eaLnBrk="1" hangingPunct="1">
              <a:defRPr/>
            </a:pPr>
            <a:r>
              <a:rPr lang="cs-CZ" sz="4000" dirty="0">
                <a:cs typeface="Arial" pitchFamily="34" charset="0"/>
              </a:rPr>
              <a:t>Víceuživatelské OS</a:t>
            </a:r>
          </a:p>
        </p:txBody>
      </p:sp>
      <p:sp>
        <p:nvSpPr>
          <p:cNvPr id="8195" name="Rectangle 3"/>
          <p:cNvSpPr>
            <a:spLocks noGrp="1" noChangeArrowheads="1"/>
          </p:cNvSpPr>
          <p:nvPr>
            <p:ph type="body" idx="1"/>
          </p:nvPr>
        </p:nvSpPr>
        <p:spPr>
          <a:xfrm>
            <a:off x="468313" y="1556791"/>
            <a:ext cx="8424862" cy="4453483"/>
          </a:xfrm>
        </p:spPr>
        <p:txBody>
          <a:bodyPr>
            <a:normAutofit/>
          </a:bodyPr>
          <a:lstStyle/>
          <a:p>
            <a:pPr eaLnBrk="1" hangingPunct="1">
              <a:defRPr/>
            </a:pPr>
            <a:r>
              <a:rPr lang="cs-CZ" sz="2800" dirty="0">
                <a:solidFill>
                  <a:schemeClr val="tx1"/>
                </a:solidFill>
                <a:latin typeface="Arial" pitchFamily="34" charset="0"/>
                <a:cs typeface="Arial" pitchFamily="34" charset="0"/>
              </a:rPr>
              <a:t>Zásadní vlastnosti:</a:t>
            </a:r>
          </a:p>
          <a:p>
            <a:pPr eaLnBrk="1" hangingPunct="1">
              <a:defRPr/>
            </a:pPr>
            <a:endParaRPr lang="cs-CZ" sz="2800" dirty="0">
              <a:solidFill>
                <a:schemeClr val="tx1"/>
              </a:solidFill>
              <a:latin typeface="Arial" pitchFamily="34" charset="0"/>
              <a:cs typeface="Arial" pitchFamily="34" charset="0"/>
            </a:endParaRPr>
          </a:p>
          <a:p>
            <a:pPr lvl="1">
              <a:defRPr/>
            </a:pPr>
            <a:r>
              <a:rPr lang="cs-CZ" sz="2000" dirty="0">
                <a:solidFill>
                  <a:schemeClr val="tx1"/>
                </a:solidFill>
                <a:latin typeface="Arial" pitchFamily="34" charset="0"/>
                <a:cs typeface="Arial" pitchFamily="34" charset="0"/>
              </a:rPr>
              <a:t>Odstínění jednotlivých uživatelů</a:t>
            </a:r>
          </a:p>
          <a:p>
            <a:pPr lvl="1">
              <a:defRPr/>
            </a:pPr>
            <a:r>
              <a:rPr lang="cs-CZ" sz="2000" dirty="0">
                <a:solidFill>
                  <a:schemeClr val="tx1"/>
                </a:solidFill>
                <a:latin typeface="Arial" pitchFamily="34" charset="0"/>
                <a:cs typeface="Arial" pitchFamily="34" charset="0"/>
              </a:rPr>
              <a:t>Ochrana uživatelských práv</a:t>
            </a:r>
          </a:p>
          <a:p>
            <a:pPr lvl="1">
              <a:defRPr/>
            </a:pPr>
            <a:r>
              <a:rPr lang="cs-CZ" sz="2000" dirty="0">
                <a:solidFill>
                  <a:schemeClr val="tx1"/>
                </a:solidFill>
                <a:latin typeface="Arial" pitchFamily="34" charset="0"/>
                <a:cs typeface="Arial" pitchFamily="34" charset="0"/>
              </a:rPr>
              <a:t>Ochrana procesů</a:t>
            </a:r>
          </a:p>
        </p:txBody>
      </p:sp>
      <p:sp>
        <p:nvSpPr>
          <p:cNvPr id="2" name="Zástupný symbol pro číslo snímku 1"/>
          <p:cNvSpPr>
            <a:spLocks noGrp="1"/>
          </p:cNvSpPr>
          <p:nvPr>
            <p:ph type="sldNum" sz="quarter" idx="12"/>
          </p:nvPr>
        </p:nvSpPr>
        <p:spPr/>
        <p:txBody>
          <a:bodyPr/>
          <a:lstStyle/>
          <a:p>
            <a:fld id="{AC57A5DF-1266-40EA-9282-1E66B9DE06C0}" type="slidenum">
              <a:rPr lang="cs-CZ" smtClean="0"/>
              <a:t>26</a:t>
            </a:fld>
            <a:endParaRPr lang="cs-CZ"/>
          </a:p>
        </p:txBody>
      </p:sp>
    </p:spTree>
    <p:extLst>
      <p:ext uri="{BB962C8B-B14F-4D97-AF65-F5344CB8AC3E}">
        <p14:creationId xmlns:p14="http://schemas.microsoft.com/office/powerpoint/2010/main" val="3868000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449263" y="332656"/>
            <a:ext cx="8229600" cy="720080"/>
          </a:xfrm>
          <a:noFill/>
          <a:ln/>
        </p:spPr>
        <p:txBody>
          <a:bodyPr lIns="92075" tIns="46038" rIns="92075" bIns="46038" anchor="ctr"/>
          <a:lstStyle/>
          <a:p>
            <a:pPr defTabSz="762000"/>
            <a:r>
              <a:rPr lang="cs-CZ" altLang="cs-CZ" sz="4000" dirty="0"/>
              <a:t>Programové prostředky - SW</a:t>
            </a:r>
          </a:p>
        </p:txBody>
      </p:sp>
      <p:sp>
        <p:nvSpPr>
          <p:cNvPr id="179203" name="Rectangle 3"/>
          <p:cNvSpPr>
            <a:spLocks noGrp="1" noChangeArrowheads="1"/>
          </p:cNvSpPr>
          <p:nvPr>
            <p:ph type="body" idx="1"/>
          </p:nvPr>
        </p:nvSpPr>
        <p:spPr>
          <a:xfrm>
            <a:off x="762000" y="1295400"/>
            <a:ext cx="7772400" cy="4724400"/>
          </a:xfrm>
          <a:noFill/>
          <a:ln/>
        </p:spPr>
        <p:txBody>
          <a:bodyPr lIns="92075" tIns="46038" rIns="92075" bIns="46038"/>
          <a:lstStyle/>
          <a:p>
            <a:pPr defTabSz="762000">
              <a:buFont typeface="Wingdings" pitchFamily="2" charset="2"/>
              <a:buNone/>
            </a:pPr>
            <a:r>
              <a:rPr lang="cs-CZ" altLang="cs-CZ" sz="2800" b="1" dirty="0">
                <a:solidFill>
                  <a:schemeClr val="tx1"/>
                </a:solidFill>
                <a:latin typeface="Arial" panose="020B0604020202020204" pitchFamily="34" charset="0"/>
                <a:cs typeface="Arial" panose="020B0604020202020204" pitchFamily="34" charset="0"/>
              </a:rPr>
              <a:t>Základní programové vybavení</a:t>
            </a:r>
            <a:endParaRPr lang="cs-CZ" altLang="cs-CZ" sz="2800" dirty="0">
              <a:solidFill>
                <a:schemeClr val="tx1"/>
              </a:solidFill>
              <a:latin typeface="Arial" panose="020B0604020202020204" pitchFamily="34" charset="0"/>
              <a:cs typeface="Arial" panose="020B0604020202020204" pitchFamily="34" charset="0"/>
            </a:endParaRPr>
          </a:p>
          <a:p>
            <a:pPr defTabSz="762000">
              <a:buClr>
                <a:schemeClr val="tx1"/>
              </a:buClr>
            </a:pPr>
            <a:r>
              <a:rPr lang="cs-CZ" altLang="cs-CZ" dirty="0">
                <a:solidFill>
                  <a:schemeClr val="tx1"/>
                </a:solidFill>
                <a:latin typeface="Arial" panose="020B0604020202020204" pitchFamily="34" charset="0"/>
                <a:cs typeface="Arial" panose="020B0604020202020204" pitchFamily="34" charset="0"/>
              </a:rPr>
              <a:t>Systémový SW:</a:t>
            </a:r>
          </a:p>
          <a:p>
            <a:pPr lvl="1" defTabSz="762000">
              <a:buClr>
                <a:schemeClr val="tx1"/>
              </a:buClr>
            </a:pPr>
            <a:r>
              <a:rPr lang="cs-CZ" altLang="cs-CZ" sz="2000" dirty="0">
                <a:solidFill>
                  <a:schemeClr val="tx1"/>
                </a:solidFill>
                <a:latin typeface="Arial" panose="020B0604020202020204" pitchFamily="34" charset="0"/>
                <a:cs typeface="Arial" panose="020B0604020202020204" pitchFamily="34" charset="0"/>
              </a:rPr>
              <a:t>řídí chod počítačových prostředků (procesor, tiskárny, terminály, komunikační linky, periferní zařízení</a:t>
            </a:r>
          </a:p>
          <a:p>
            <a:pPr lvl="1" defTabSz="762000">
              <a:buClr>
                <a:schemeClr val="tx1"/>
              </a:buClr>
            </a:pPr>
            <a:r>
              <a:rPr lang="cs-CZ" altLang="cs-CZ" sz="2000" dirty="0">
                <a:solidFill>
                  <a:schemeClr val="tx1"/>
                </a:solidFill>
                <a:latin typeface="Arial" panose="020B0604020202020204" pitchFamily="34" charset="0"/>
                <a:cs typeface="Arial" panose="020B0604020202020204" pitchFamily="34" charset="0"/>
              </a:rPr>
              <a:t>umožňuje spuštění uživatelských programů (aplikací)</a:t>
            </a:r>
          </a:p>
          <a:p>
            <a:pPr lvl="1" defTabSz="762000">
              <a:buClr>
                <a:schemeClr val="tx1"/>
              </a:buClr>
            </a:pPr>
            <a:r>
              <a:rPr lang="cs-CZ" altLang="cs-CZ" sz="2000" dirty="0">
                <a:solidFill>
                  <a:schemeClr val="tx1"/>
                </a:solidFill>
                <a:latin typeface="Arial" panose="020B0604020202020204" pitchFamily="34" charset="0"/>
                <a:cs typeface="Arial" panose="020B0604020202020204" pitchFamily="34" charset="0"/>
              </a:rPr>
              <a:t>programové vybavení, se kterým pracuje pracovník, vyvíjející či obsluhující počítačový systém (systémový programátor)</a:t>
            </a:r>
          </a:p>
          <a:p>
            <a:pPr lvl="1" defTabSz="762000">
              <a:buClr>
                <a:schemeClr val="tx1"/>
              </a:buClr>
            </a:pPr>
            <a:r>
              <a:rPr lang="cs-CZ" altLang="cs-CZ" sz="2000" dirty="0">
                <a:solidFill>
                  <a:schemeClr val="tx1"/>
                </a:solidFill>
                <a:latin typeface="Arial" panose="020B0604020202020204" pitchFamily="34" charset="0"/>
                <a:cs typeface="Arial" panose="020B0604020202020204" pitchFamily="34" charset="0"/>
              </a:rPr>
              <a:t>typický příklad: operační systém</a:t>
            </a:r>
          </a:p>
        </p:txBody>
      </p:sp>
      <p:grpSp>
        <p:nvGrpSpPr>
          <p:cNvPr id="3" name="Skupina 2"/>
          <p:cNvGrpSpPr/>
          <p:nvPr/>
        </p:nvGrpSpPr>
        <p:grpSpPr>
          <a:xfrm>
            <a:off x="5570538" y="4906530"/>
            <a:ext cx="2971800" cy="1358900"/>
            <a:chOff x="5795963" y="5157788"/>
            <a:chExt cx="2971800" cy="1358900"/>
          </a:xfrm>
        </p:grpSpPr>
        <p:sp>
          <p:nvSpPr>
            <p:cNvPr id="179204" name="Rectangle 4"/>
            <p:cNvSpPr>
              <a:spLocks noChangeArrowheads="1"/>
            </p:cNvSpPr>
            <p:nvPr/>
          </p:nvSpPr>
          <p:spPr bwMode="auto">
            <a:xfrm>
              <a:off x="5795963" y="5157788"/>
              <a:ext cx="2971800" cy="1358900"/>
            </a:xfrm>
            <a:prstGeom prst="rect">
              <a:avLst/>
            </a:prstGeom>
            <a:solidFill>
              <a:schemeClr val="folHlink"/>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a:solidFill>
                    <a:schemeClr val="tx1"/>
                  </a:solidFill>
                  <a:latin typeface="Arial" pitchFamily="34" charset="0"/>
                </a:defRPr>
              </a:lvl1pPr>
              <a:lvl2pPr marL="571500" defTabSz="762000">
                <a:defRPr>
                  <a:solidFill>
                    <a:schemeClr val="tx1"/>
                  </a:solidFill>
                  <a:latin typeface="Arial" pitchFamily="34" charset="0"/>
                </a:defRPr>
              </a:lvl2pPr>
              <a:lvl3pPr marL="1143000" defTabSz="762000">
                <a:defRPr>
                  <a:solidFill>
                    <a:schemeClr val="tx1"/>
                  </a:solidFill>
                  <a:latin typeface="Arial" pitchFamily="34" charset="0"/>
                </a:defRPr>
              </a:lvl3pPr>
              <a:lvl4pPr marL="1714500" defTabSz="762000">
                <a:defRPr>
                  <a:solidFill>
                    <a:schemeClr val="tx1"/>
                  </a:solidFill>
                  <a:latin typeface="Arial" pitchFamily="34" charset="0"/>
                </a:defRPr>
              </a:lvl4pPr>
              <a:lvl5pPr marL="2286000" defTabSz="762000">
                <a:defRPr>
                  <a:solidFill>
                    <a:schemeClr val="tx1"/>
                  </a:solidFill>
                  <a:latin typeface="Arial" pitchFamily="34" charset="0"/>
                </a:defRPr>
              </a:lvl5pPr>
              <a:lvl6pPr marL="2743200" defTabSz="762000" fontAlgn="base">
                <a:spcBef>
                  <a:spcPct val="0"/>
                </a:spcBef>
                <a:spcAft>
                  <a:spcPct val="0"/>
                </a:spcAft>
                <a:defRPr>
                  <a:solidFill>
                    <a:schemeClr val="tx1"/>
                  </a:solidFill>
                  <a:latin typeface="Arial" pitchFamily="34" charset="0"/>
                </a:defRPr>
              </a:lvl6pPr>
              <a:lvl7pPr marL="3200400" defTabSz="762000" fontAlgn="base">
                <a:spcBef>
                  <a:spcPct val="0"/>
                </a:spcBef>
                <a:spcAft>
                  <a:spcPct val="0"/>
                </a:spcAft>
                <a:defRPr>
                  <a:solidFill>
                    <a:schemeClr val="tx1"/>
                  </a:solidFill>
                  <a:latin typeface="Arial" pitchFamily="34" charset="0"/>
                </a:defRPr>
              </a:lvl7pPr>
              <a:lvl8pPr marL="3657600" defTabSz="762000" fontAlgn="base">
                <a:spcBef>
                  <a:spcPct val="0"/>
                </a:spcBef>
                <a:spcAft>
                  <a:spcPct val="0"/>
                </a:spcAft>
                <a:defRPr>
                  <a:solidFill>
                    <a:schemeClr val="tx1"/>
                  </a:solidFill>
                  <a:latin typeface="Arial" pitchFamily="34" charset="0"/>
                </a:defRPr>
              </a:lvl8pPr>
              <a:lvl9pPr marL="4114800" defTabSz="762000" fontAlgn="base">
                <a:spcBef>
                  <a:spcPct val="0"/>
                </a:spcBef>
                <a:spcAft>
                  <a:spcPct val="0"/>
                </a:spcAft>
                <a:defRPr>
                  <a:solidFill>
                    <a:schemeClr val="tx1"/>
                  </a:solidFill>
                  <a:latin typeface="Arial" pitchFamily="34" charset="0"/>
                </a:defRPr>
              </a:lvl9pPr>
            </a:lstStyle>
            <a:p>
              <a:pPr algn="ctr" eaLnBrk="0" hangingPunct="0">
                <a:spcAft>
                  <a:spcPct val="200000"/>
                </a:spcAft>
              </a:pPr>
              <a:endParaRPr lang="cs-CZ" altLang="cs-CZ" sz="2400">
                <a:latin typeface="Times New Roman CE" charset="-18"/>
              </a:endParaRPr>
            </a:p>
          </p:txBody>
        </p:sp>
        <p:sp>
          <p:nvSpPr>
            <p:cNvPr id="179205" name="Text Box 5"/>
            <p:cNvSpPr txBox="1">
              <a:spLocks noChangeArrowheads="1"/>
            </p:cNvSpPr>
            <p:nvPr/>
          </p:nvSpPr>
          <p:spPr bwMode="auto">
            <a:xfrm>
              <a:off x="5821363" y="5221288"/>
              <a:ext cx="293687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itchFamily="34" charset="0"/>
                </a:defRPr>
              </a:lvl1pPr>
              <a:lvl2pPr marL="571500" defTabSz="762000">
                <a:defRPr>
                  <a:solidFill>
                    <a:schemeClr val="tx1"/>
                  </a:solidFill>
                  <a:latin typeface="Arial" pitchFamily="34" charset="0"/>
                </a:defRPr>
              </a:lvl2pPr>
              <a:lvl3pPr marL="1143000" defTabSz="762000">
                <a:defRPr>
                  <a:solidFill>
                    <a:schemeClr val="tx1"/>
                  </a:solidFill>
                  <a:latin typeface="Arial" pitchFamily="34" charset="0"/>
                </a:defRPr>
              </a:lvl3pPr>
              <a:lvl4pPr marL="1714500" defTabSz="762000">
                <a:defRPr>
                  <a:solidFill>
                    <a:schemeClr val="tx1"/>
                  </a:solidFill>
                  <a:latin typeface="Arial" pitchFamily="34" charset="0"/>
                </a:defRPr>
              </a:lvl4pPr>
              <a:lvl5pPr marL="2286000" defTabSz="762000">
                <a:defRPr>
                  <a:solidFill>
                    <a:schemeClr val="tx1"/>
                  </a:solidFill>
                  <a:latin typeface="Arial" pitchFamily="34" charset="0"/>
                </a:defRPr>
              </a:lvl5pPr>
              <a:lvl6pPr marL="2743200" defTabSz="762000" fontAlgn="base">
                <a:spcBef>
                  <a:spcPct val="0"/>
                </a:spcBef>
                <a:spcAft>
                  <a:spcPct val="0"/>
                </a:spcAft>
                <a:defRPr>
                  <a:solidFill>
                    <a:schemeClr val="tx1"/>
                  </a:solidFill>
                  <a:latin typeface="Arial" pitchFamily="34" charset="0"/>
                </a:defRPr>
              </a:lvl6pPr>
              <a:lvl7pPr marL="3200400" defTabSz="762000" fontAlgn="base">
                <a:spcBef>
                  <a:spcPct val="0"/>
                </a:spcBef>
                <a:spcAft>
                  <a:spcPct val="0"/>
                </a:spcAft>
                <a:defRPr>
                  <a:solidFill>
                    <a:schemeClr val="tx1"/>
                  </a:solidFill>
                  <a:latin typeface="Arial" pitchFamily="34" charset="0"/>
                </a:defRPr>
              </a:lvl7pPr>
              <a:lvl8pPr marL="3657600" defTabSz="762000" fontAlgn="base">
                <a:spcBef>
                  <a:spcPct val="0"/>
                </a:spcBef>
                <a:spcAft>
                  <a:spcPct val="0"/>
                </a:spcAft>
                <a:defRPr>
                  <a:solidFill>
                    <a:schemeClr val="tx1"/>
                  </a:solidFill>
                  <a:latin typeface="Arial" pitchFamily="34" charset="0"/>
                </a:defRPr>
              </a:lvl8pPr>
              <a:lvl9pPr marL="4114800" defTabSz="762000" fontAlgn="base">
                <a:spcBef>
                  <a:spcPct val="0"/>
                </a:spcBef>
                <a:spcAft>
                  <a:spcPct val="0"/>
                </a:spcAft>
                <a:defRPr>
                  <a:solidFill>
                    <a:schemeClr val="tx1"/>
                  </a:solidFill>
                  <a:latin typeface="Arial" pitchFamily="34" charset="0"/>
                </a:defRPr>
              </a:lvl9pPr>
            </a:lstStyle>
            <a:p>
              <a:pPr eaLnBrk="0" hangingPunct="0"/>
              <a:r>
                <a:rPr lang="cs-CZ" altLang="cs-CZ" sz="1200">
                  <a:latin typeface="Times New Roman CE" charset="-18"/>
                </a:rPr>
                <a:t>APLIKAČNÍ PROGRAMOVÉ VYBAVENÍ</a:t>
              </a:r>
              <a:endParaRPr lang="cs-CZ" altLang="cs-CZ" sz="2000">
                <a:latin typeface="Times New Roman CE" charset="-18"/>
              </a:endParaRPr>
            </a:p>
          </p:txBody>
        </p:sp>
        <p:sp>
          <p:nvSpPr>
            <p:cNvPr id="179206" name="Rectangle 6"/>
            <p:cNvSpPr>
              <a:spLocks noChangeArrowheads="1"/>
            </p:cNvSpPr>
            <p:nvPr/>
          </p:nvSpPr>
          <p:spPr bwMode="auto">
            <a:xfrm>
              <a:off x="6054725" y="5549900"/>
              <a:ext cx="2487613" cy="966788"/>
            </a:xfrm>
            <a:prstGeom prst="rect">
              <a:avLst/>
            </a:prstGeom>
            <a:solidFill>
              <a:schemeClr val="folHlink"/>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a:solidFill>
                    <a:schemeClr val="tx1"/>
                  </a:solidFill>
                  <a:latin typeface="Arial" pitchFamily="34" charset="0"/>
                </a:defRPr>
              </a:lvl1pPr>
              <a:lvl2pPr marL="571500" defTabSz="762000">
                <a:defRPr>
                  <a:solidFill>
                    <a:schemeClr val="tx1"/>
                  </a:solidFill>
                  <a:latin typeface="Arial" pitchFamily="34" charset="0"/>
                </a:defRPr>
              </a:lvl2pPr>
              <a:lvl3pPr marL="1143000" defTabSz="762000">
                <a:defRPr>
                  <a:solidFill>
                    <a:schemeClr val="tx1"/>
                  </a:solidFill>
                  <a:latin typeface="Arial" pitchFamily="34" charset="0"/>
                </a:defRPr>
              </a:lvl3pPr>
              <a:lvl4pPr marL="1714500" defTabSz="762000">
                <a:defRPr>
                  <a:solidFill>
                    <a:schemeClr val="tx1"/>
                  </a:solidFill>
                  <a:latin typeface="Arial" pitchFamily="34" charset="0"/>
                </a:defRPr>
              </a:lvl4pPr>
              <a:lvl5pPr marL="2286000" defTabSz="762000">
                <a:defRPr>
                  <a:solidFill>
                    <a:schemeClr val="tx1"/>
                  </a:solidFill>
                  <a:latin typeface="Arial" pitchFamily="34" charset="0"/>
                </a:defRPr>
              </a:lvl5pPr>
              <a:lvl6pPr marL="2743200" defTabSz="762000" fontAlgn="base">
                <a:spcBef>
                  <a:spcPct val="0"/>
                </a:spcBef>
                <a:spcAft>
                  <a:spcPct val="0"/>
                </a:spcAft>
                <a:defRPr>
                  <a:solidFill>
                    <a:schemeClr val="tx1"/>
                  </a:solidFill>
                  <a:latin typeface="Arial" pitchFamily="34" charset="0"/>
                </a:defRPr>
              </a:lvl6pPr>
              <a:lvl7pPr marL="3200400" defTabSz="762000" fontAlgn="base">
                <a:spcBef>
                  <a:spcPct val="0"/>
                </a:spcBef>
                <a:spcAft>
                  <a:spcPct val="0"/>
                </a:spcAft>
                <a:defRPr>
                  <a:solidFill>
                    <a:schemeClr val="tx1"/>
                  </a:solidFill>
                  <a:latin typeface="Arial" pitchFamily="34" charset="0"/>
                </a:defRPr>
              </a:lvl7pPr>
              <a:lvl8pPr marL="3657600" defTabSz="762000" fontAlgn="base">
                <a:spcBef>
                  <a:spcPct val="0"/>
                </a:spcBef>
                <a:spcAft>
                  <a:spcPct val="0"/>
                </a:spcAft>
                <a:defRPr>
                  <a:solidFill>
                    <a:schemeClr val="tx1"/>
                  </a:solidFill>
                  <a:latin typeface="Arial" pitchFamily="34" charset="0"/>
                </a:defRPr>
              </a:lvl8pPr>
              <a:lvl9pPr marL="4114800" defTabSz="762000" fontAlgn="base">
                <a:spcBef>
                  <a:spcPct val="0"/>
                </a:spcBef>
                <a:spcAft>
                  <a:spcPct val="0"/>
                </a:spcAft>
                <a:defRPr>
                  <a:solidFill>
                    <a:schemeClr val="tx1"/>
                  </a:solidFill>
                  <a:latin typeface="Arial" pitchFamily="34" charset="0"/>
                </a:defRPr>
              </a:lvl9pPr>
            </a:lstStyle>
            <a:p>
              <a:pPr algn="ctr" eaLnBrk="0" hangingPunct="0">
                <a:spcAft>
                  <a:spcPct val="550000"/>
                </a:spcAft>
              </a:pPr>
              <a:endParaRPr lang="cs-CZ" altLang="cs-CZ" sz="2400">
                <a:latin typeface="Times New Roman CE" charset="-18"/>
              </a:endParaRPr>
            </a:p>
          </p:txBody>
        </p:sp>
        <p:sp>
          <p:nvSpPr>
            <p:cNvPr id="179207" name="Text Box 7"/>
            <p:cNvSpPr txBox="1">
              <a:spLocks noChangeArrowheads="1"/>
            </p:cNvSpPr>
            <p:nvPr/>
          </p:nvSpPr>
          <p:spPr bwMode="auto">
            <a:xfrm>
              <a:off x="6088063" y="5513388"/>
              <a:ext cx="2590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pitchFamily="34" charset="0"/>
                </a:defRPr>
              </a:lvl1pPr>
              <a:lvl2pPr marL="571500" defTabSz="762000">
                <a:defRPr>
                  <a:solidFill>
                    <a:schemeClr val="tx1"/>
                  </a:solidFill>
                  <a:latin typeface="Arial" pitchFamily="34" charset="0"/>
                </a:defRPr>
              </a:lvl2pPr>
              <a:lvl3pPr marL="1143000" defTabSz="762000">
                <a:defRPr>
                  <a:solidFill>
                    <a:schemeClr val="tx1"/>
                  </a:solidFill>
                  <a:latin typeface="Arial" pitchFamily="34" charset="0"/>
                </a:defRPr>
              </a:lvl3pPr>
              <a:lvl4pPr marL="1714500" defTabSz="762000">
                <a:defRPr>
                  <a:solidFill>
                    <a:schemeClr val="tx1"/>
                  </a:solidFill>
                  <a:latin typeface="Arial" pitchFamily="34" charset="0"/>
                </a:defRPr>
              </a:lvl4pPr>
              <a:lvl5pPr marL="2286000" defTabSz="762000">
                <a:defRPr>
                  <a:solidFill>
                    <a:schemeClr val="tx1"/>
                  </a:solidFill>
                  <a:latin typeface="Arial" pitchFamily="34" charset="0"/>
                </a:defRPr>
              </a:lvl5pPr>
              <a:lvl6pPr marL="2743200" defTabSz="762000" fontAlgn="base">
                <a:spcBef>
                  <a:spcPct val="0"/>
                </a:spcBef>
                <a:spcAft>
                  <a:spcPct val="0"/>
                </a:spcAft>
                <a:defRPr>
                  <a:solidFill>
                    <a:schemeClr val="tx1"/>
                  </a:solidFill>
                  <a:latin typeface="Arial" pitchFamily="34" charset="0"/>
                </a:defRPr>
              </a:lvl6pPr>
              <a:lvl7pPr marL="3200400" defTabSz="762000" fontAlgn="base">
                <a:spcBef>
                  <a:spcPct val="0"/>
                </a:spcBef>
                <a:spcAft>
                  <a:spcPct val="0"/>
                </a:spcAft>
                <a:defRPr>
                  <a:solidFill>
                    <a:schemeClr val="tx1"/>
                  </a:solidFill>
                  <a:latin typeface="Arial" pitchFamily="34" charset="0"/>
                </a:defRPr>
              </a:lvl7pPr>
              <a:lvl8pPr marL="3657600" defTabSz="762000" fontAlgn="base">
                <a:spcBef>
                  <a:spcPct val="0"/>
                </a:spcBef>
                <a:spcAft>
                  <a:spcPct val="0"/>
                </a:spcAft>
                <a:defRPr>
                  <a:solidFill>
                    <a:schemeClr val="tx1"/>
                  </a:solidFill>
                  <a:latin typeface="Arial" pitchFamily="34" charset="0"/>
                </a:defRPr>
              </a:lvl8pPr>
              <a:lvl9pPr marL="4114800" defTabSz="762000" fontAlgn="base">
                <a:spcBef>
                  <a:spcPct val="0"/>
                </a:spcBef>
                <a:spcAft>
                  <a:spcPct val="0"/>
                </a:spcAft>
                <a:defRPr>
                  <a:solidFill>
                    <a:schemeClr val="tx1"/>
                  </a:solidFill>
                  <a:latin typeface="Arial" pitchFamily="34" charset="0"/>
                </a:defRPr>
              </a:lvl9pPr>
            </a:lstStyle>
            <a:p>
              <a:pPr algn="ctr" eaLnBrk="0" hangingPunct="0"/>
              <a:r>
                <a:rPr lang="cs-CZ" altLang="cs-CZ" sz="1000" dirty="0">
                  <a:latin typeface="Times New Roman CE" charset="-18"/>
                </a:rPr>
                <a:t>PROGRAMOVÉ PROSTŘEDKY PRO PRÁCI KONCOVÉHO UŽIVATELE</a:t>
              </a:r>
              <a:endParaRPr lang="cs-CZ" altLang="cs-CZ" sz="2000" dirty="0">
                <a:latin typeface="Times New Roman CE" charset="-18"/>
              </a:endParaRPr>
            </a:p>
          </p:txBody>
        </p:sp>
        <p:sp>
          <p:nvSpPr>
            <p:cNvPr id="179208" name="Rectangle 8"/>
            <p:cNvSpPr>
              <a:spLocks noChangeArrowheads="1"/>
            </p:cNvSpPr>
            <p:nvPr/>
          </p:nvSpPr>
          <p:spPr bwMode="auto">
            <a:xfrm>
              <a:off x="6477000" y="5876925"/>
              <a:ext cx="1736725" cy="639763"/>
            </a:xfrm>
            <a:prstGeom prst="rect">
              <a:avLst/>
            </a:prstGeom>
            <a:solidFill>
              <a:srgbClr val="00FF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a:solidFill>
                    <a:schemeClr val="tx1"/>
                  </a:solidFill>
                  <a:latin typeface="Arial" pitchFamily="34" charset="0"/>
                </a:defRPr>
              </a:lvl1pPr>
              <a:lvl2pPr marL="571500" defTabSz="762000">
                <a:defRPr>
                  <a:solidFill>
                    <a:schemeClr val="tx1"/>
                  </a:solidFill>
                  <a:latin typeface="Arial" pitchFamily="34" charset="0"/>
                </a:defRPr>
              </a:lvl2pPr>
              <a:lvl3pPr marL="1143000" defTabSz="762000">
                <a:defRPr>
                  <a:solidFill>
                    <a:schemeClr val="tx1"/>
                  </a:solidFill>
                  <a:latin typeface="Arial" pitchFamily="34" charset="0"/>
                </a:defRPr>
              </a:lvl3pPr>
              <a:lvl4pPr marL="1714500" defTabSz="762000">
                <a:defRPr>
                  <a:solidFill>
                    <a:schemeClr val="tx1"/>
                  </a:solidFill>
                  <a:latin typeface="Arial" pitchFamily="34" charset="0"/>
                </a:defRPr>
              </a:lvl4pPr>
              <a:lvl5pPr marL="2286000" defTabSz="762000">
                <a:defRPr>
                  <a:solidFill>
                    <a:schemeClr val="tx1"/>
                  </a:solidFill>
                  <a:latin typeface="Arial" pitchFamily="34" charset="0"/>
                </a:defRPr>
              </a:lvl5pPr>
              <a:lvl6pPr marL="2743200" defTabSz="762000" fontAlgn="base">
                <a:spcBef>
                  <a:spcPct val="0"/>
                </a:spcBef>
                <a:spcAft>
                  <a:spcPct val="0"/>
                </a:spcAft>
                <a:defRPr>
                  <a:solidFill>
                    <a:schemeClr val="tx1"/>
                  </a:solidFill>
                  <a:latin typeface="Arial" pitchFamily="34" charset="0"/>
                </a:defRPr>
              </a:lvl6pPr>
              <a:lvl7pPr marL="3200400" defTabSz="762000" fontAlgn="base">
                <a:spcBef>
                  <a:spcPct val="0"/>
                </a:spcBef>
                <a:spcAft>
                  <a:spcPct val="0"/>
                </a:spcAft>
                <a:defRPr>
                  <a:solidFill>
                    <a:schemeClr val="tx1"/>
                  </a:solidFill>
                  <a:latin typeface="Arial" pitchFamily="34" charset="0"/>
                </a:defRPr>
              </a:lvl7pPr>
              <a:lvl8pPr marL="3657600" defTabSz="762000" fontAlgn="base">
                <a:spcBef>
                  <a:spcPct val="0"/>
                </a:spcBef>
                <a:spcAft>
                  <a:spcPct val="0"/>
                </a:spcAft>
                <a:defRPr>
                  <a:solidFill>
                    <a:schemeClr val="tx1"/>
                  </a:solidFill>
                  <a:latin typeface="Arial" pitchFamily="34" charset="0"/>
                </a:defRPr>
              </a:lvl8pPr>
              <a:lvl9pPr marL="4114800" defTabSz="762000" fontAlgn="base">
                <a:spcBef>
                  <a:spcPct val="0"/>
                </a:spcBef>
                <a:spcAft>
                  <a:spcPct val="0"/>
                </a:spcAft>
                <a:defRPr>
                  <a:solidFill>
                    <a:schemeClr val="tx1"/>
                  </a:solidFill>
                  <a:latin typeface="Arial" pitchFamily="34" charset="0"/>
                </a:defRPr>
              </a:lvl9pPr>
            </a:lstStyle>
            <a:p>
              <a:pPr algn="ctr" eaLnBrk="0" hangingPunct="0">
                <a:spcAft>
                  <a:spcPct val="225000"/>
                </a:spcAft>
              </a:pPr>
              <a:r>
                <a:rPr lang="cs-CZ" altLang="cs-CZ" sz="1000">
                  <a:latin typeface="Times New Roman CE" charset="-18"/>
                </a:rPr>
                <a:t>ZÁKLADNÍ SOFTWARE</a:t>
              </a:r>
            </a:p>
          </p:txBody>
        </p:sp>
        <p:sp>
          <p:nvSpPr>
            <p:cNvPr id="179209" name="Rectangle 9"/>
            <p:cNvSpPr>
              <a:spLocks noChangeArrowheads="1"/>
            </p:cNvSpPr>
            <p:nvPr/>
          </p:nvSpPr>
          <p:spPr bwMode="auto">
            <a:xfrm>
              <a:off x="6784975" y="6308725"/>
              <a:ext cx="1135063" cy="207963"/>
            </a:xfrm>
            <a:prstGeom prst="rect">
              <a:avLst/>
            </a:prstGeom>
            <a:solidFill>
              <a:schemeClr val="folHlink"/>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a:solidFill>
                    <a:schemeClr val="tx1"/>
                  </a:solidFill>
                  <a:latin typeface="Arial" pitchFamily="34" charset="0"/>
                </a:defRPr>
              </a:lvl1pPr>
              <a:lvl2pPr marL="571500" defTabSz="762000">
                <a:defRPr>
                  <a:solidFill>
                    <a:schemeClr val="tx1"/>
                  </a:solidFill>
                  <a:latin typeface="Arial" pitchFamily="34" charset="0"/>
                </a:defRPr>
              </a:lvl2pPr>
              <a:lvl3pPr marL="1143000" defTabSz="762000">
                <a:defRPr>
                  <a:solidFill>
                    <a:schemeClr val="tx1"/>
                  </a:solidFill>
                  <a:latin typeface="Arial" pitchFamily="34" charset="0"/>
                </a:defRPr>
              </a:lvl3pPr>
              <a:lvl4pPr marL="1714500" defTabSz="762000">
                <a:defRPr>
                  <a:solidFill>
                    <a:schemeClr val="tx1"/>
                  </a:solidFill>
                  <a:latin typeface="Arial" pitchFamily="34" charset="0"/>
                </a:defRPr>
              </a:lvl4pPr>
              <a:lvl5pPr marL="2286000" defTabSz="762000">
                <a:defRPr>
                  <a:solidFill>
                    <a:schemeClr val="tx1"/>
                  </a:solidFill>
                  <a:latin typeface="Arial" pitchFamily="34" charset="0"/>
                </a:defRPr>
              </a:lvl5pPr>
              <a:lvl6pPr marL="2743200" defTabSz="762000" fontAlgn="base">
                <a:spcBef>
                  <a:spcPct val="0"/>
                </a:spcBef>
                <a:spcAft>
                  <a:spcPct val="0"/>
                </a:spcAft>
                <a:defRPr>
                  <a:solidFill>
                    <a:schemeClr val="tx1"/>
                  </a:solidFill>
                  <a:latin typeface="Arial" pitchFamily="34" charset="0"/>
                </a:defRPr>
              </a:lvl6pPr>
              <a:lvl7pPr marL="3200400" defTabSz="762000" fontAlgn="base">
                <a:spcBef>
                  <a:spcPct val="0"/>
                </a:spcBef>
                <a:spcAft>
                  <a:spcPct val="0"/>
                </a:spcAft>
                <a:defRPr>
                  <a:solidFill>
                    <a:schemeClr val="tx1"/>
                  </a:solidFill>
                  <a:latin typeface="Arial" pitchFamily="34" charset="0"/>
                </a:defRPr>
              </a:lvl7pPr>
              <a:lvl8pPr marL="3657600" defTabSz="762000" fontAlgn="base">
                <a:spcBef>
                  <a:spcPct val="0"/>
                </a:spcBef>
                <a:spcAft>
                  <a:spcPct val="0"/>
                </a:spcAft>
                <a:defRPr>
                  <a:solidFill>
                    <a:schemeClr val="tx1"/>
                  </a:solidFill>
                  <a:latin typeface="Arial" pitchFamily="34" charset="0"/>
                </a:defRPr>
              </a:lvl8pPr>
              <a:lvl9pPr marL="4114800" defTabSz="762000" fontAlgn="base">
                <a:spcBef>
                  <a:spcPct val="0"/>
                </a:spcBef>
                <a:spcAft>
                  <a:spcPct val="0"/>
                </a:spcAft>
                <a:defRPr>
                  <a:solidFill>
                    <a:schemeClr val="tx1"/>
                  </a:solidFill>
                  <a:latin typeface="Arial" pitchFamily="34" charset="0"/>
                </a:defRPr>
              </a:lvl9pPr>
            </a:lstStyle>
            <a:p>
              <a:pPr algn="ctr" eaLnBrk="0" hangingPunct="0"/>
              <a:r>
                <a:rPr lang="cs-CZ" altLang="cs-CZ" sz="1000">
                  <a:latin typeface="Times New Roman CE" charset="-18"/>
                </a:rPr>
                <a:t>HARDWARE</a:t>
              </a:r>
            </a:p>
          </p:txBody>
        </p:sp>
      </p:grpSp>
      <p:sp>
        <p:nvSpPr>
          <p:cNvPr id="2" name="Zástupný symbol pro číslo snímku 1"/>
          <p:cNvSpPr>
            <a:spLocks noGrp="1"/>
          </p:cNvSpPr>
          <p:nvPr>
            <p:ph type="sldNum" sz="quarter" idx="12"/>
          </p:nvPr>
        </p:nvSpPr>
        <p:spPr/>
        <p:txBody>
          <a:bodyPr/>
          <a:lstStyle/>
          <a:p>
            <a:fld id="{AC57A5DF-1266-40EA-9282-1E66B9DE06C0}" type="slidenum">
              <a:rPr lang="cs-CZ" smtClean="0"/>
              <a:t>27</a:t>
            </a:fld>
            <a:endParaRPr lang="cs-CZ"/>
          </a:p>
        </p:txBody>
      </p:sp>
    </p:spTree>
    <p:extLst>
      <p:ext uri="{BB962C8B-B14F-4D97-AF65-F5344CB8AC3E}">
        <p14:creationId xmlns:p14="http://schemas.microsoft.com/office/powerpoint/2010/main" val="28737783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animEffect transition="in" filter="dissolve">
                                      <p:cBhvr>
                                        <p:cTn id="7" dur="500"/>
                                        <p:tgtEl>
                                          <p:spTgt spid="179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9203">
                                            <p:txEl>
                                              <p:pRg st="1" end="1"/>
                                            </p:txEl>
                                          </p:spTgt>
                                        </p:tgtEl>
                                        <p:attrNameLst>
                                          <p:attrName>style.visibility</p:attrName>
                                        </p:attrNameLst>
                                      </p:cBhvr>
                                      <p:to>
                                        <p:strVal val="visible"/>
                                      </p:to>
                                    </p:set>
                                    <p:animEffect transition="in" filter="dissolve">
                                      <p:cBhvr>
                                        <p:cTn id="12" dur="500"/>
                                        <p:tgtEl>
                                          <p:spTgt spid="17920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79203">
                                            <p:txEl>
                                              <p:pRg st="2" end="2"/>
                                            </p:txEl>
                                          </p:spTgt>
                                        </p:tgtEl>
                                        <p:attrNameLst>
                                          <p:attrName>style.visibility</p:attrName>
                                        </p:attrNameLst>
                                      </p:cBhvr>
                                      <p:to>
                                        <p:strVal val="visible"/>
                                      </p:to>
                                    </p:set>
                                    <p:animEffect transition="in" filter="dissolve">
                                      <p:cBhvr>
                                        <p:cTn id="15" dur="500"/>
                                        <p:tgtEl>
                                          <p:spTgt spid="17920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79203">
                                            <p:txEl>
                                              <p:pRg st="3" end="3"/>
                                            </p:txEl>
                                          </p:spTgt>
                                        </p:tgtEl>
                                        <p:attrNameLst>
                                          <p:attrName>style.visibility</p:attrName>
                                        </p:attrNameLst>
                                      </p:cBhvr>
                                      <p:to>
                                        <p:strVal val="visible"/>
                                      </p:to>
                                    </p:set>
                                    <p:animEffect transition="in" filter="dissolve">
                                      <p:cBhvr>
                                        <p:cTn id="18" dur="500"/>
                                        <p:tgtEl>
                                          <p:spTgt spid="17920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79203">
                                            <p:txEl>
                                              <p:pRg st="4" end="4"/>
                                            </p:txEl>
                                          </p:spTgt>
                                        </p:tgtEl>
                                        <p:attrNameLst>
                                          <p:attrName>style.visibility</p:attrName>
                                        </p:attrNameLst>
                                      </p:cBhvr>
                                      <p:to>
                                        <p:strVal val="visible"/>
                                      </p:to>
                                    </p:set>
                                    <p:animEffect transition="in" filter="dissolve">
                                      <p:cBhvr>
                                        <p:cTn id="21" dur="500"/>
                                        <p:tgtEl>
                                          <p:spTgt spid="179203">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79203">
                                            <p:txEl>
                                              <p:pRg st="5" end="5"/>
                                            </p:txEl>
                                          </p:spTgt>
                                        </p:tgtEl>
                                        <p:attrNameLst>
                                          <p:attrName>style.visibility</p:attrName>
                                        </p:attrNameLst>
                                      </p:cBhvr>
                                      <p:to>
                                        <p:strVal val="visible"/>
                                      </p:to>
                                    </p:set>
                                    <p:animEffect transition="in" filter="dissolve">
                                      <p:cBhvr>
                                        <p:cTn id="24" dur="500"/>
                                        <p:tgtEl>
                                          <p:spTgt spid="1792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3"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noFill/>
          <a:ln/>
        </p:spPr>
        <p:txBody>
          <a:bodyPr lIns="92075" tIns="46038" rIns="92075" bIns="46038" anchor="ctr"/>
          <a:lstStyle/>
          <a:p>
            <a:pPr defTabSz="762000"/>
            <a:r>
              <a:rPr lang="cs-CZ" altLang="cs-CZ" sz="4000" dirty="0"/>
              <a:t>Programové prostředky - SW</a:t>
            </a:r>
          </a:p>
        </p:txBody>
      </p:sp>
      <p:sp>
        <p:nvSpPr>
          <p:cNvPr id="183299" name="Rectangle 3"/>
          <p:cNvSpPr>
            <a:spLocks noGrp="1" noChangeArrowheads="1"/>
          </p:cNvSpPr>
          <p:nvPr>
            <p:ph type="body" idx="1"/>
          </p:nvPr>
        </p:nvSpPr>
        <p:spPr>
          <a:xfrm>
            <a:off x="762000" y="2060848"/>
            <a:ext cx="7772400" cy="3958952"/>
          </a:xfrm>
          <a:noFill/>
          <a:ln/>
        </p:spPr>
        <p:txBody>
          <a:bodyPr lIns="92075" tIns="46038" rIns="92075" bIns="46038"/>
          <a:lstStyle/>
          <a:p>
            <a:pPr defTabSz="762000">
              <a:buFont typeface="Wingdings" pitchFamily="2" charset="2"/>
              <a:buNone/>
            </a:pPr>
            <a:r>
              <a:rPr lang="cs-CZ" altLang="cs-CZ" sz="2800" b="1" dirty="0">
                <a:solidFill>
                  <a:schemeClr val="tx1"/>
                </a:solidFill>
                <a:latin typeface="Arial" panose="020B0604020202020204" pitchFamily="34" charset="0"/>
                <a:cs typeface="Arial" panose="020B0604020202020204" pitchFamily="34" charset="0"/>
              </a:rPr>
              <a:t>Základní programové vybavení</a:t>
            </a:r>
            <a:endParaRPr lang="cs-CZ" altLang="cs-CZ" sz="2800" dirty="0">
              <a:solidFill>
                <a:schemeClr val="tx1"/>
              </a:solidFill>
              <a:latin typeface="Arial" panose="020B0604020202020204" pitchFamily="34" charset="0"/>
              <a:cs typeface="Arial" panose="020B0604020202020204" pitchFamily="34" charset="0"/>
            </a:endParaRPr>
          </a:p>
          <a:p>
            <a:pPr defTabSz="762000">
              <a:buClr>
                <a:schemeClr val="tx1"/>
              </a:buClr>
            </a:pPr>
            <a:r>
              <a:rPr lang="cs-CZ" altLang="cs-CZ" b="1" dirty="0">
                <a:solidFill>
                  <a:schemeClr val="tx1"/>
                </a:solidFill>
              </a:rPr>
              <a:t>vývojové prostředí</a:t>
            </a:r>
            <a:r>
              <a:rPr lang="cs-CZ" altLang="cs-CZ" dirty="0">
                <a:solidFill>
                  <a:schemeClr val="tx1"/>
                </a:solidFill>
              </a:rPr>
              <a:t> nebo </a:t>
            </a:r>
            <a:r>
              <a:rPr lang="cs-CZ" altLang="cs-CZ" b="1" dirty="0">
                <a:solidFill>
                  <a:schemeClr val="tx1"/>
                </a:solidFill>
              </a:rPr>
              <a:t>překladač</a:t>
            </a:r>
            <a:r>
              <a:rPr lang="cs-CZ" altLang="cs-CZ" dirty="0">
                <a:solidFill>
                  <a:schemeClr val="tx1"/>
                </a:solidFill>
              </a:rPr>
              <a:t> </a:t>
            </a:r>
            <a:r>
              <a:rPr lang="cs-CZ" altLang="cs-CZ" sz="2000" dirty="0">
                <a:solidFill>
                  <a:schemeClr val="tx1"/>
                </a:solidFill>
                <a:latin typeface="Arial" pitchFamily="34" charset="0"/>
              </a:rPr>
              <a:t>(mezi programem, zapsaným člověkem v  programovacím jazyce, a tzv. strojovým kódem, který je srozumitelný počítači) - CASE, Fortran, C++, Pascal,…, Java, Python … (existuje přes 700 programovacích jazyků)</a:t>
            </a:r>
          </a:p>
          <a:p>
            <a:pPr defTabSz="762000">
              <a:buClr>
                <a:schemeClr val="tx1"/>
              </a:buClr>
            </a:pPr>
            <a:r>
              <a:rPr lang="cs-CZ" altLang="cs-CZ" b="1" dirty="0">
                <a:solidFill>
                  <a:schemeClr val="tx1"/>
                </a:solidFill>
              </a:rPr>
              <a:t>prostředky pro komunikaci</a:t>
            </a:r>
          </a:p>
          <a:p>
            <a:pPr defTabSz="762000">
              <a:buClr>
                <a:schemeClr val="tx1"/>
              </a:buClr>
            </a:pPr>
            <a:r>
              <a:rPr lang="cs-CZ" altLang="cs-CZ" b="1" dirty="0">
                <a:solidFill>
                  <a:schemeClr val="tx1"/>
                </a:solidFill>
              </a:rPr>
              <a:t>systémy pro správu dat</a:t>
            </a:r>
            <a:endParaRPr lang="cs-CZ" altLang="cs-CZ" sz="2400" dirty="0">
              <a:solidFill>
                <a:schemeClr val="tx1"/>
              </a:solidFill>
            </a:endParaRPr>
          </a:p>
        </p:txBody>
      </p:sp>
      <p:sp>
        <p:nvSpPr>
          <p:cNvPr id="2" name="Zástupný symbol pro číslo snímku 1"/>
          <p:cNvSpPr>
            <a:spLocks noGrp="1"/>
          </p:cNvSpPr>
          <p:nvPr>
            <p:ph type="sldNum" sz="quarter" idx="12"/>
          </p:nvPr>
        </p:nvSpPr>
        <p:spPr/>
        <p:txBody>
          <a:bodyPr/>
          <a:lstStyle/>
          <a:p>
            <a:fld id="{AC57A5DF-1266-40EA-9282-1E66B9DE06C0}" type="slidenum">
              <a:rPr lang="cs-CZ" smtClean="0"/>
              <a:t>28</a:t>
            </a:fld>
            <a:endParaRPr lang="cs-CZ"/>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4941168"/>
            <a:ext cx="2998787" cy="142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42525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3299">
                                            <p:txEl>
                                              <p:pRg st="0" end="0"/>
                                            </p:txEl>
                                          </p:spTgt>
                                        </p:tgtEl>
                                        <p:attrNameLst>
                                          <p:attrName>style.visibility</p:attrName>
                                        </p:attrNameLst>
                                      </p:cBhvr>
                                      <p:to>
                                        <p:strVal val="visible"/>
                                      </p:to>
                                    </p:set>
                                    <p:animEffect transition="in" filter="dissolve">
                                      <p:cBhvr>
                                        <p:cTn id="7" dur="500"/>
                                        <p:tgtEl>
                                          <p:spTgt spid="1832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3299">
                                            <p:txEl>
                                              <p:pRg st="1" end="1"/>
                                            </p:txEl>
                                          </p:spTgt>
                                        </p:tgtEl>
                                        <p:attrNameLst>
                                          <p:attrName>style.visibility</p:attrName>
                                        </p:attrNameLst>
                                      </p:cBhvr>
                                      <p:to>
                                        <p:strVal val="visible"/>
                                      </p:to>
                                    </p:set>
                                    <p:animEffect transition="in" filter="dissolve">
                                      <p:cBhvr>
                                        <p:cTn id="12" dur="500"/>
                                        <p:tgtEl>
                                          <p:spTgt spid="1832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3299">
                                            <p:txEl>
                                              <p:pRg st="2" end="2"/>
                                            </p:txEl>
                                          </p:spTgt>
                                        </p:tgtEl>
                                        <p:attrNameLst>
                                          <p:attrName>style.visibility</p:attrName>
                                        </p:attrNameLst>
                                      </p:cBhvr>
                                      <p:to>
                                        <p:strVal val="visible"/>
                                      </p:to>
                                    </p:set>
                                    <p:animEffect transition="in" filter="dissolve">
                                      <p:cBhvr>
                                        <p:cTn id="17" dur="500"/>
                                        <p:tgtEl>
                                          <p:spTgt spid="1832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83299">
                                            <p:txEl>
                                              <p:pRg st="3" end="3"/>
                                            </p:txEl>
                                          </p:spTgt>
                                        </p:tgtEl>
                                        <p:attrNameLst>
                                          <p:attrName>style.visibility</p:attrName>
                                        </p:attrNameLst>
                                      </p:cBhvr>
                                      <p:to>
                                        <p:strVal val="visible"/>
                                      </p:to>
                                    </p:set>
                                    <p:animEffect transition="in" filter="dissolve">
                                      <p:cBhvr>
                                        <p:cTn id="22" dur="500"/>
                                        <p:tgtEl>
                                          <p:spTgt spid="1832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457200" y="476672"/>
            <a:ext cx="8229600" cy="792088"/>
          </a:xfrm>
          <a:noFill/>
          <a:ln/>
        </p:spPr>
        <p:txBody>
          <a:bodyPr lIns="92075" tIns="46038" rIns="92075" bIns="46038" anchor="ctr"/>
          <a:lstStyle/>
          <a:p>
            <a:pPr defTabSz="762000"/>
            <a:r>
              <a:rPr lang="cs-CZ" altLang="cs-CZ" sz="4000" dirty="0"/>
              <a:t>Relace mezi HW a uživateli</a:t>
            </a:r>
          </a:p>
        </p:txBody>
      </p:sp>
      <p:grpSp>
        <p:nvGrpSpPr>
          <p:cNvPr id="3" name="Skupina 2"/>
          <p:cNvGrpSpPr/>
          <p:nvPr/>
        </p:nvGrpSpPr>
        <p:grpSpPr>
          <a:xfrm>
            <a:off x="3209535" y="1841500"/>
            <a:ext cx="2819400" cy="3886200"/>
            <a:chOff x="3175000" y="1651000"/>
            <a:chExt cx="2819400" cy="3886200"/>
          </a:xfrm>
        </p:grpSpPr>
        <p:sp>
          <p:nvSpPr>
            <p:cNvPr id="180227" name="Rectangle 3"/>
            <p:cNvSpPr>
              <a:spLocks noChangeArrowheads="1"/>
            </p:cNvSpPr>
            <p:nvPr/>
          </p:nvSpPr>
          <p:spPr bwMode="auto">
            <a:xfrm>
              <a:off x="3454400" y="5003800"/>
              <a:ext cx="2209800" cy="533400"/>
            </a:xfrm>
            <a:prstGeom prst="rect">
              <a:avLst/>
            </a:prstGeom>
            <a:solidFill>
              <a:srgbClr val="00FFFF"/>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a:solidFill>
                    <a:schemeClr val="tx1"/>
                  </a:solidFill>
                  <a:latin typeface="Arial" pitchFamily="34" charset="0"/>
                </a:defRPr>
              </a:lvl1pPr>
              <a:lvl2pPr marL="571500" defTabSz="762000">
                <a:defRPr>
                  <a:solidFill>
                    <a:schemeClr val="tx1"/>
                  </a:solidFill>
                  <a:latin typeface="Arial" pitchFamily="34" charset="0"/>
                </a:defRPr>
              </a:lvl2pPr>
              <a:lvl3pPr marL="1143000" defTabSz="762000">
                <a:defRPr>
                  <a:solidFill>
                    <a:schemeClr val="tx1"/>
                  </a:solidFill>
                  <a:latin typeface="Arial" pitchFamily="34" charset="0"/>
                </a:defRPr>
              </a:lvl3pPr>
              <a:lvl4pPr marL="1714500" defTabSz="762000">
                <a:defRPr>
                  <a:solidFill>
                    <a:schemeClr val="tx1"/>
                  </a:solidFill>
                  <a:latin typeface="Arial" pitchFamily="34" charset="0"/>
                </a:defRPr>
              </a:lvl4pPr>
              <a:lvl5pPr marL="2286000" defTabSz="762000">
                <a:defRPr>
                  <a:solidFill>
                    <a:schemeClr val="tx1"/>
                  </a:solidFill>
                  <a:latin typeface="Arial" pitchFamily="34" charset="0"/>
                </a:defRPr>
              </a:lvl5pPr>
              <a:lvl6pPr marL="2743200" defTabSz="762000" fontAlgn="base">
                <a:spcBef>
                  <a:spcPct val="0"/>
                </a:spcBef>
                <a:spcAft>
                  <a:spcPct val="0"/>
                </a:spcAft>
                <a:defRPr>
                  <a:solidFill>
                    <a:schemeClr val="tx1"/>
                  </a:solidFill>
                  <a:latin typeface="Arial" pitchFamily="34" charset="0"/>
                </a:defRPr>
              </a:lvl6pPr>
              <a:lvl7pPr marL="3200400" defTabSz="762000" fontAlgn="base">
                <a:spcBef>
                  <a:spcPct val="0"/>
                </a:spcBef>
                <a:spcAft>
                  <a:spcPct val="0"/>
                </a:spcAft>
                <a:defRPr>
                  <a:solidFill>
                    <a:schemeClr val="tx1"/>
                  </a:solidFill>
                  <a:latin typeface="Arial" pitchFamily="34" charset="0"/>
                </a:defRPr>
              </a:lvl7pPr>
              <a:lvl8pPr marL="3657600" defTabSz="762000" fontAlgn="base">
                <a:spcBef>
                  <a:spcPct val="0"/>
                </a:spcBef>
                <a:spcAft>
                  <a:spcPct val="0"/>
                </a:spcAft>
                <a:defRPr>
                  <a:solidFill>
                    <a:schemeClr val="tx1"/>
                  </a:solidFill>
                  <a:latin typeface="Arial" pitchFamily="34" charset="0"/>
                </a:defRPr>
              </a:lvl8pPr>
              <a:lvl9pPr marL="4114800" defTabSz="762000" fontAlgn="base">
                <a:spcBef>
                  <a:spcPct val="0"/>
                </a:spcBef>
                <a:spcAft>
                  <a:spcPct val="0"/>
                </a:spcAft>
                <a:defRPr>
                  <a:solidFill>
                    <a:schemeClr val="tx1"/>
                  </a:solidFill>
                  <a:latin typeface="Arial" pitchFamily="34" charset="0"/>
                </a:defRPr>
              </a:lvl9pPr>
            </a:lstStyle>
            <a:p>
              <a:pPr algn="ctr" eaLnBrk="0" hangingPunct="0"/>
              <a:r>
                <a:rPr lang="cs-CZ" altLang="cs-CZ" sz="2400">
                  <a:latin typeface="Times New Roman CE" charset="-18"/>
                </a:rPr>
                <a:t>počítačový HW</a:t>
              </a:r>
            </a:p>
          </p:txBody>
        </p:sp>
        <p:sp>
          <p:nvSpPr>
            <p:cNvPr id="180228" name="Rectangle 4"/>
            <p:cNvSpPr>
              <a:spLocks noChangeArrowheads="1"/>
            </p:cNvSpPr>
            <p:nvPr/>
          </p:nvSpPr>
          <p:spPr bwMode="auto">
            <a:xfrm>
              <a:off x="3454400" y="4013200"/>
              <a:ext cx="2209800" cy="533400"/>
            </a:xfrm>
            <a:prstGeom prst="rect">
              <a:avLst/>
            </a:prstGeom>
            <a:solidFill>
              <a:srgbClr val="00FFFF"/>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a:solidFill>
                    <a:schemeClr val="tx1"/>
                  </a:solidFill>
                  <a:latin typeface="Arial" pitchFamily="34" charset="0"/>
                </a:defRPr>
              </a:lvl1pPr>
              <a:lvl2pPr marL="571500" defTabSz="762000">
                <a:defRPr>
                  <a:solidFill>
                    <a:schemeClr val="tx1"/>
                  </a:solidFill>
                  <a:latin typeface="Arial" pitchFamily="34" charset="0"/>
                </a:defRPr>
              </a:lvl2pPr>
              <a:lvl3pPr marL="1143000" defTabSz="762000">
                <a:defRPr>
                  <a:solidFill>
                    <a:schemeClr val="tx1"/>
                  </a:solidFill>
                  <a:latin typeface="Arial" pitchFamily="34" charset="0"/>
                </a:defRPr>
              </a:lvl3pPr>
              <a:lvl4pPr marL="1714500" defTabSz="762000">
                <a:defRPr>
                  <a:solidFill>
                    <a:schemeClr val="tx1"/>
                  </a:solidFill>
                  <a:latin typeface="Arial" pitchFamily="34" charset="0"/>
                </a:defRPr>
              </a:lvl4pPr>
              <a:lvl5pPr marL="2286000" defTabSz="762000">
                <a:defRPr>
                  <a:solidFill>
                    <a:schemeClr val="tx1"/>
                  </a:solidFill>
                  <a:latin typeface="Arial" pitchFamily="34" charset="0"/>
                </a:defRPr>
              </a:lvl5pPr>
              <a:lvl6pPr marL="2743200" defTabSz="762000" fontAlgn="base">
                <a:spcBef>
                  <a:spcPct val="0"/>
                </a:spcBef>
                <a:spcAft>
                  <a:spcPct val="0"/>
                </a:spcAft>
                <a:defRPr>
                  <a:solidFill>
                    <a:schemeClr val="tx1"/>
                  </a:solidFill>
                  <a:latin typeface="Arial" pitchFamily="34" charset="0"/>
                </a:defRPr>
              </a:lvl6pPr>
              <a:lvl7pPr marL="3200400" defTabSz="762000" fontAlgn="base">
                <a:spcBef>
                  <a:spcPct val="0"/>
                </a:spcBef>
                <a:spcAft>
                  <a:spcPct val="0"/>
                </a:spcAft>
                <a:defRPr>
                  <a:solidFill>
                    <a:schemeClr val="tx1"/>
                  </a:solidFill>
                  <a:latin typeface="Arial" pitchFamily="34" charset="0"/>
                </a:defRPr>
              </a:lvl7pPr>
              <a:lvl8pPr marL="3657600" defTabSz="762000" fontAlgn="base">
                <a:spcBef>
                  <a:spcPct val="0"/>
                </a:spcBef>
                <a:spcAft>
                  <a:spcPct val="0"/>
                </a:spcAft>
                <a:defRPr>
                  <a:solidFill>
                    <a:schemeClr val="tx1"/>
                  </a:solidFill>
                  <a:latin typeface="Arial" pitchFamily="34" charset="0"/>
                </a:defRPr>
              </a:lvl8pPr>
              <a:lvl9pPr marL="4114800" defTabSz="762000" fontAlgn="base">
                <a:spcBef>
                  <a:spcPct val="0"/>
                </a:spcBef>
                <a:spcAft>
                  <a:spcPct val="0"/>
                </a:spcAft>
                <a:defRPr>
                  <a:solidFill>
                    <a:schemeClr val="tx1"/>
                  </a:solidFill>
                  <a:latin typeface="Arial" pitchFamily="34" charset="0"/>
                </a:defRPr>
              </a:lvl9pPr>
            </a:lstStyle>
            <a:p>
              <a:pPr algn="ctr" eaLnBrk="0" hangingPunct="0"/>
              <a:r>
                <a:rPr lang="cs-CZ" altLang="cs-CZ" sz="2400">
                  <a:latin typeface="Times New Roman CE" charset="-18"/>
                </a:rPr>
                <a:t>systémový SW</a:t>
              </a:r>
              <a:endParaRPr lang="cs-CZ" altLang="cs-CZ" sz="1600">
                <a:latin typeface="Times New Roman" pitchFamily="18" charset="0"/>
              </a:endParaRPr>
            </a:p>
          </p:txBody>
        </p:sp>
        <p:sp>
          <p:nvSpPr>
            <p:cNvPr id="180229" name="Rectangle 5"/>
            <p:cNvSpPr>
              <a:spLocks noChangeArrowheads="1"/>
            </p:cNvSpPr>
            <p:nvPr/>
          </p:nvSpPr>
          <p:spPr bwMode="auto">
            <a:xfrm>
              <a:off x="3454400" y="3022600"/>
              <a:ext cx="2209800" cy="533400"/>
            </a:xfrm>
            <a:prstGeom prst="rect">
              <a:avLst/>
            </a:prstGeom>
            <a:solidFill>
              <a:srgbClr val="00FFFF"/>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a:solidFill>
                    <a:schemeClr val="tx1"/>
                  </a:solidFill>
                  <a:latin typeface="Arial" pitchFamily="34" charset="0"/>
                </a:defRPr>
              </a:lvl1pPr>
              <a:lvl2pPr marL="571500" defTabSz="762000">
                <a:defRPr>
                  <a:solidFill>
                    <a:schemeClr val="tx1"/>
                  </a:solidFill>
                  <a:latin typeface="Arial" pitchFamily="34" charset="0"/>
                </a:defRPr>
              </a:lvl2pPr>
              <a:lvl3pPr marL="1143000" defTabSz="762000">
                <a:defRPr>
                  <a:solidFill>
                    <a:schemeClr val="tx1"/>
                  </a:solidFill>
                  <a:latin typeface="Arial" pitchFamily="34" charset="0"/>
                </a:defRPr>
              </a:lvl3pPr>
              <a:lvl4pPr marL="1714500" defTabSz="762000">
                <a:defRPr>
                  <a:solidFill>
                    <a:schemeClr val="tx1"/>
                  </a:solidFill>
                  <a:latin typeface="Arial" pitchFamily="34" charset="0"/>
                </a:defRPr>
              </a:lvl4pPr>
              <a:lvl5pPr marL="2286000" defTabSz="762000">
                <a:defRPr>
                  <a:solidFill>
                    <a:schemeClr val="tx1"/>
                  </a:solidFill>
                  <a:latin typeface="Arial" pitchFamily="34" charset="0"/>
                </a:defRPr>
              </a:lvl5pPr>
              <a:lvl6pPr marL="2743200" defTabSz="762000" fontAlgn="base">
                <a:spcBef>
                  <a:spcPct val="0"/>
                </a:spcBef>
                <a:spcAft>
                  <a:spcPct val="0"/>
                </a:spcAft>
                <a:defRPr>
                  <a:solidFill>
                    <a:schemeClr val="tx1"/>
                  </a:solidFill>
                  <a:latin typeface="Arial" pitchFamily="34" charset="0"/>
                </a:defRPr>
              </a:lvl6pPr>
              <a:lvl7pPr marL="3200400" defTabSz="762000" fontAlgn="base">
                <a:spcBef>
                  <a:spcPct val="0"/>
                </a:spcBef>
                <a:spcAft>
                  <a:spcPct val="0"/>
                </a:spcAft>
                <a:defRPr>
                  <a:solidFill>
                    <a:schemeClr val="tx1"/>
                  </a:solidFill>
                  <a:latin typeface="Arial" pitchFamily="34" charset="0"/>
                </a:defRPr>
              </a:lvl7pPr>
              <a:lvl8pPr marL="3657600" defTabSz="762000" fontAlgn="base">
                <a:spcBef>
                  <a:spcPct val="0"/>
                </a:spcBef>
                <a:spcAft>
                  <a:spcPct val="0"/>
                </a:spcAft>
                <a:defRPr>
                  <a:solidFill>
                    <a:schemeClr val="tx1"/>
                  </a:solidFill>
                  <a:latin typeface="Arial" pitchFamily="34" charset="0"/>
                </a:defRPr>
              </a:lvl8pPr>
              <a:lvl9pPr marL="4114800" defTabSz="762000" fontAlgn="base">
                <a:spcBef>
                  <a:spcPct val="0"/>
                </a:spcBef>
                <a:spcAft>
                  <a:spcPct val="0"/>
                </a:spcAft>
                <a:defRPr>
                  <a:solidFill>
                    <a:schemeClr val="tx1"/>
                  </a:solidFill>
                  <a:latin typeface="Arial" pitchFamily="34" charset="0"/>
                </a:defRPr>
              </a:lvl9pPr>
            </a:lstStyle>
            <a:p>
              <a:pPr algn="ctr" eaLnBrk="0" hangingPunct="0"/>
              <a:r>
                <a:rPr lang="cs-CZ" altLang="cs-CZ" sz="2400">
                  <a:latin typeface="Times New Roman CE" charset="-18"/>
                </a:rPr>
                <a:t>aplikační SW</a:t>
              </a:r>
              <a:endParaRPr lang="cs-CZ" altLang="cs-CZ" sz="1600">
                <a:latin typeface="Times New Roman" pitchFamily="18" charset="0"/>
              </a:endParaRPr>
            </a:p>
          </p:txBody>
        </p:sp>
        <p:sp>
          <p:nvSpPr>
            <p:cNvPr id="180230" name="Rectangle 6"/>
            <p:cNvSpPr>
              <a:spLocks noChangeArrowheads="1"/>
            </p:cNvSpPr>
            <p:nvPr/>
          </p:nvSpPr>
          <p:spPr bwMode="auto">
            <a:xfrm>
              <a:off x="3175000" y="1651000"/>
              <a:ext cx="2819400" cy="914400"/>
            </a:xfrm>
            <a:prstGeom prst="rect">
              <a:avLst/>
            </a:prstGeom>
            <a:solidFill>
              <a:srgbClr val="FF5050"/>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a:solidFill>
                    <a:schemeClr val="tx1"/>
                  </a:solidFill>
                  <a:latin typeface="Arial" pitchFamily="34" charset="0"/>
                </a:defRPr>
              </a:lvl1pPr>
              <a:lvl2pPr marL="571500" defTabSz="762000">
                <a:defRPr>
                  <a:solidFill>
                    <a:schemeClr val="tx1"/>
                  </a:solidFill>
                  <a:latin typeface="Arial" pitchFamily="34" charset="0"/>
                </a:defRPr>
              </a:lvl2pPr>
              <a:lvl3pPr marL="1143000" defTabSz="762000">
                <a:defRPr>
                  <a:solidFill>
                    <a:schemeClr val="tx1"/>
                  </a:solidFill>
                  <a:latin typeface="Arial" pitchFamily="34" charset="0"/>
                </a:defRPr>
              </a:lvl3pPr>
              <a:lvl4pPr marL="1714500" defTabSz="762000">
                <a:defRPr>
                  <a:solidFill>
                    <a:schemeClr val="tx1"/>
                  </a:solidFill>
                  <a:latin typeface="Arial" pitchFamily="34" charset="0"/>
                </a:defRPr>
              </a:lvl4pPr>
              <a:lvl5pPr marL="2286000" defTabSz="762000">
                <a:defRPr>
                  <a:solidFill>
                    <a:schemeClr val="tx1"/>
                  </a:solidFill>
                  <a:latin typeface="Arial" pitchFamily="34" charset="0"/>
                </a:defRPr>
              </a:lvl5pPr>
              <a:lvl6pPr marL="2743200" defTabSz="762000" fontAlgn="base">
                <a:spcBef>
                  <a:spcPct val="0"/>
                </a:spcBef>
                <a:spcAft>
                  <a:spcPct val="0"/>
                </a:spcAft>
                <a:defRPr>
                  <a:solidFill>
                    <a:schemeClr val="tx1"/>
                  </a:solidFill>
                  <a:latin typeface="Arial" pitchFamily="34" charset="0"/>
                </a:defRPr>
              </a:lvl6pPr>
              <a:lvl7pPr marL="3200400" defTabSz="762000" fontAlgn="base">
                <a:spcBef>
                  <a:spcPct val="0"/>
                </a:spcBef>
                <a:spcAft>
                  <a:spcPct val="0"/>
                </a:spcAft>
                <a:defRPr>
                  <a:solidFill>
                    <a:schemeClr val="tx1"/>
                  </a:solidFill>
                  <a:latin typeface="Arial" pitchFamily="34" charset="0"/>
                </a:defRPr>
              </a:lvl7pPr>
              <a:lvl8pPr marL="3657600" defTabSz="762000" fontAlgn="base">
                <a:spcBef>
                  <a:spcPct val="0"/>
                </a:spcBef>
                <a:spcAft>
                  <a:spcPct val="0"/>
                </a:spcAft>
                <a:defRPr>
                  <a:solidFill>
                    <a:schemeClr val="tx1"/>
                  </a:solidFill>
                  <a:latin typeface="Arial" pitchFamily="34" charset="0"/>
                </a:defRPr>
              </a:lvl8pPr>
              <a:lvl9pPr marL="4114800" defTabSz="762000" fontAlgn="base">
                <a:spcBef>
                  <a:spcPct val="0"/>
                </a:spcBef>
                <a:spcAft>
                  <a:spcPct val="0"/>
                </a:spcAft>
                <a:defRPr>
                  <a:solidFill>
                    <a:schemeClr val="tx1"/>
                  </a:solidFill>
                  <a:latin typeface="Arial" pitchFamily="34" charset="0"/>
                </a:defRPr>
              </a:lvl9pPr>
            </a:lstStyle>
            <a:p>
              <a:pPr algn="ctr" eaLnBrk="0" hangingPunct="0"/>
              <a:r>
                <a:rPr lang="cs-CZ" altLang="cs-CZ" sz="3200" b="1" dirty="0">
                  <a:latin typeface="Times New Roman CE" charset="-18"/>
                </a:rPr>
                <a:t>UŽIVATELÉ</a:t>
              </a:r>
              <a:endParaRPr lang="cs-CZ" altLang="cs-CZ" sz="2400" dirty="0">
                <a:latin typeface="Times New Roman CE" charset="-18"/>
              </a:endParaRPr>
            </a:p>
          </p:txBody>
        </p:sp>
        <p:sp>
          <p:nvSpPr>
            <p:cNvPr id="180231" name="Line 7"/>
            <p:cNvSpPr>
              <a:spLocks noChangeShapeType="1"/>
            </p:cNvSpPr>
            <p:nvPr/>
          </p:nvSpPr>
          <p:spPr bwMode="auto">
            <a:xfrm flipV="1">
              <a:off x="4267200" y="4546600"/>
              <a:ext cx="0" cy="457200"/>
            </a:xfrm>
            <a:prstGeom prst="line">
              <a:avLst/>
            </a:prstGeom>
            <a:noFill/>
            <a:ln w="571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180232" name="Line 8"/>
            <p:cNvSpPr>
              <a:spLocks noChangeShapeType="1"/>
            </p:cNvSpPr>
            <p:nvPr/>
          </p:nvSpPr>
          <p:spPr bwMode="auto">
            <a:xfrm flipV="1">
              <a:off x="4267200" y="3556000"/>
              <a:ext cx="0" cy="457200"/>
            </a:xfrm>
            <a:prstGeom prst="line">
              <a:avLst/>
            </a:prstGeom>
            <a:noFill/>
            <a:ln w="571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180233" name="Line 9"/>
            <p:cNvSpPr>
              <a:spLocks noChangeShapeType="1"/>
            </p:cNvSpPr>
            <p:nvPr/>
          </p:nvSpPr>
          <p:spPr bwMode="auto">
            <a:xfrm flipV="1">
              <a:off x="4241800" y="2565400"/>
              <a:ext cx="0" cy="457200"/>
            </a:xfrm>
            <a:prstGeom prst="line">
              <a:avLst/>
            </a:prstGeom>
            <a:noFill/>
            <a:ln w="571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180234" name="Line 10"/>
            <p:cNvSpPr>
              <a:spLocks noChangeShapeType="1"/>
            </p:cNvSpPr>
            <p:nvPr/>
          </p:nvSpPr>
          <p:spPr bwMode="auto">
            <a:xfrm>
              <a:off x="4953000" y="2565400"/>
              <a:ext cx="0" cy="457200"/>
            </a:xfrm>
            <a:prstGeom prst="line">
              <a:avLst/>
            </a:prstGeom>
            <a:noFill/>
            <a:ln w="5715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180235" name="Line 11"/>
            <p:cNvSpPr>
              <a:spLocks noChangeShapeType="1"/>
            </p:cNvSpPr>
            <p:nvPr/>
          </p:nvSpPr>
          <p:spPr bwMode="auto">
            <a:xfrm>
              <a:off x="4940300" y="3556000"/>
              <a:ext cx="0" cy="457200"/>
            </a:xfrm>
            <a:prstGeom prst="line">
              <a:avLst/>
            </a:prstGeom>
            <a:noFill/>
            <a:ln w="5715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180236" name="Line 12"/>
            <p:cNvSpPr>
              <a:spLocks noChangeShapeType="1"/>
            </p:cNvSpPr>
            <p:nvPr/>
          </p:nvSpPr>
          <p:spPr bwMode="auto">
            <a:xfrm>
              <a:off x="4914900" y="4546600"/>
              <a:ext cx="0" cy="457200"/>
            </a:xfrm>
            <a:prstGeom prst="line">
              <a:avLst/>
            </a:prstGeom>
            <a:noFill/>
            <a:ln w="5715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grpSp>
      <p:sp>
        <p:nvSpPr>
          <p:cNvPr id="2" name="Zástupný symbol pro číslo snímku 1"/>
          <p:cNvSpPr>
            <a:spLocks noGrp="1"/>
          </p:cNvSpPr>
          <p:nvPr>
            <p:ph type="sldNum" sz="quarter" idx="12"/>
          </p:nvPr>
        </p:nvSpPr>
        <p:spPr/>
        <p:txBody>
          <a:bodyPr/>
          <a:lstStyle/>
          <a:p>
            <a:fld id="{AC57A5DF-1266-40EA-9282-1E66B9DE06C0}" type="slidenum">
              <a:rPr lang="cs-CZ" smtClean="0"/>
              <a:t>29</a:t>
            </a:fld>
            <a:endParaRPr lang="cs-CZ"/>
          </a:p>
        </p:txBody>
      </p:sp>
    </p:spTree>
    <p:extLst>
      <p:ext uri="{BB962C8B-B14F-4D97-AF65-F5344CB8AC3E}">
        <p14:creationId xmlns:p14="http://schemas.microsoft.com/office/powerpoint/2010/main" val="2971596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457200" y="476672"/>
            <a:ext cx="8229600" cy="936104"/>
          </a:xfrm>
          <a:noFill/>
          <a:ln/>
        </p:spPr>
        <p:txBody>
          <a:bodyPr lIns="92075" tIns="46038" rIns="92075" bIns="46038" anchor="ctr"/>
          <a:lstStyle/>
          <a:p>
            <a:pPr defTabSz="762000"/>
            <a:r>
              <a:rPr lang="cs-CZ" altLang="cs-CZ" sz="4000" dirty="0"/>
              <a:t>Programové prostředky (1)</a:t>
            </a:r>
          </a:p>
        </p:txBody>
      </p:sp>
      <p:sp>
        <p:nvSpPr>
          <p:cNvPr id="177155" name="Rectangle 3"/>
          <p:cNvSpPr>
            <a:spLocks noGrp="1" noChangeArrowheads="1"/>
          </p:cNvSpPr>
          <p:nvPr>
            <p:ph type="body" idx="1"/>
          </p:nvPr>
        </p:nvSpPr>
        <p:spPr>
          <a:xfrm>
            <a:off x="395288" y="1627188"/>
            <a:ext cx="8425184" cy="4681537"/>
          </a:xfrm>
          <a:noFill/>
          <a:ln/>
        </p:spPr>
        <p:txBody>
          <a:bodyPr lIns="92075" tIns="46038" rIns="92075" bIns="46038"/>
          <a:lstStyle/>
          <a:p>
            <a:pPr defTabSz="762000"/>
            <a:r>
              <a:rPr lang="cs-CZ" altLang="cs-CZ" sz="2800" dirty="0">
                <a:solidFill>
                  <a:schemeClr val="tx1"/>
                </a:solidFill>
                <a:latin typeface="Arial" panose="020B0604020202020204" pitchFamily="34" charset="0"/>
                <a:cs typeface="Arial" panose="020B0604020202020204" pitchFamily="34" charset="0"/>
              </a:rPr>
              <a:t>Program:</a:t>
            </a:r>
          </a:p>
          <a:p>
            <a:pPr lvl="1" defTabSz="762000"/>
            <a:r>
              <a:rPr lang="cs-CZ" altLang="cs-CZ" sz="2400" dirty="0">
                <a:solidFill>
                  <a:schemeClr val="tx1"/>
                </a:solidFill>
                <a:latin typeface="Arial" panose="020B0604020202020204" pitchFamily="34" charset="0"/>
                <a:cs typeface="Arial" panose="020B0604020202020204" pitchFamily="34" charset="0"/>
              </a:rPr>
              <a:t>posloupnost elementárních instrukcí pro ovládání technických komponent počítače </a:t>
            </a:r>
          </a:p>
          <a:p>
            <a:pPr lvl="1" defTabSz="762000"/>
            <a:r>
              <a:rPr lang="cs-CZ" altLang="cs-CZ" sz="2400" dirty="0">
                <a:solidFill>
                  <a:schemeClr val="tx1"/>
                </a:solidFill>
                <a:latin typeface="Arial" panose="020B0604020202020204" pitchFamily="34" charset="0"/>
                <a:cs typeface="Arial" panose="020B0604020202020204" pitchFamily="34" charset="0"/>
              </a:rPr>
              <a:t>zdrojový program - algoritmus, zapsaný v počítačovém jazyce</a:t>
            </a:r>
          </a:p>
          <a:p>
            <a:pPr lvl="1" defTabSz="762000"/>
            <a:r>
              <a:rPr lang="cs-CZ" altLang="cs-CZ" sz="2400" dirty="0">
                <a:solidFill>
                  <a:schemeClr val="tx1"/>
                </a:solidFill>
                <a:latin typeface="Arial" panose="020B0604020202020204" pitchFamily="34" charset="0"/>
                <a:cs typeface="Arial" panose="020B0604020202020204" pitchFamily="34" charset="0"/>
              </a:rPr>
              <a:t>výkonný program (</a:t>
            </a:r>
            <a:r>
              <a:rPr lang="cs-CZ" altLang="cs-CZ" sz="2400" dirty="0" err="1">
                <a:solidFill>
                  <a:schemeClr val="tx1"/>
                </a:solidFill>
                <a:latin typeface="Arial" pitchFamily="34" charset="0"/>
                <a:cs typeface="Arial" panose="020B0604020202020204" pitchFamily="34" charset="0"/>
              </a:rPr>
              <a:t>exe</a:t>
            </a:r>
            <a:r>
              <a:rPr lang="cs-CZ" altLang="cs-CZ" sz="2400" dirty="0">
                <a:solidFill>
                  <a:schemeClr val="tx1"/>
                </a:solidFill>
                <a:latin typeface="Arial" pitchFamily="34" charset="0"/>
                <a:cs typeface="Arial" panose="020B0604020202020204" pitchFamily="34" charset="0"/>
              </a:rPr>
              <a:t>-modul) -    „přeložený“ zdrojový program, sled počítačových instrukcí</a:t>
            </a:r>
          </a:p>
        </p:txBody>
      </p:sp>
      <p:sp>
        <p:nvSpPr>
          <p:cNvPr id="2" name="Zástupný symbol pro číslo snímku 1"/>
          <p:cNvSpPr>
            <a:spLocks noGrp="1"/>
          </p:cNvSpPr>
          <p:nvPr>
            <p:ph type="sldNum" sz="quarter" idx="12"/>
          </p:nvPr>
        </p:nvSpPr>
        <p:spPr/>
        <p:txBody>
          <a:bodyPr/>
          <a:lstStyle/>
          <a:p>
            <a:fld id="{AC57A5DF-1266-40EA-9282-1E66B9DE06C0}" type="slidenum">
              <a:rPr lang="cs-CZ" smtClean="0"/>
              <a:t>3</a:t>
            </a:fld>
            <a:endParaRPr lang="cs-CZ"/>
          </a:p>
        </p:txBody>
      </p:sp>
    </p:spTree>
    <p:extLst>
      <p:ext uri="{BB962C8B-B14F-4D97-AF65-F5344CB8AC3E}">
        <p14:creationId xmlns:p14="http://schemas.microsoft.com/office/powerpoint/2010/main" val="9687689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7155"/>
                                        </p:tgtEl>
                                        <p:attrNameLst>
                                          <p:attrName>style.visibility</p:attrName>
                                        </p:attrNameLst>
                                      </p:cBhvr>
                                      <p:to>
                                        <p:strVal val="visible"/>
                                      </p:to>
                                    </p:set>
                                    <p:anim calcmode="lin" valueType="num">
                                      <p:cBhvr additive="base">
                                        <p:cTn id="7" dur="500" fill="hold"/>
                                        <p:tgtEl>
                                          <p:spTgt spid="177155"/>
                                        </p:tgtEl>
                                        <p:attrNameLst>
                                          <p:attrName>ppt_x</p:attrName>
                                        </p:attrNameLst>
                                      </p:cBhvr>
                                      <p:tavLst>
                                        <p:tav tm="0">
                                          <p:val>
                                            <p:strVal val="0-#ppt_w/2"/>
                                          </p:val>
                                        </p:tav>
                                        <p:tav tm="100000">
                                          <p:val>
                                            <p:strVal val="#ppt_x"/>
                                          </p:val>
                                        </p:tav>
                                      </p:tavLst>
                                    </p:anim>
                                    <p:anim calcmode="lin" valueType="num">
                                      <p:cBhvr additive="base">
                                        <p:cTn id="8" dur="500" fill="hold"/>
                                        <p:tgtEl>
                                          <p:spTgt spid="1771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7544" y="476672"/>
            <a:ext cx="8229600" cy="835496"/>
          </a:xfrm>
        </p:spPr>
        <p:txBody>
          <a:bodyPr/>
          <a:lstStyle/>
          <a:p>
            <a:r>
              <a:rPr lang="cs-CZ" sz="4000" dirty="0"/>
              <a:t>Systémový software</a:t>
            </a:r>
          </a:p>
        </p:txBody>
      </p:sp>
      <p:sp>
        <p:nvSpPr>
          <p:cNvPr id="3" name="Zástupný symbol pro obsah 2"/>
          <p:cNvSpPr>
            <a:spLocks noGrp="1"/>
          </p:cNvSpPr>
          <p:nvPr>
            <p:ph idx="1"/>
          </p:nvPr>
        </p:nvSpPr>
        <p:spPr/>
        <p:txBody>
          <a:bodyPr/>
          <a:lstStyle/>
          <a:p>
            <a:r>
              <a:rPr lang="cs-CZ" dirty="0">
                <a:solidFill>
                  <a:schemeClr val="tx1"/>
                </a:solidFill>
                <a:latin typeface="Arial" panose="020B0604020202020204" pitchFamily="34" charset="0"/>
                <a:cs typeface="Arial" panose="020B0604020202020204" pitchFamily="34" charset="0"/>
              </a:rPr>
              <a:t>Systémový software je programové vybavení počítače, které umožňuje spouštění nebo zpracování aplikačních programů </a:t>
            </a:r>
          </a:p>
          <a:p>
            <a:r>
              <a:rPr lang="cs-CZ" dirty="0">
                <a:solidFill>
                  <a:schemeClr val="tx1"/>
                </a:solidFill>
                <a:latin typeface="Arial" panose="020B0604020202020204" pitchFamily="34" charset="0"/>
                <a:cs typeface="Arial" panose="020B0604020202020204" pitchFamily="34" charset="0"/>
              </a:rPr>
              <a:t>Systémový SW představuje vrstvu, která se nachází na pomezí hardware a aplikačního software </a:t>
            </a:r>
          </a:p>
          <a:p>
            <a:r>
              <a:rPr lang="cs-CZ" dirty="0">
                <a:solidFill>
                  <a:schemeClr val="tx1"/>
                </a:solidFill>
                <a:latin typeface="Arial" panose="020B0604020202020204" pitchFamily="34" charset="0"/>
                <a:cs typeface="Arial" panose="020B0604020202020204" pitchFamily="34" charset="0"/>
              </a:rPr>
              <a:t>Definice systémového software: programové vybavení počítače, se kterým není běžný uživatel v přímé interakci</a:t>
            </a:r>
          </a:p>
          <a:p>
            <a:r>
              <a:rPr lang="cs-CZ" dirty="0">
                <a:solidFill>
                  <a:schemeClr val="tx1"/>
                </a:solidFill>
                <a:latin typeface="Arial" panose="020B0604020202020204" pitchFamily="34" charset="0"/>
                <a:cs typeface="Arial" panose="020B0604020202020204" pitchFamily="34" charset="0"/>
              </a:rPr>
              <a:t>Typickým představitelem systémového software je operační systém</a:t>
            </a:r>
          </a:p>
          <a:p>
            <a:endParaRPr lang="cs-CZ" dirty="0"/>
          </a:p>
        </p:txBody>
      </p:sp>
      <p:sp>
        <p:nvSpPr>
          <p:cNvPr id="4" name="Zástupný symbol pro číslo snímku 3"/>
          <p:cNvSpPr>
            <a:spLocks noGrp="1"/>
          </p:cNvSpPr>
          <p:nvPr>
            <p:ph type="sldNum" sz="quarter" idx="12"/>
          </p:nvPr>
        </p:nvSpPr>
        <p:spPr/>
        <p:txBody>
          <a:bodyPr/>
          <a:lstStyle/>
          <a:p>
            <a:fld id="{AC57A5DF-1266-40EA-9282-1E66B9DE06C0}" type="slidenum">
              <a:rPr lang="cs-CZ" smtClean="0"/>
              <a:t>30</a:t>
            </a:fld>
            <a:endParaRPr lang="cs-CZ"/>
          </a:p>
        </p:txBody>
      </p:sp>
    </p:spTree>
    <p:extLst>
      <p:ext uri="{BB962C8B-B14F-4D97-AF65-F5344CB8AC3E}">
        <p14:creationId xmlns:p14="http://schemas.microsoft.com/office/powerpoint/2010/main" val="5328739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noFill/>
          <a:ln/>
        </p:spPr>
        <p:txBody>
          <a:bodyPr lIns="92075" tIns="46038" rIns="92075" bIns="46038" anchor="ctr"/>
          <a:lstStyle/>
          <a:p>
            <a:pPr defTabSz="762000"/>
            <a:r>
              <a:rPr lang="cs-CZ" altLang="cs-CZ" sz="4000" dirty="0"/>
              <a:t>Systémový SW</a:t>
            </a:r>
          </a:p>
        </p:txBody>
      </p:sp>
      <p:graphicFrame>
        <p:nvGraphicFramePr>
          <p:cNvPr id="181251" name="Object 3"/>
          <p:cNvGraphicFramePr>
            <a:graphicFrameLocks noGrp="1"/>
          </p:cNvGraphicFramePr>
          <p:nvPr>
            <p:ph type="dgm" idx="1"/>
            <p:extLst>
              <p:ext uri="{D42A27DB-BD31-4B8C-83A1-F6EECF244321}">
                <p14:modId xmlns:p14="http://schemas.microsoft.com/office/powerpoint/2010/main" val="672152553"/>
              </p:ext>
            </p:extLst>
          </p:nvPr>
        </p:nvGraphicFramePr>
        <p:xfrm>
          <a:off x="611560" y="1268760"/>
          <a:ext cx="7829550" cy="1981200"/>
        </p:xfrm>
        <a:graphic>
          <a:graphicData uri="http://schemas.openxmlformats.org/presentationml/2006/ole">
            <mc:AlternateContent xmlns:mc="http://schemas.openxmlformats.org/markup-compatibility/2006">
              <mc:Choice xmlns:v="urn:schemas-microsoft-com:vml" Requires="v">
                <p:oleObj spid="_x0000_s1040" name="MS Organizační diagram" r:id="rId3" imgW="7772400" imgH="1447560" progId="OrgPlusWOPX.4">
                  <p:embed followColorScheme="full"/>
                </p:oleObj>
              </mc:Choice>
              <mc:Fallback>
                <p:oleObj name="MS Organizační diagram" r:id="rId3" imgW="7772400" imgH="1447560" progId="OrgPlusWOPX.4">
                  <p:embed followColorScheme="full"/>
                  <p:pic>
                    <p:nvPicPr>
                      <p:cNvPr id="0" name=""/>
                      <p:cNvPicPr>
                        <a:picLocks noChangeArrowheads="1"/>
                      </p:cNvPicPr>
                      <p:nvPr/>
                    </p:nvPicPr>
                    <p:blipFill>
                      <a:blip r:embed="rId4"/>
                      <a:srcRect/>
                      <a:stretch>
                        <a:fillRect/>
                      </a:stretch>
                    </p:blipFill>
                    <p:spPr bwMode="auto">
                      <a:xfrm>
                        <a:off x="611560" y="1268760"/>
                        <a:ext cx="782955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1252" name="Rectangle 4"/>
          <p:cNvSpPr>
            <a:spLocks noChangeArrowheads="1"/>
          </p:cNvSpPr>
          <p:nvPr/>
        </p:nvSpPr>
        <p:spPr bwMode="auto">
          <a:xfrm>
            <a:off x="683568" y="3501008"/>
            <a:ext cx="7848600" cy="2958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defTabSz="762000">
              <a:spcBef>
                <a:spcPct val="20000"/>
              </a:spcBef>
              <a:buClr>
                <a:schemeClr val="folHlink"/>
              </a:buClr>
              <a:buSzPct val="60000"/>
              <a:buFont typeface="Wingdings" pitchFamily="2" charset="2"/>
              <a:buChar char="n"/>
              <a:defRPr sz="3200">
                <a:solidFill>
                  <a:schemeClr val="tx1"/>
                </a:solidFill>
                <a:latin typeface="Tahoma" pitchFamily="34" charset="0"/>
              </a:defRPr>
            </a:lvl1pPr>
            <a:lvl2pPr marL="819150" indent="-285750" defTabSz="76200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defTabSz="76200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defTabSz="76200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defTabSz="76200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defTabSz="7620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defTabSz="7620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defTabSz="7620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defTabSz="7620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buFont typeface="Wingdings" pitchFamily="2" charset="2"/>
              <a:buNone/>
            </a:pPr>
            <a:r>
              <a:rPr lang="cs-CZ" altLang="cs-CZ" sz="2800" b="1" dirty="0">
                <a:solidFill>
                  <a:srgbClr val="FF0000"/>
                </a:solidFill>
                <a:latin typeface="Arial" panose="020B0604020202020204" pitchFamily="34" charset="0"/>
                <a:cs typeface="Arial" panose="020B0604020202020204" pitchFamily="34" charset="0"/>
              </a:rPr>
              <a:t>Dělení operačních systémů</a:t>
            </a:r>
            <a:endParaRPr lang="cs-CZ" altLang="cs-CZ" sz="2800" b="1" dirty="0">
              <a:solidFill>
                <a:srgbClr val="FF3300"/>
              </a:solidFill>
              <a:latin typeface="Arial" panose="020B0604020202020204" pitchFamily="34" charset="0"/>
              <a:cs typeface="Arial" panose="020B0604020202020204" pitchFamily="34" charset="0"/>
            </a:endParaRPr>
          </a:p>
          <a:p>
            <a:pPr>
              <a:buClr>
                <a:schemeClr val="tx1"/>
              </a:buClr>
              <a:buSzPct val="100000"/>
              <a:buFont typeface="Arial" panose="020B0604020202020204" pitchFamily="34" charset="0"/>
              <a:buChar char="•"/>
            </a:pPr>
            <a:r>
              <a:rPr lang="cs-CZ" altLang="cs-CZ" sz="2000" dirty="0">
                <a:latin typeface="Arial" pitchFamily="34" charset="0"/>
              </a:rPr>
              <a:t>Obecné</a:t>
            </a:r>
          </a:p>
          <a:p>
            <a:pPr>
              <a:buClr>
                <a:schemeClr val="tx1"/>
              </a:buClr>
              <a:buSzPct val="100000"/>
              <a:buFont typeface="Arial" panose="020B0604020202020204" pitchFamily="34" charset="0"/>
              <a:buChar char="•"/>
            </a:pPr>
            <a:r>
              <a:rPr lang="cs-CZ" altLang="cs-CZ" sz="2000" dirty="0">
                <a:latin typeface="Arial" pitchFamily="34" charset="0"/>
              </a:rPr>
              <a:t>podle počtu uživatelů (</a:t>
            </a:r>
            <a:r>
              <a:rPr lang="cs-CZ" altLang="cs-CZ" sz="2000" dirty="0" err="1">
                <a:latin typeface="Arial" pitchFamily="34" charset="0"/>
              </a:rPr>
              <a:t>multiuser</a:t>
            </a:r>
            <a:r>
              <a:rPr lang="cs-CZ" altLang="cs-CZ" sz="2000" dirty="0">
                <a:latin typeface="Arial" pitchFamily="34" charset="0"/>
              </a:rPr>
              <a:t>)</a:t>
            </a:r>
          </a:p>
          <a:p>
            <a:pPr>
              <a:buClr>
                <a:schemeClr val="tx1"/>
              </a:buClr>
              <a:buSzPct val="100000"/>
              <a:buFont typeface="Arial" panose="020B0604020202020204" pitchFamily="34" charset="0"/>
              <a:buChar char="•"/>
            </a:pPr>
            <a:r>
              <a:rPr lang="cs-CZ" altLang="cs-CZ" sz="2000" dirty="0">
                <a:latin typeface="Arial" pitchFamily="34" charset="0"/>
              </a:rPr>
              <a:t>podle počtu zpracovávaných úloh (multitasking  -</a:t>
            </a:r>
            <a:r>
              <a:rPr lang="cs-CZ" altLang="cs-CZ" sz="2000" dirty="0" err="1">
                <a:latin typeface="Arial" pitchFamily="34" charset="0"/>
              </a:rPr>
              <a:t>multiprogramový</a:t>
            </a:r>
            <a:r>
              <a:rPr lang="cs-CZ" altLang="cs-CZ" sz="2000" dirty="0">
                <a:latin typeface="Arial" pitchFamily="34" charset="0"/>
              </a:rPr>
              <a:t> režim)</a:t>
            </a:r>
          </a:p>
          <a:p>
            <a:pPr>
              <a:buClr>
                <a:schemeClr val="tx1"/>
              </a:buClr>
              <a:buSzPct val="100000"/>
              <a:buFont typeface="Arial" panose="020B0604020202020204" pitchFamily="34" charset="0"/>
              <a:buChar char="•"/>
            </a:pPr>
            <a:r>
              <a:rPr lang="cs-CZ" altLang="cs-CZ" sz="2000" dirty="0">
                <a:latin typeface="Arial" pitchFamily="34" charset="0"/>
              </a:rPr>
              <a:t>podle typu zpracování</a:t>
            </a:r>
          </a:p>
          <a:p>
            <a:pPr>
              <a:buClr>
                <a:schemeClr val="tx1"/>
              </a:buClr>
              <a:buSzPct val="100000"/>
              <a:buFont typeface="Arial" panose="020B0604020202020204" pitchFamily="34" charset="0"/>
              <a:buChar char="•"/>
            </a:pPr>
            <a:r>
              <a:rPr lang="cs-CZ" altLang="cs-CZ" sz="2000" dirty="0">
                <a:latin typeface="Arial" pitchFamily="34" charset="0"/>
              </a:rPr>
              <a:t>Podle počítačové platformy</a:t>
            </a:r>
          </a:p>
        </p:txBody>
      </p:sp>
      <p:sp>
        <p:nvSpPr>
          <p:cNvPr id="3" name="Zástupný symbol pro číslo snímku 2"/>
          <p:cNvSpPr>
            <a:spLocks noGrp="1"/>
          </p:cNvSpPr>
          <p:nvPr>
            <p:ph type="sldNum" sz="quarter" idx="12"/>
          </p:nvPr>
        </p:nvSpPr>
        <p:spPr>
          <a:xfrm>
            <a:off x="8610600" y="6381328"/>
            <a:ext cx="336550" cy="319510"/>
          </a:xfrm>
        </p:spPr>
        <p:txBody>
          <a:bodyPr/>
          <a:lstStyle/>
          <a:p>
            <a:fld id="{65CA6E7F-46A3-41D9-BA43-518EE6C826BD}" type="slidenum">
              <a:rPr lang="cs-CZ" altLang="cs-CZ" smtClean="0"/>
              <a:pPr/>
              <a:t>31</a:t>
            </a:fld>
            <a:endParaRPr lang="cs-CZ" altLang="cs-CZ" dirty="0"/>
          </a:p>
        </p:txBody>
      </p:sp>
    </p:spTree>
    <p:extLst>
      <p:ext uri="{BB962C8B-B14F-4D97-AF65-F5344CB8AC3E}">
        <p14:creationId xmlns:p14="http://schemas.microsoft.com/office/powerpoint/2010/main" val="10115918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81251"/>
                                        </p:tgtEl>
                                        <p:attrNameLst>
                                          <p:attrName>style.visibility</p:attrName>
                                        </p:attrNameLst>
                                      </p:cBhvr>
                                      <p:to>
                                        <p:strVal val="visible"/>
                                      </p:to>
                                    </p:set>
                                    <p:animEffect transition="in" filter="box(out)">
                                      <p:cBhvr>
                                        <p:cTn id="7" dur="500"/>
                                        <p:tgtEl>
                                          <p:spTgt spid="1812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1252"/>
                                        </p:tgtEl>
                                        <p:attrNameLst>
                                          <p:attrName>style.visibility</p:attrName>
                                        </p:attrNameLst>
                                      </p:cBhvr>
                                      <p:to>
                                        <p:strVal val="visible"/>
                                      </p:to>
                                    </p:set>
                                    <p:animEffect transition="in" filter="dissolve">
                                      <p:cBhvr>
                                        <p:cTn id="12" dur="500"/>
                                        <p:tgtEl>
                                          <p:spTgt spid="181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2"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457200" y="260648"/>
            <a:ext cx="8229600" cy="720080"/>
          </a:xfrm>
        </p:spPr>
        <p:txBody>
          <a:bodyPr/>
          <a:lstStyle/>
          <a:p>
            <a:pPr algn="ctr"/>
            <a:r>
              <a:rPr lang="cs-CZ" altLang="cs-CZ" sz="4000" dirty="0"/>
              <a:t>Vrstvy výpočetního systému</a:t>
            </a:r>
          </a:p>
        </p:txBody>
      </p:sp>
      <p:sp>
        <p:nvSpPr>
          <p:cNvPr id="149509" name="Text Box 5"/>
          <p:cNvSpPr txBox="1">
            <a:spLocks noChangeArrowheads="1"/>
          </p:cNvSpPr>
          <p:nvPr/>
        </p:nvSpPr>
        <p:spPr bwMode="auto">
          <a:xfrm>
            <a:off x="755650" y="5876925"/>
            <a:ext cx="7632700" cy="404813"/>
          </a:xfrm>
          <a:prstGeom prst="rect">
            <a:avLst/>
          </a:prstGeom>
          <a:noFill/>
          <a:ln w="381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cs-CZ" altLang="cs-CZ">
                <a:solidFill>
                  <a:srgbClr val="008000"/>
                </a:solidFill>
              </a:rPr>
              <a:t>Fyzická zařízení – dráty, integrované obvody</a:t>
            </a:r>
          </a:p>
        </p:txBody>
      </p:sp>
      <p:sp>
        <p:nvSpPr>
          <p:cNvPr id="149510" name="Text Box 6"/>
          <p:cNvSpPr txBox="1">
            <a:spLocks noChangeArrowheads="1"/>
          </p:cNvSpPr>
          <p:nvPr/>
        </p:nvSpPr>
        <p:spPr bwMode="auto">
          <a:xfrm>
            <a:off x="755650" y="5373688"/>
            <a:ext cx="7632700" cy="404812"/>
          </a:xfrm>
          <a:prstGeom prst="rect">
            <a:avLst/>
          </a:prstGeom>
          <a:noFill/>
          <a:ln w="381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cs-CZ" altLang="cs-CZ">
                <a:solidFill>
                  <a:srgbClr val="008000"/>
                </a:solidFill>
              </a:rPr>
              <a:t>Mikroarchitektura – funkční jednotky HW</a:t>
            </a:r>
          </a:p>
        </p:txBody>
      </p:sp>
      <p:sp>
        <p:nvSpPr>
          <p:cNvPr id="149511" name="Text Box 7"/>
          <p:cNvSpPr txBox="1">
            <a:spLocks noChangeArrowheads="1"/>
          </p:cNvSpPr>
          <p:nvPr/>
        </p:nvSpPr>
        <p:spPr bwMode="auto">
          <a:xfrm>
            <a:off x="755650" y="4435475"/>
            <a:ext cx="7632700" cy="404813"/>
          </a:xfrm>
          <a:prstGeom prst="rect">
            <a:avLst/>
          </a:prstGeom>
          <a:noFill/>
          <a:ln w="381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cs-CZ" altLang="cs-CZ">
                <a:solidFill>
                  <a:srgbClr val="000099"/>
                </a:solidFill>
              </a:rPr>
              <a:t>Strojový jazyk – 15-300 instrukcí (aritmetické a logické operace…)</a:t>
            </a:r>
          </a:p>
        </p:txBody>
      </p:sp>
      <p:sp>
        <p:nvSpPr>
          <p:cNvPr id="149512" name="Text Box 8"/>
          <p:cNvSpPr txBox="1">
            <a:spLocks noChangeArrowheads="1"/>
          </p:cNvSpPr>
          <p:nvPr/>
        </p:nvSpPr>
        <p:spPr bwMode="auto">
          <a:xfrm>
            <a:off x="755650" y="3932238"/>
            <a:ext cx="7632700" cy="404812"/>
          </a:xfrm>
          <a:prstGeom prst="rect">
            <a:avLst/>
          </a:prstGeom>
          <a:noFill/>
          <a:ln w="381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cs-CZ" altLang="cs-CZ">
                <a:solidFill>
                  <a:schemeClr val="hlink"/>
                </a:solidFill>
              </a:rPr>
              <a:t>„Operační systém“ – zakrytí HW (čtení ze souboru…)</a:t>
            </a:r>
          </a:p>
        </p:txBody>
      </p:sp>
      <p:sp>
        <p:nvSpPr>
          <p:cNvPr id="149513" name="Text Box 9"/>
          <p:cNvSpPr txBox="1">
            <a:spLocks noChangeArrowheads="1"/>
          </p:cNvSpPr>
          <p:nvPr/>
        </p:nvSpPr>
        <p:spPr bwMode="auto">
          <a:xfrm>
            <a:off x="755650" y="3427413"/>
            <a:ext cx="7632700" cy="404812"/>
          </a:xfrm>
          <a:prstGeom prst="rect">
            <a:avLst/>
          </a:prstGeom>
          <a:noFill/>
          <a:ln w="381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cs-CZ" altLang="cs-CZ">
                <a:solidFill>
                  <a:srgbClr val="000099"/>
                </a:solidFill>
              </a:rPr>
              <a:t>Systémové programy – příkazový interpret, systém oken, správa…</a:t>
            </a:r>
          </a:p>
        </p:txBody>
      </p:sp>
      <p:sp>
        <p:nvSpPr>
          <p:cNvPr id="149514" name="Text Box 10"/>
          <p:cNvSpPr txBox="1">
            <a:spLocks noChangeArrowheads="1"/>
          </p:cNvSpPr>
          <p:nvPr/>
        </p:nvSpPr>
        <p:spPr bwMode="auto">
          <a:xfrm>
            <a:off x="755650" y="2565400"/>
            <a:ext cx="7632700" cy="404813"/>
          </a:xfrm>
          <a:prstGeom prst="rect">
            <a:avLst/>
          </a:prstGeom>
          <a:noFill/>
          <a:ln w="381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cs-CZ" altLang="cs-CZ" dirty="0">
                <a:solidFill>
                  <a:srgbClr val="000099"/>
                </a:solidFill>
              </a:rPr>
              <a:t>Aplikační programy – textové procesory, překladače…</a:t>
            </a:r>
          </a:p>
        </p:txBody>
      </p:sp>
      <p:sp>
        <p:nvSpPr>
          <p:cNvPr id="149515" name="Text Box 11"/>
          <p:cNvSpPr txBox="1">
            <a:spLocks noChangeArrowheads="1"/>
          </p:cNvSpPr>
          <p:nvPr/>
        </p:nvSpPr>
        <p:spPr bwMode="auto">
          <a:xfrm>
            <a:off x="755650" y="1484313"/>
            <a:ext cx="7632700" cy="36933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cs-CZ" altLang="cs-CZ" dirty="0"/>
              <a:t>Uživatelé (lidé, stroje, jiné počítače…)</a:t>
            </a:r>
          </a:p>
        </p:txBody>
      </p:sp>
      <p:sp>
        <p:nvSpPr>
          <p:cNvPr id="2" name="Zástupný symbol pro číslo snímku 1"/>
          <p:cNvSpPr>
            <a:spLocks noGrp="1"/>
          </p:cNvSpPr>
          <p:nvPr>
            <p:ph type="sldNum" sz="quarter" idx="12"/>
          </p:nvPr>
        </p:nvSpPr>
        <p:spPr/>
        <p:txBody>
          <a:bodyPr/>
          <a:lstStyle/>
          <a:p>
            <a:fld id="{AC57A5DF-1266-40EA-9282-1E66B9DE06C0}" type="slidenum">
              <a:rPr lang="cs-CZ" smtClean="0"/>
              <a:t>32</a:t>
            </a:fld>
            <a:endParaRPr lang="cs-CZ"/>
          </a:p>
        </p:txBody>
      </p:sp>
    </p:spTree>
    <p:extLst>
      <p:ext uri="{BB962C8B-B14F-4D97-AF65-F5344CB8AC3E}">
        <p14:creationId xmlns:p14="http://schemas.microsoft.com/office/powerpoint/2010/main" val="21700391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9510"/>
                                        </p:tgtEl>
                                        <p:attrNameLst>
                                          <p:attrName>style.visibility</p:attrName>
                                        </p:attrNameLst>
                                      </p:cBhvr>
                                      <p:to>
                                        <p:strVal val="visible"/>
                                      </p:to>
                                    </p:set>
                                    <p:animEffect transition="in" filter="dissolve">
                                      <p:cBhvr>
                                        <p:cTn id="7" dur="500"/>
                                        <p:tgtEl>
                                          <p:spTgt spid="1495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9511"/>
                                        </p:tgtEl>
                                        <p:attrNameLst>
                                          <p:attrName>style.visibility</p:attrName>
                                        </p:attrNameLst>
                                      </p:cBhvr>
                                      <p:to>
                                        <p:strVal val="visible"/>
                                      </p:to>
                                    </p:set>
                                    <p:animEffect transition="in" filter="dissolve">
                                      <p:cBhvr>
                                        <p:cTn id="12" dur="500"/>
                                        <p:tgtEl>
                                          <p:spTgt spid="1495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9512"/>
                                        </p:tgtEl>
                                        <p:attrNameLst>
                                          <p:attrName>style.visibility</p:attrName>
                                        </p:attrNameLst>
                                      </p:cBhvr>
                                      <p:to>
                                        <p:strVal val="visible"/>
                                      </p:to>
                                    </p:set>
                                    <p:animEffect transition="in" filter="dissolve">
                                      <p:cBhvr>
                                        <p:cTn id="17" dur="500"/>
                                        <p:tgtEl>
                                          <p:spTgt spid="1495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49513"/>
                                        </p:tgtEl>
                                        <p:attrNameLst>
                                          <p:attrName>style.visibility</p:attrName>
                                        </p:attrNameLst>
                                      </p:cBhvr>
                                      <p:to>
                                        <p:strVal val="visible"/>
                                      </p:to>
                                    </p:set>
                                    <p:animEffect transition="in" filter="dissolve">
                                      <p:cBhvr>
                                        <p:cTn id="22" dur="500"/>
                                        <p:tgtEl>
                                          <p:spTgt spid="1495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49514"/>
                                        </p:tgtEl>
                                        <p:attrNameLst>
                                          <p:attrName>style.visibility</p:attrName>
                                        </p:attrNameLst>
                                      </p:cBhvr>
                                      <p:to>
                                        <p:strVal val="visible"/>
                                      </p:to>
                                    </p:set>
                                    <p:animEffect transition="in" filter="dissolve">
                                      <p:cBhvr>
                                        <p:cTn id="27" dur="500"/>
                                        <p:tgtEl>
                                          <p:spTgt spid="149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0" grpId="0" animBg="1"/>
      <p:bldP spid="149511" grpId="0" animBg="1"/>
      <p:bldP spid="149512" grpId="0" animBg="1"/>
      <p:bldP spid="149513" grpId="0" animBg="1"/>
      <p:bldP spid="1495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457200" y="188640"/>
            <a:ext cx="8229600" cy="907504"/>
          </a:xfrm>
        </p:spPr>
        <p:txBody>
          <a:bodyPr/>
          <a:lstStyle/>
          <a:p>
            <a:pPr algn="ctr"/>
            <a:r>
              <a:rPr lang="cs-CZ" altLang="cs-CZ" sz="4000" dirty="0"/>
              <a:t>Historie operačních systémů (1)</a:t>
            </a:r>
          </a:p>
        </p:txBody>
      </p:sp>
      <p:sp>
        <p:nvSpPr>
          <p:cNvPr id="141315" name="Rectangle 3"/>
          <p:cNvSpPr>
            <a:spLocks noGrp="1" noChangeArrowheads="1"/>
          </p:cNvSpPr>
          <p:nvPr>
            <p:ph type="body" idx="1"/>
          </p:nvPr>
        </p:nvSpPr>
        <p:spPr>
          <a:xfrm>
            <a:off x="457200" y="4830763"/>
            <a:ext cx="8219256" cy="1550987"/>
          </a:xfrm>
        </p:spPr>
        <p:txBody>
          <a:bodyPr>
            <a:normAutofit fontScale="92500" lnSpcReduction="10000"/>
          </a:bodyPr>
          <a:lstStyle/>
          <a:p>
            <a:r>
              <a:rPr lang="cs-CZ" altLang="cs-CZ" sz="3000" b="1" dirty="0">
                <a:solidFill>
                  <a:schemeClr val="tx1"/>
                </a:solidFill>
                <a:latin typeface="Arial" panose="020B0604020202020204" pitchFamily="34" charset="0"/>
                <a:cs typeface="Arial" panose="020B0604020202020204" pitchFamily="34" charset="0"/>
              </a:rPr>
              <a:t>Bez OS</a:t>
            </a:r>
          </a:p>
          <a:p>
            <a:pPr lvl="1"/>
            <a:r>
              <a:rPr lang="cs-CZ" altLang="cs-CZ" sz="2400" dirty="0">
                <a:solidFill>
                  <a:schemeClr val="tx1"/>
                </a:solidFill>
                <a:latin typeface="Arial" panose="020B0604020202020204" pitchFamily="34" charset="0"/>
                <a:cs typeface="Arial" panose="020B0604020202020204" pitchFamily="34" charset="0"/>
              </a:rPr>
              <a:t>Komunikace přímo použitím 0 a 1</a:t>
            </a:r>
          </a:p>
          <a:p>
            <a:pPr lvl="1"/>
            <a:r>
              <a:rPr lang="cs-CZ" altLang="cs-CZ" sz="2400" dirty="0">
                <a:solidFill>
                  <a:schemeClr val="tx1"/>
                </a:solidFill>
                <a:latin typeface="Arial" panose="020B0604020202020204" pitchFamily="34" charset="0"/>
                <a:cs typeface="Arial" panose="020B0604020202020204" pitchFamily="34" charset="0"/>
              </a:rPr>
              <a:t>S rozvojem výpočetní techniky neúnosné (pomalé, nároky na detailní znalosti konkrétních zařízení)</a:t>
            </a:r>
          </a:p>
        </p:txBody>
      </p:sp>
      <p:sp>
        <p:nvSpPr>
          <p:cNvPr id="141316" name="Text Box 4"/>
          <p:cNvSpPr txBox="1">
            <a:spLocks noChangeArrowheads="1"/>
          </p:cNvSpPr>
          <p:nvPr/>
        </p:nvSpPr>
        <p:spPr bwMode="auto">
          <a:xfrm>
            <a:off x="1835150" y="4103688"/>
            <a:ext cx="5184775" cy="442912"/>
          </a:xfrm>
          <a:prstGeom prst="rect">
            <a:avLst/>
          </a:prstGeom>
          <a:noFill/>
          <a:ln w="762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cs-CZ" altLang="cs-CZ" b="1">
                <a:solidFill>
                  <a:srgbClr val="008000"/>
                </a:solidFill>
              </a:rPr>
              <a:t>Hardware</a:t>
            </a:r>
          </a:p>
        </p:txBody>
      </p:sp>
      <p:sp>
        <p:nvSpPr>
          <p:cNvPr id="141317" name="Text Box 5"/>
          <p:cNvSpPr txBox="1">
            <a:spLocks noChangeArrowheads="1"/>
          </p:cNvSpPr>
          <p:nvPr/>
        </p:nvSpPr>
        <p:spPr bwMode="auto">
          <a:xfrm>
            <a:off x="1836738" y="1484313"/>
            <a:ext cx="5256212" cy="442912"/>
          </a:xfrm>
          <a:prstGeom prst="rect">
            <a:avLst/>
          </a:prstGeom>
          <a:noFill/>
          <a:ln w="762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cs-CZ" altLang="cs-CZ" b="1">
                <a:solidFill>
                  <a:schemeClr val="accent2"/>
                </a:solidFill>
              </a:rPr>
              <a:t>Lidé</a:t>
            </a:r>
          </a:p>
        </p:txBody>
      </p:sp>
      <p:grpSp>
        <p:nvGrpSpPr>
          <p:cNvPr id="141323" name="Group 11"/>
          <p:cNvGrpSpPr>
            <a:grpSpLocks/>
          </p:cNvGrpSpPr>
          <p:nvPr/>
        </p:nvGrpSpPr>
        <p:grpSpPr bwMode="auto">
          <a:xfrm>
            <a:off x="2916238" y="2060575"/>
            <a:ext cx="3024187" cy="1873250"/>
            <a:chOff x="1837" y="1298"/>
            <a:chExt cx="1905" cy="1180"/>
          </a:xfrm>
        </p:grpSpPr>
        <p:sp>
          <p:nvSpPr>
            <p:cNvPr id="141318" name="Line 6"/>
            <p:cNvSpPr>
              <a:spLocks noChangeShapeType="1"/>
            </p:cNvSpPr>
            <p:nvPr/>
          </p:nvSpPr>
          <p:spPr bwMode="auto">
            <a:xfrm>
              <a:off x="1837" y="1298"/>
              <a:ext cx="0" cy="1180"/>
            </a:xfrm>
            <a:prstGeom prst="line">
              <a:avLst/>
            </a:prstGeom>
            <a:noFill/>
            <a:ln w="76200">
              <a:solidFill>
                <a:schemeClr val="hlink"/>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41319" name="Line 7"/>
            <p:cNvSpPr>
              <a:spLocks noChangeShapeType="1"/>
            </p:cNvSpPr>
            <p:nvPr/>
          </p:nvSpPr>
          <p:spPr bwMode="auto">
            <a:xfrm>
              <a:off x="2789" y="1298"/>
              <a:ext cx="0" cy="1180"/>
            </a:xfrm>
            <a:prstGeom prst="line">
              <a:avLst/>
            </a:prstGeom>
            <a:noFill/>
            <a:ln w="76200">
              <a:solidFill>
                <a:schemeClr val="hlink"/>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41320" name="Line 8"/>
            <p:cNvSpPr>
              <a:spLocks noChangeShapeType="1"/>
            </p:cNvSpPr>
            <p:nvPr/>
          </p:nvSpPr>
          <p:spPr bwMode="auto">
            <a:xfrm>
              <a:off x="3742" y="1298"/>
              <a:ext cx="0" cy="1180"/>
            </a:xfrm>
            <a:prstGeom prst="line">
              <a:avLst/>
            </a:prstGeom>
            <a:noFill/>
            <a:ln w="76200">
              <a:solidFill>
                <a:schemeClr val="hlink"/>
              </a:solidFill>
              <a:round/>
              <a:headEnd type="triangl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grpSp>
      <p:grpSp>
        <p:nvGrpSpPr>
          <p:cNvPr id="141324" name="Group 12"/>
          <p:cNvGrpSpPr>
            <a:grpSpLocks/>
          </p:cNvGrpSpPr>
          <p:nvPr/>
        </p:nvGrpSpPr>
        <p:grpSpPr bwMode="auto">
          <a:xfrm>
            <a:off x="3059113" y="2781300"/>
            <a:ext cx="2700337" cy="366713"/>
            <a:chOff x="1927" y="1752"/>
            <a:chExt cx="1701" cy="231"/>
          </a:xfrm>
        </p:grpSpPr>
        <p:sp>
          <p:nvSpPr>
            <p:cNvPr id="141321" name="Text Box 9"/>
            <p:cNvSpPr txBox="1">
              <a:spLocks noChangeArrowheads="1"/>
            </p:cNvSpPr>
            <p:nvPr/>
          </p:nvSpPr>
          <p:spPr bwMode="auto">
            <a:xfrm>
              <a:off x="2880" y="1752"/>
              <a:ext cx="7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cs-CZ"/>
                <a:t>10110010</a:t>
              </a:r>
            </a:p>
          </p:txBody>
        </p:sp>
        <p:sp>
          <p:nvSpPr>
            <p:cNvPr id="141322" name="Text Box 10"/>
            <p:cNvSpPr txBox="1">
              <a:spLocks noChangeArrowheads="1"/>
            </p:cNvSpPr>
            <p:nvPr/>
          </p:nvSpPr>
          <p:spPr bwMode="auto">
            <a:xfrm>
              <a:off x="1927" y="1752"/>
              <a:ext cx="7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cs-CZ"/>
                <a:t>10011110</a:t>
              </a:r>
            </a:p>
          </p:txBody>
        </p:sp>
      </p:grpSp>
      <p:sp>
        <p:nvSpPr>
          <p:cNvPr id="2" name="Zástupný symbol pro číslo snímku 1"/>
          <p:cNvSpPr>
            <a:spLocks noGrp="1"/>
          </p:cNvSpPr>
          <p:nvPr>
            <p:ph type="sldNum" sz="quarter" idx="12"/>
          </p:nvPr>
        </p:nvSpPr>
        <p:spPr/>
        <p:txBody>
          <a:bodyPr/>
          <a:lstStyle/>
          <a:p>
            <a:fld id="{AC57A5DF-1266-40EA-9282-1E66B9DE06C0}" type="slidenum">
              <a:rPr lang="cs-CZ" smtClean="0"/>
              <a:t>33</a:t>
            </a:fld>
            <a:endParaRPr lang="cs-CZ"/>
          </a:p>
        </p:txBody>
      </p:sp>
    </p:spTree>
    <p:extLst>
      <p:ext uri="{BB962C8B-B14F-4D97-AF65-F5344CB8AC3E}">
        <p14:creationId xmlns:p14="http://schemas.microsoft.com/office/powerpoint/2010/main" val="40923427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500"/>
                                  </p:stCondLst>
                                  <p:childTnLst>
                                    <p:set>
                                      <p:cBhvr>
                                        <p:cTn id="6" dur="1" fill="hold">
                                          <p:stCondLst>
                                            <p:cond delay="0"/>
                                          </p:stCondLst>
                                        </p:cTn>
                                        <p:tgtEl>
                                          <p:spTgt spid="141317"/>
                                        </p:tgtEl>
                                        <p:attrNameLst>
                                          <p:attrName>style.visibility</p:attrName>
                                        </p:attrNameLst>
                                      </p:cBhvr>
                                      <p:to>
                                        <p:strVal val="visible"/>
                                      </p:to>
                                    </p:set>
                                    <p:animEffect transition="in" filter="dissolve">
                                      <p:cBhvr>
                                        <p:cTn id="7" dur="500"/>
                                        <p:tgtEl>
                                          <p:spTgt spid="141317"/>
                                        </p:tgtEl>
                                      </p:cBhvr>
                                    </p:animEffect>
                                  </p:childTnLst>
                                </p:cTn>
                              </p:par>
                            </p:childTnLst>
                          </p:cTn>
                        </p:par>
                        <p:par>
                          <p:cTn id="8" fill="hold" nodeType="afterGroup">
                            <p:stCondLst>
                              <p:cond delay="1000"/>
                            </p:stCondLst>
                            <p:childTnLst>
                              <p:par>
                                <p:cTn id="9" presetID="9" presetClass="entr" presetSubtype="0" fill="hold" grpId="0" nodeType="afterEffect">
                                  <p:stCondLst>
                                    <p:cond delay="500"/>
                                  </p:stCondLst>
                                  <p:childTnLst>
                                    <p:set>
                                      <p:cBhvr>
                                        <p:cTn id="10" dur="1" fill="hold">
                                          <p:stCondLst>
                                            <p:cond delay="0"/>
                                          </p:stCondLst>
                                        </p:cTn>
                                        <p:tgtEl>
                                          <p:spTgt spid="141316"/>
                                        </p:tgtEl>
                                        <p:attrNameLst>
                                          <p:attrName>style.visibility</p:attrName>
                                        </p:attrNameLst>
                                      </p:cBhvr>
                                      <p:to>
                                        <p:strVal val="visible"/>
                                      </p:to>
                                    </p:set>
                                    <p:animEffect transition="in" filter="dissolve">
                                      <p:cBhvr>
                                        <p:cTn id="11" dur="500"/>
                                        <p:tgtEl>
                                          <p:spTgt spid="141316"/>
                                        </p:tgtEl>
                                      </p:cBhvr>
                                    </p:animEffect>
                                  </p:childTnLst>
                                </p:cTn>
                              </p:par>
                            </p:childTnLst>
                          </p:cTn>
                        </p:par>
                        <p:par>
                          <p:cTn id="12" fill="hold" nodeType="afterGroup">
                            <p:stCondLst>
                              <p:cond delay="2000"/>
                            </p:stCondLst>
                            <p:childTnLst>
                              <p:par>
                                <p:cTn id="13" presetID="9" presetClass="entr" presetSubtype="0" fill="hold" nodeType="afterEffect">
                                  <p:stCondLst>
                                    <p:cond delay="1000"/>
                                  </p:stCondLst>
                                  <p:childTnLst>
                                    <p:set>
                                      <p:cBhvr>
                                        <p:cTn id="14" dur="1" fill="hold">
                                          <p:stCondLst>
                                            <p:cond delay="0"/>
                                          </p:stCondLst>
                                        </p:cTn>
                                        <p:tgtEl>
                                          <p:spTgt spid="141323"/>
                                        </p:tgtEl>
                                        <p:attrNameLst>
                                          <p:attrName>style.visibility</p:attrName>
                                        </p:attrNameLst>
                                      </p:cBhvr>
                                      <p:to>
                                        <p:strVal val="visible"/>
                                      </p:to>
                                    </p:set>
                                    <p:animEffect transition="in" filter="dissolve">
                                      <p:cBhvr>
                                        <p:cTn id="15" dur="500"/>
                                        <p:tgtEl>
                                          <p:spTgt spid="141323"/>
                                        </p:tgtEl>
                                      </p:cBhvr>
                                    </p:animEffect>
                                  </p:childTnLst>
                                </p:cTn>
                              </p:par>
                            </p:childTnLst>
                          </p:cTn>
                        </p:par>
                        <p:par>
                          <p:cTn id="16" fill="hold" nodeType="afterGroup">
                            <p:stCondLst>
                              <p:cond delay="3500"/>
                            </p:stCondLst>
                            <p:childTnLst>
                              <p:par>
                                <p:cTn id="17" presetID="9" presetClass="entr" presetSubtype="0" fill="hold" nodeType="afterEffect">
                                  <p:stCondLst>
                                    <p:cond delay="500"/>
                                  </p:stCondLst>
                                  <p:childTnLst>
                                    <p:set>
                                      <p:cBhvr>
                                        <p:cTn id="18" dur="1" fill="hold">
                                          <p:stCondLst>
                                            <p:cond delay="0"/>
                                          </p:stCondLst>
                                        </p:cTn>
                                        <p:tgtEl>
                                          <p:spTgt spid="141324"/>
                                        </p:tgtEl>
                                        <p:attrNameLst>
                                          <p:attrName>style.visibility</p:attrName>
                                        </p:attrNameLst>
                                      </p:cBhvr>
                                      <p:to>
                                        <p:strVal val="visible"/>
                                      </p:to>
                                    </p:set>
                                    <p:animEffect transition="in" filter="dissolve">
                                      <p:cBhvr>
                                        <p:cTn id="19" dur="500"/>
                                        <p:tgtEl>
                                          <p:spTgt spid="141324"/>
                                        </p:tgtEl>
                                      </p:cBhvr>
                                    </p:animEffect>
                                  </p:childTnLst>
                                </p:cTn>
                              </p:par>
                            </p:childTnLst>
                          </p:cTn>
                        </p:par>
                        <p:par>
                          <p:cTn id="20" fill="hold" nodeType="afterGroup">
                            <p:stCondLst>
                              <p:cond delay="4500"/>
                            </p:stCondLst>
                            <p:childTnLst>
                              <p:par>
                                <p:cTn id="21" presetID="9" presetClass="entr" presetSubtype="0" fill="hold" grpId="0" nodeType="afterEffect">
                                  <p:stCondLst>
                                    <p:cond delay="500"/>
                                  </p:stCondLst>
                                  <p:childTnLst>
                                    <p:set>
                                      <p:cBhvr>
                                        <p:cTn id="22" dur="1" fill="hold">
                                          <p:stCondLst>
                                            <p:cond delay="0"/>
                                          </p:stCondLst>
                                        </p:cTn>
                                        <p:tgtEl>
                                          <p:spTgt spid="141315">
                                            <p:txEl>
                                              <p:pRg st="0" end="0"/>
                                            </p:txEl>
                                          </p:spTgt>
                                        </p:tgtEl>
                                        <p:attrNameLst>
                                          <p:attrName>style.visibility</p:attrName>
                                        </p:attrNameLst>
                                      </p:cBhvr>
                                      <p:to>
                                        <p:strVal val="visible"/>
                                      </p:to>
                                    </p:set>
                                    <p:animEffect transition="in" filter="dissolve">
                                      <p:cBhvr>
                                        <p:cTn id="23" dur="500"/>
                                        <p:tgtEl>
                                          <p:spTgt spid="141315">
                                            <p:txEl>
                                              <p:pRg st="0" end="0"/>
                                            </p:txEl>
                                          </p:spTgt>
                                        </p:tgtEl>
                                      </p:cBhvr>
                                    </p:animEffect>
                                  </p:childTnLst>
                                </p:cTn>
                              </p:par>
                            </p:childTnLst>
                          </p:cTn>
                        </p:par>
                        <p:par>
                          <p:cTn id="24" fill="hold" nodeType="afterGroup">
                            <p:stCondLst>
                              <p:cond delay="5500"/>
                            </p:stCondLst>
                            <p:childTnLst>
                              <p:par>
                                <p:cTn id="25" presetID="9" presetClass="entr" presetSubtype="0" fill="hold" grpId="0" nodeType="afterEffect">
                                  <p:stCondLst>
                                    <p:cond delay="500"/>
                                  </p:stCondLst>
                                  <p:childTnLst>
                                    <p:set>
                                      <p:cBhvr>
                                        <p:cTn id="26" dur="1" fill="hold">
                                          <p:stCondLst>
                                            <p:cond delay="0"/>
                                          </p:stCondLst>
                                        </p:cTn>
                                        <p:tgtEl>
                                          <p:spTgt spid="141315">
                                            <p:txEl>
                                              <p:pRg st="1" end="1"/>
                                            </p:txEl>
                                          </p:spTgt>
                                        </p:tgtEl>
                                        <p:attrNameLst>
                                          <p:attrName>style.visibility</p:attrName>
                                        </p:attrNameLst>
                                      </p:cBhvr>
                                      <p:to>
                                        <p:strVal val="visible"/>
                                      </p:to>
                                    </p:set>
                                    <p:animEffect transition="in" filter="dissolve">
                                      <p:cBhvr>
                                        <p:cTn id="27" dur="500"/>
                                        <p:tgtEl>
                                          <p:spTgt spid="141315">
                                            <p:txEl>
                                              <p:pRg st="1" end="1"/>
                                            </p:txEl>
                                          </p:spTgt>
                                        </p:tgtEl>
                                      </p:cBhvr>
                                    </p:animEffect>
                                  </p:childTnLst>
                                </p:cTn>
                              </p:par>
                            </p:childTnLst>
                          </p:cTn>
                        </p:par>
                        <p:par>
                          <p:cTn id="28" fill="hold" nodeType="afterGroup">
                            <p:stCondLst>
                              <p:cond delay="6500"/>
                            </p:stCondLst>
                            <p:childTnLst>
                              <p:par>
                                <p:cTn id="29" presetID="9" presetClass="entr" presetSubtype="0" fill="hold" grpId="0" nodeType="afterEffect">
                                  <p:stCondLst>
                                    <p:cond delay="500"/>
                                  </p:stCondLst>
                                  <p:childTnLst>
                                    <p:set>
                                      <p:cBhvr>
                                        <p:cTn id="30" dur="1" fill="hold">
                                          <p:stCondLst>
                                            <p:cond delay="0"/>
                                          </p:stCondLst>
                                        </p:cTn>
                                        <p:tgtEl>
                                          <p:spTgt spid="141315">
                                            <p:txEl>
                                              <p:pRg st="2" end="2"/>
                                            </p:txEl>
                                          </p:spTgt>
                                        </p:tgtEl>
                                        <p:attrNameLst>
                                          <p:attrName>style.visibility</p:attrName>
                                        </p:attrNameLst>
                                      </p:cBhvr>
                                      <p:to>
                                        <p:strVal val="visible"/>
                                      </p:to>
                                    </p:set>
                                    <p:animEffect transition="in" filter="dissolve">
                                      <p:cBhvr>
                                        <p:cTn id="31" dur="500"/>
                                        <p:tgtEl>
                                          <p:spTgt spid="1413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P spid="141316" grpId="0" animBg="1"/>
      <p:bldP spid="14131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457200" y="260648"/>
            <a:ext cx="8229600" cy="979512"/>
          </a:xfrm>
        </p:spPr>
        <p:txBody>
          <a:bodyPr/>
          <a:lstStyle/>
          <a:p>
            <a:pPr algn="ctr"/>
            <a:r>
              <a:rPr lang="cs-CZ" altLang="cs-CZ" sz="4000" dirty="0"/>
              <a:t>Historie operačních systémů (2)</a:t>
            </a:r>
          </a:p>
        </p:txBody>
      </p:sp>
      <p:sp>
        <p:nvSpPr>
          <p:cNvPr id="150531" name="Rectangle 3"/>
          <p:cNvSpPr>
            <a:spLocks noGrp="1" noChangeArrowheads="1"/>
          </p:cNvSpPr>
          <p:nvPr>
            <p:ph type="body" idx="1"/>
          </p:nvPr>
        </p:nvSpPr>
        <p:spPr>
          <a:xfrm>
            <a:off x="457200" y="4830763"/>
            <a:ext cx="8435280" cy="1550987"/>
          </a:xfrm>
        </p:spPr>
        <p:txBody>
          <a:bodyPr>
            <a:normAutofit fontScale="92500" lnSpcReduction="10000"/>
          </a:bodyPr>
          <a:lstStyle/>
          <a:p>
            <a:r>
              <a:rPr lang="cs-CZ" altLang="cs-CZ" sz="2800" b="1" dirty="0">
                <a:solidFill>
                  <a:schemeClr val="tx1"/>
                </a:solidFill>
                <a:latin typeface="Arial" panose="020B0604020202020204" pitchFamily="34" charset="0"/>
                <a:cs typeface="Arial" panose="020B0604020202020204" pitchFamily="34" charset="0"/>
              </a:rPr>
              <a:t>Vznik programovacích jazyků</a:t>
            </a:r>
          </a:p>
          <a:p>
            <a:pPr lvl="1"/>
            <a:r>
              <a:rPr lang="cs-CZ" altLang="cs-CZ" sz="2400" dirty="0">
                <a:solidFill>
                  <a:schemeClr val="tx1"/>
                </a:solidFill>
                <a:latin typeface="Arial" panose="020B0604020202020204" pitchFamily="34" charset="0"/>
                <a:cs typeface="Arial" panose="020B0604020202020204" pitchFamily="34" charset="0"/>
              </a:rPr>
              <a:t>Soubor příkazů ve formě čísel v osmičkové či šestnáctkové soustavě, později i skutečná slova z písmen</a:t>
            </a:r>
          </a:p>
          <a:p>
            <a:pPr lvl="1"/>
            <a:r>
              <a:rPr lang="cs-CZ" altLang="cs-CZ" sz="2400" dirty="0" err="1">
                <a:solidFill>
                  <a:schemeClr val="tx1"/>
                </a:solidFill>
                <a:latin typeface="Arial" panose="020B0604020202020204" pitchFamily="34" charset="0"/>
                <a:cs typeface="Arial" panose="020B0604020202020204" pitchFamily="34" charset="0"/>
              </a:rPr>
              <a:t>Interpreter</a:t>
            </a:r>
            <a:r>
              <a:rPr lang="cs-CZ" altLang="cs-CZ" sz="2400" dirty="0">
                <a:solidFill>
                  <a:schemeClr val="tx1"/>
                </a:solidFill>
                <a:latin typeface="Arial" panose="020B0604020202020204" pitchFamily="34" charset="0"/>
                <a:cs typeface="Arial" panose="020B0604020202020204" pitchFamily="34" charset="0"/>
              </a:rPr>
              <a:t> (překladač) – původně svázán s HW</a:t>
            </a:r>
          </a:p>
        </p:txBody>
      </p:sp>
      <p:sp>
        <p:nvSpPr>
          <p:cNvPr id="150532" name="Text Box 4"/>
          <p:cNvSpPr txBox="1">
            <a:spLocks noChangeArrowheads="1"/>
          </p:cNvSpPr>
          <p:nvPr/>
        </p:nvSpPr>
        <p:spPr bwMode="auto">
          <a:xfrm>
            <a:off x="1835150" y="4103688"/>
            <a:ext cx="5184775" cy="442912"/>
          </a:xfrm>
          <a:prstGeom prst="rect">
            <a:avLst/>
          </a:prstGeom>
          <a:noFill/>
          <a:ln w="762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cs-CZ" altLang="cs-CZ" b="1">
                <a:solidFill>
                  <a:srgbClr val="008000"/>
                </a:solidFill>
              </a:rPr>
              <a:t>Hardware</a:t>
            </a:r>
          </a:p>
        </p:txBody>
      </p:sp>
      <p:sp>
        <p:nvSpPr>
          <p:cNvPr id="150533" name="Text Box 5"/>
          <p:cNvSpPr txBox="1">
            <a:spLocks noChangeArrowheads="1"/>
          </p:cNvSpPr>
          <p:nvPr/>
        </p:nvSpPr>
        <p:spPr bwMode="auto">
          <a:xfrm>
            <a:off x="1836738" y="1484313"/>
            <a:ext cx="5256212" cy="442912"/>
          </a:xfrm>
          <a:prstGeom prst="rect">
            <a:avLst/>
          </a:prstGeom>
          <a:noFill/>
          <a:ln w="762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cs-CZ" altLang="cs-CZ" b="1">
                <a:solidFill>
                  <a:schemeClr val="accent2"/>
                </a:solidFill>
              </a:rPr>
              <a:t>Lidé</a:t>
            </a:r>
          </a:p>
        </p:txBody>
      </p:sp>
      <p:sp>
        <p:nvSpPr>
          <p:cNvPr id="150534" name="Line 6"/>
          <p:cNvSpPr>
            <a:spLocks noChangeShapeType="1"/>
          </p:cNvSpPr>
          <p:nvPr/>
        </p:nvSpPr>
        <p:spPr bwMode="auto">
          <a:xfrm>
            <a:off x="2916238" y="2060575"/>
            <a:ext cx="0" cy="1873250"/>
          </a:xfrm>
          <a:prstGeom prst="line">
            <a:avLst/>
          </a:prstGeom>
          <a:noFill/>
          <a:ln w="76200">
            <a:solidFill>
              <a:schemeClr val="hlink"/>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50535" name="Line 7"/>
          <p:cNvSpPr>
            <a:spLocks noChangeShapeType="1"/>
          </p:cNvSpPr>
          <p:nvPr/>
        </p:nvSpPr>
        <p:spPr bwMode="auto">
          <a:xfrm>
            <a:off x="4427538" y="2060575"/>
            <a:ext cx="0" cy="1873250"/>
          </a:xfrm>
          <a:prstGeom prst="line">
            <a:avLst/>
          </a:prstGeom>
          <a:noFill/>
          <a:ln w="76200">
            <a:solidFill>
              <a:schemeClr val="hlink"/>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50536" name="Line 8"/>
          <p:cNvSpPr>
            <a:spLocks noChangeShapeType="1"/>
          </p:cNvSpPr>
          <p:nvPr/>
        </p:nvSpPr>
        <p:spPr bwMode="auto">
          <a:xfrm>
            <a:off x="5940425" y="2060575"/>
            <a:ext cx="0" cy="1873250"/>
          </a:xfrm>
          <a:prstGeom prst="line">
            <a:avLst/>
          </a:prstGeom>
          <a:noFill/>
          <a:ln w="76200">
            <a:solidFill>
              <a:schemeClr val="hlink"/>
            </a:solidFill>
            <a:round/>
            <a:headEnd type="triangl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50539" name="Text Box 11"/>
          <p:cNvSpPr txBox="1">
            <a:spLocks noChangeArrowheads="1"/>
          </p:cNvSpPr>
          <p:nvPr/>
        </p:nvSpPr>
        <p:spPr bwMode="auto">
          <a:xfrm>
            <a:off x="1835150" y="2781300"/>
            <a:ext cx="5184775" cy="442913"/>
          </a:xfrm>
          <a:prstGeom prst="rect">
            <a:avLst/>
          </a:prstGeom>
          <a:solidFill>
            <a:schemeClr val="bg1"/>
          </a:solidFill>
          <a:ln w="7620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cs-CZ" altLang="cs-CZ" b="1">
                <a:solidFill>
                  <a:srgbClr val="000099"/>
                </a:solidFill>
              </a:rPr>
              <a:t>Interpreter</a:t>
            </a:r>
          </a:p>
        </p:txBody>
      </p:sp>
      <p:grpSp>
        <p:nvGrpSpPr>
          <p:cNvPr id="150542" name="Group 14"/>
          <p:cNvGrpSpPr>
            <a:grpSpLocks/>
          </p:cNvGrpSpPr>
          <p:nvPr/>
        </p:nvGrpSpPr>
        <p:grpSpPr bwMode="auto">
          <a:xfrm>
            <a:off x="3059113" y="2276475"/>
            <a:ext cx="1352550" cy="1800225"/>
            <a:chOff x="1927" y="1434"/>
            <a:chExt cx="852" cy="1134"/>
          </a:xfrm>
        </p:grpSpPr>
        <p:sp>
          <p:nvSpPr>
            <p:cNvPr id="150538" name="Text Box 10"/>
            <p:cNvSpPr txBox="1">
              <a:spLocks noChangeArrowheads="1"/>
            </p:cNvSpPr>
            <p:nvPr/>
          </p:nvSpPr>
          <p:spPr bwMode="auto">
            <a:xfrm>
              <a:off x="1927" y="2337"/>
              <a:ext cx="7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cs-CZ"/>
                <a:t>10011110</a:t>
              </a:r>
            </a:p>
          </p:txBody>
        </p:sp>
        <p:sp>
          <p:nvSpPr>
            <p:cNvPr id="150540" name="Text Box 12"/>
            <p:cNvSpPr txBox="1">
              <a:spLocks noChangeArrowheads="1"/>
            </p:cNvSpPr>
            <p:nvPr/>
          </p:nvSpPr>
          <p:spPr bwMode="auto">
            <a:xfrm>
              <a:off x="1927" y="1434"/>
              <a:ext cx="8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cs-CZ"/>
                <a:t>Do … While</a:t>
              </a:r>
            </a:p>
          </p:txBody>
        </p:sp>
      </p:grpSp>
      <p:grpSp>
        <p:nvGrpSpPr>
          <p:cNvPr id="150543" name="Group 15"/>
          <p:cNvGrpSpPr>
            <a:grpSpLocks/>
          </p:cNvGrpSpPr>
          <p:nvPr/>
        </p:nvGrpSpPr>
        <p:grpSpPr bwMode="auto">
          <a:xfrm>
            <a:off x="4572000" y="2276475"/>
            <a:ext cx="1219200" cy="1800225"/>
            <a:chOff x="2880" y="1434"/>
            <a:chExt cx="768" cy="1134"/>
          </a:xfrm>
        </p:grpSpPr>
        <p:sp>
          <p:nvSpPr>
            <p:cNvPr id="150537" name="Text Box 9"/>
            <p:cNvSpPr txBox="1">
              <a:spLocks noChangeArrowheads="1"/>
            </p:cNvSpPr>
            <p:nvPr/>
          </p:nvSpPr>
          <p:spPr bwMode="auto">
            <a:xfrm>
              <a:off x="2880" y="2337"/>
              <a:ext cx="7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cs-CZ"/>
                <a:t>10110010</a:t>
              </a:r>
            </a:p>
          </p:txBody>
        </p:sp>
        <p:sp>
          <p:nvSpPr>
            <p:cNvPr id="150541" name="Text Box 13"/>
            <p:cNvSpPr txBox="1">
              <a:spLocks noChangeArrowheads="1"/>
            </p:cNvSpPr>
            <p:nvPr/>
          </p:nvSpPr>
          <p:spPr bwMode="auto">
            <a:xfrm>
              <a:off x="2880" y="1434"/>
              <a:ext cx="7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cs-CZ"/>
                <a:t>98, 65, 55</a:t>
              </a:r>
            </a:p>
          </p:txBody>
        </p:sp>
      </p:grpSp>
      <p:sp>
        <p:nvSpPr>
          <p:cNvPr id="2" name="Zástupný symbol pro číslo snímku 1"/>
          <p:cNvSpPr>
            <a:spLocks noGrp="1"/>
          </p:cNvSpPr>
          <p:nvPr>
            <p:ph type="sldNum" sz="quarter" idx="12"/>
          </p:nvPr>
        </p:nvSpPr>
        <p:spPr/>
        <p:txBody>
          <a:bodyPr/>
          <a:lstStyle/>
          <a:p>
            <a:fld id="{AC57A5DF-1266-40EA-9282-1E66B9DE06C0}" type="slidenum">
              <a:rPr lang="cs-CZ" smtClean="0"/>
              <a:t>34</a:t>
            </a:fld>
            <a:endParaRPr lang="cs-CZ"/>
          </a:p>
        </p:txBody>
      </p:sp>
    </p:spTree>
    <p:extLst>
      <p:ext uri="{BB962C8B-B14F-4D97-AF65-F5344CB8AC3E}">
        <p14:creationId xmlns:p14="http://schemas.microsoft.com/office/powerpoint/2010/main" val="32729212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1000"/>
                                  </p:stCondLst>
                                  <p:childTnLst>
                                    <p:set>
                                      <p:cBhvr>
                                        <p:cTn id="6" dur="1" fill="hold">
                                          <p:stCondLst>
                                            <p:cond delay="0"/>
                                          </p:stCondLst>
                                        </p:cTn>
                                        <p:tgtEl>
                                          <p:spTgt spid="150539"/>
                                        </p:tgtEl>
                                        <p:attrNameLst>
                                          <p:attrName>style.visibility</p:attrName>
                                        </p:attrNameLst>
                                      </p:cBhvr>
                                      <p:to>
                                        <p:strVal val="visible"/>
                                      </p:to>
                                    </p:set>
                                    <p:animEffect transition="in" filter="dissolve">
                                      <p:cBhvr>
                                        <p:cTn id="7" dur="500"/>
                                        <p:tgtEl>
                                          <p:spTgt spid="150539"/>
                                        </p:tgtEl>
                                      </p:cBhvr>
                                    </p:animEffect>
                                  </p:childTnLst>
                                </p:cTn>
                              </p:par>
                            </p:childTnLst>
                          </p:cTn>
                        </p:par>
                        <p:par>
                          <p:cTn id="8" fill="hold" nodeType="afterGroup">
                            <p:stCondLst>
                              <p:cond delay="1500"/>
                            </p:stCondLst>
                            <p:childTnLst>
                              <p:par>
                                <p:cTn id="9" presetID="9" presetClass="entr" presetSubtype="0" fill="hold" nodeType="afterEffect">
                                  <p:stCondLst>
                                    <p:cond delay="1000"/>
                                  </p:stCondLst>
                                  <p:childTnLst>
                                    <p:set>
                                      <p:cBhvr>
                                        <p:cTn id="10" dur="1" fill="hold">
                                          <p:stCondLst>
                                            <p:cond delay="0"/>
                                          </p:stCondLst>
                                        </p:cTn>
                                        <p:tgtEl>
                                          <p:spTgt spid="150542"/>
                                        </p:tgtEl>
                                        <p:attrNameLst>
                                          <p:attrName>style.visibility</p:attrName>
                                        </p:attrNameLst>
                                      </p:cBhvr>
                                      <p:to>
                                        <p:strVal val="visible"/>
                                      </p:to>
                                    </p:set>
                                    <p:animEffect transition="in" filter="dissolve">
                                      <p:cBhvr>
                                        <p:cTn id="11" dur="500"/>
                                        <p:tgtEl>
                                          <p:spTgt spid="150542"/>
                                        </p:tgtEl>
                                      </p:cBhvr>
                                    </p:animEffect>
                                  </p:childTnLst>
                                </p:cTn>
                              </p:par>
                            </p:childTnLst>
                          </p:cTn>
                        </p:par>
                        <p:par>
                          <p:cTn id="12" fill="hold" nodeType="afterGroup">
                            <p:stCondLst>
                              <p:cond delay="3000"/>
                            </p:stCondLst>
                            <p:childTnLst>
                              <p:par>
                                <p:cTn id="13" presetID="9" presetClass="entr" presetSubtype="0" fill="hold" nodeType="afterEffect">
                                  <p:stCondLst>
                                    <p:cond delay="1000"/>
                                  </p:stCondLst>
                                  <p:childTnLst>
                                    <p:set>
                                      <p:cBhvr>
                                        <p:cTn id="14" dur="1" fill="hold">
                                          <p:stCondLst>
                                            <p:cond delay="0"/>
                                          </p:stCondLst>
                                        </p:cTn>
                                        <p:tgtEl>
                                          <p:spTgt spid="150543"/>
                                        </p:tgtEl>
                                        <p:attrNameLst>
                                          <p:attrName>style.visibility</p:attrName>
                                        </p:attrNameLst>
                                      </p:cBhvr>
                                      <p:to>
                                        <p:strVal val="visible"/>
                                      </p:to>
                                    </p:set>
                                    <p:animEffect transition="in" filter="dissolve">
                                      <p:cBhvr>
                                        <p:cTn id="15" dur="500"/>
                                        <p:tgtEl>
                                          <p:spTgt spid="150543"/>
                                        </p:tgtEl>
                                      </p:cBhvr>
                                    </p:animEffect>
                                  </p:childTnLst>
                                </p:cTn>
                              </p:par>
                            </p:childTnLst>
                          </p:cTn>
                        </p:par>
                        <p:par>
                          <p:cTn id="16" fill="hold" nodeType="afterGroup">
                            <p:stCondLst>
                              <p:cond delay="4500"/>
                            </p:stCondLst>
                            <p:childTnLst>
                              <p:par>
                                <p:cTn id="17" presetID="9" presetClass="entr" presetSubtype="0" fill="hold" grpId="0" nodeType="afterEffect">
                                  <p:stCondLst>
                                    <p:cond delay="500"/>
                                  </p:stCondLst>
                                  <p:childTnLst>
                                    <p:set>
                                      <p:cBhvr>
                                        <p:cTn id="18" dur="1" fill="hold">
                                          <p:stCondLst>
                                            <p:cond delay="0"/>
                                          </p:stCondLst>
                                        </p:cTn>
                                        <p:tgtEl>
                                          <p:spTgt spid="150531">
                                            <p:txEl>
                                              <p:pRg st="0" end="0"/>
                                            </p:txEl>
                                          </p:spTgt>
                                        </p:tgtEl>
                                        <p:attrNameLst>
                                          <p:attrName>style.visibility</p:attrName>
                                        </p:attrNameLst>
                                      </p:cBhvr>
                                      <p:to>
                                        <p:strVal val="visible"/>
                                      </p:to>
                                    </p:set>
                                    <p:animEffect transition="in" filter="dissolve">
                                      <p:cBhvr>
                                        <p:cTn id="19" dur="500"/>
                                        <p:tgtEl>
                                          <p:spTgt spid="150531">
                                            <p:txEl>
                                              <p:pRg st="0" end="0"/>
                                            </p:txEl>
                                          </p:spTgt>
                                        </p:tgtEl>
                                      </p:cBhvr>
                                    </p:animEffect>
                                  </p:childTnLst>
                                </p:cTn>
                              </p:par>
                            </p:childTnLst>
                          </p:cTn>
                        </p:par>
                        <p:par>
                          <p:cTn id="20" fill="hold" nodeType="afterGroup">
                            <p:stCondLst>
                              <p:cond delay="5500"/>
                            </p:stCondLst>
                            <p:childTnLst>
                              <p:par>
                                <p:cTn id="21" presetID="9" presetClass="entr" presetSubtype="0" fill="hold" grpId="0" nodeType="afterEffect">
                                  <p:stCondLst>
                                    <p:cond delay="500"/>
                                  </p:stCondLst>
                                  <p:childTnLst>
                                    <p:set>
                                      <p:cBhvr>
                                        <p:cTn id="22" dur="1" fill="hold">
                                          <p:stCondLst>
                                            <p:cond delay="0"/>
                                          </p:stCondLst>
                                        </p:cTn>
                                        <p:tgtEl>
                                          <p:spTgt spid="150531">
                                            <p:txEl>
                                              <p:pRg st="1" end="1"/>
                                            </p:txEl>
                                          </p:spTgt>
                                        </p:tgtEl>
                                        <p:attrNameLst>
                                          <p:attrName>style.visibility</p:attrName>
                                        </p:attrNameLst>
                                      </p:cBhvr>
                                      <p:to>
                                        <p:strVal val="visible"/>
                                      </p:to>
                                    </p:set>
                                    <p:animEffect transition="in" filter="dissolve">
                                      <p:cBhvr>
                                        <p:cTn id="23" dur="500"/>
                                        <p:tgtEl>
                                          <p:spTgt spid="150531">
                                            <p:txEl>
                                              <p:pRg st="1" end="1"/>
                                            </p:txEl>
                                          </p:spTgt>
                                        </p:tgtEl>
                                      </p:cBhvr>
                                    </p:animEffect>
                                  </p:childTnLst>
                                </p:cTn>
                              </p:par>
                            </p:childTnLst>
                          </p:cTn>
                        </p:par>
                        <p:par>
                          <p:cTn id="24" fill="hold" nodeType="afterGroup">
                            <p:stCondLst>
                              <p:cond delay="6500"/>
                            </p:stCondLst>
                            <p:childTnLst>
                              <p:par>
                                <p:cTn id="25" presetID="9" presetClass="entr" presetSubtype="0" fill="hold" grpId="0" nodeType="afterEffect">
                                  <p:stCondLst>
                                    <p:cond delay="500"/>
                                  </p:stCondLst>
                                  <p:childTnLst>
                                    <p:set>
                                      <p:cBhvr>
                                        <p:cTn id="26" dur="1" fill="hold">
                                          <p:stCondLst>
                                            <p:cond delay="0"/>
                                          </p:stCondLst>
                                        </p:cTn>
                                        <p:tgtEl>
                                          <p:spTgt spid="150531">
                                            <p:txEl>
                                              <p:pRg st="2" end="2"/>
                                            </p:txEl>
                                          </p:spTgt>
                                        </p:tgtEl>
                                        <p:attrNameLst>
                                          <p:attrName>style.visibility</p:attrName>
                                        </p:attrNameLst>
                                      </p:cBhvr>
                                      <p:to>
                                        <p:strVal val="visible"/>
                                      </p:to>
                                    </p:set>
                                    <p:animEffect transition="in" filter="dissolve">
                                      <p:cBhvr>
                                        <p:cTn id="27" dur="500"/>
                                        <p:tgtEl>
                                          <p:spTgt spid="1505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P spid="15053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467544" y="260648"/>
            <a:ext cx="8229600" cy="835496"/>
          </a:xfrm>
        </p:spPr>
        <p:txBody>
          <a:bodyPr/>
          <a:lstStyle/>
          <a:p>
            <a:pPr algn="ctr"/>
            <a:r>
              <a:rPr lang="cs-CZ" altLang="cs-CZ" sz="4000" dirty="0"/>
              <a:t>Historie operačních systémů (3)</a:t>
            </a:r>
          </a:p>
        </p:txBody>
      </p:sp>
      <p:sp>
        <p:nvSpPr>
          <p:cNvPr id="151555" name="Rectangle 3"/>
          <p:cNvSpPr>
            <a:spLocks noGrp="1" noChangeArrowheads="1"/>
          </p:cNvSpPr>
          <p:nvPr>
            <p:ph type="body" idx="1"/>
          </p:nvPr>
        </p:nvSpPr>
        <p:spPr>
          <a:xfrm>
            <a:off x="250825" y="1412776"/>
            <a:ext cx="8686800" cy="4537174"/>
          </a:xfrm>
        </p:spPr>
        <p:txBody>
          <a:bodyPr/>
          <a:lstStyle/>
          <a:p>
            <a:r>
              <a:rPr lang="cs-CZ" altLang="cs-CZ" sz="3000" b="1" dirty="0">
                <a:solidFill>
                  <a:schemeClr val="tx1"/>
                </a:solidFill>
                <a:latin typeface="Arial" panose="020B0604020202020204" pitchFamily="34" charset="0"/>
                <a:cs typeface="Arial" panose="020B0604020202020204" pitchFamily="34" charset="0"/>
              </a:rPr>
              <a:t>Programovací jazyky</a:t>
            </a:r>
          </a:p>
          <a:p>
            <a:pPr lvl="1">
              <a:lnSpc>
                <a:spcPct val="70000"/>
              </a:lnSpc>
            </a:pPr>
            <a:endParaRPr lang="cs-CZ" altLang="cs-CZ" sz="2600" b="1" dirty="0">
              <a:solidFill>
                <a:schemeClr val="tx1"/>
              </a:solidFill>
              <a:latin typeface="Arial" panose="020B0604020202020204" pitchFamily="34" charset="0"/>
              <a:cs typeface="Arial" panose="020B0604020202020204" pitchFamily="34" charset="0"/>
            </a:endParaRPr>
          </a:p>
          <a:p>
            <a:pPr lvl="1">
              <a:lnSpc>
                <a:spcPct val="70000"/>
              </a:lnSpc>
            </a:pPr>
            <a:r>
              <a:rPr lang="cs-CZ" altLang="cs-CZ" sz="2600" b="1" dirty="0">
                <a:solidFill>
                  <a:schemeClr val="tx1"/>
                </a:solidFill>
                <a:latin typeface="Arial" panose="020B0604020202020204" pitchFamily="34" charset="0"/>
                <a:cs typeface="Arial" panose="020B0604020202020204" pitchFamily="34" charset="0"/>
              </a:rPr>
              <a:t>Svázané s HW (assembler)</a:t>
            </a:r>
          </a:p>
          <a:p>
            <a:pPr lvl="1">
              <a:lnSpc>
                <a:spcPct val="70000"/>
              </a:lnSpc>
            </a:pPr>
            <a:endParaRPr lang="cs-CZ" altLang="cs-CZ" sz="2600" b="1" dirty="0">
              <a:solidFill>
                <a:schemeClr val="tx1"/>
              </a:solidFill>
              <a:latin typeface="Arial" panose="020B0604020202020204" pitchFamily="34" charset="0"/>
              <a:cs typeface="Arial" panose="020B0604020202020204" pitchFamily="34" charset="0"/>
            </a:endParaRPr>
          </a:p>
          <a:p>
            <a:pPr lvl="1">
              <a:lnSpc>
                <a:spcPct val="70000"/>
              </a:lnSpc>
            </a:pPr>
            <a:r>
              <a:rPr lang="cs-CZ" altLang="cs-CZ" sz="2600" b="1" dirty="0">
                <a:solidFill>
                  <a:schemeClr val="tx1"/>
                </a:solidFill>
                <a:latin typeface="Arial" panose="020B0604020202020204" pitchFamily="34" charset="0"/>
                <a:cs typeface="Arial" panose="020B0604020202020204" pitchFamily="34" charset="0"/>
              </a:rPr>
              <a:t>Na HW nezávislé – vyšší programovací jazyky</a:t>
            </a:r>
          </a:p>
          <a:p>
            <a:pPr lvl="2">
              <a:lnSpc>
                <a:spcPct val="70000"/>
              </a:lnSpc>
            </a:pPr>
            <a:endParaRPr lang="cs-CZ" altLang="cs-CZ" sz="2200" b="1" dirty="0">
              <a:solidFill>
                <a:schemeClr val="tx1"/>
              </a:solidFill>
              <a:latin typeface="Arial" panose="020B0604020202020204" pitchFamily="34" charset="0"/>
              <a:cs typeface="Arial" panose="020B0604020202020204" pitchFamily="34" charset="0"/>
            </a:endParaRPr>
          </a:p>
          <a:p>
            <a:pPr lvl="2">
              <a:lnSpc>
                <a:spcPct val="70000"/>
              </a:lnSpc>
            </a:pPr>
            <a:r>
              <a:rPr lang="cs-CZ" altLang="cs-CZ" sz="2200" b="1" dirty="0" err="1">
                <a:solidFill>
                  <a:schemeClr val="tx1"/>
                </a:solidFill>
                <a:latin typeface="Arial" panose="020B0604020202020204" pitchFamily="34" charset="0"/>
                <a:cs typeface="Arial" panose="020B0604020202020204" pitchFamily="34" charset="0"/>
              </a:rPr>
              <a:t>Short</a:t>
            </a:r>
            <a:r>
              <a:rPr lang="cs-CZ" altLang="cs-CZ" sz="2200" b="1" dirty="0">
                <a:solidFill>
                  <a:schemeClr val="tx1"/>
                </a:solidFill>
                <a:latin typeface="Arial" panose="020B0604020202020204" pitchFamily="34" charset="0"/>
                <a:cs typeface="Arial" panose="020B0604020202020204" pitchFamily="34" charset="0"/>
              </a:rPr>
              <a:t> </a:t>
            </a:r>
            <a:r>
              <a:rPr lang="cs-CZ" altLang="cs-CZ" sz="2200" b="1" dirty="0" err="1">
                <a:solidFill>
                  <a:schemeClr val="tx1"/>
                </a:solidFill>
                <a:latin typeface="Arial" panose="020B0604020202020204" pitchFamily="34" charset="0"/>
                <a:cs typeface="Arial" panose="020B0604020202020204" pitchFamily="34" charset="0"/>
              </a:rPr>
              <a:t>Code</a:t>
            </a:r>
            <a:r>
              <a:rPr lang="cs-CZ" altLang="cs-CZ" sz="2200" b="1" dirty="0">
                <a:solidFill>
                  <a:schemeClr val="tx1"/>
                </a:solidFill>
                <a:latin typeface="Arial" panose="020B0604020202020204" pitchFamily="34" charset="0"/>
                <a:cs typeface="Arial" panose="020B0604020202020204" pitchFamily="34" charset="0"/>
              </a:rPr>
              <a:t> – 1949</a:t>
            </a:r>
          </a:p>
          <a:p>
            <a:pPr lvl="2">
              <a:lnSpc>
                <a:spcPct val="70000"/>
              </a:lnSpc>
            </a:pPr>
            <a:r>
              <a:rPr lang="cs-CZ" altLang="cs-CZ" sz="2200" b="1" dirty="0">
                <a:solidFill>
                  <a:schemeClr val="tx1"/>
                </a:solidFill>
                <a:latin typeface="Arial" panose="020B0604020202020204" pitchFamily="34" charset="0"/>
                <a:cs typeface="Arial" panose="020B0604020202020204" pitchFamily="34" charset="0"/>
              </a:rPr>
              <a:t>Fortran – 1956 (IBM)</a:t>
            </a:r>
          </a:p>
          <a:p>
            <a:pPr lvl="2">
              <a:lnSpc>
                <a:spcPct val="70000"/>
              </a:lnSpc>
            </a:pPr>
            <a:r>
              <a:rPr lang="cs-CZ" altLang="cs-CZ" sz="2200" b="1" dirty="0">
                <a:solidFill>
                  <a:schemeClr val="tx1"/>
                </a:solidFill>
                <a:latin typeface="Arial" panose="020B0604020202020204" pitchFamily="34" charset="0"/>
                <a:cs typeface="Arial" panose="020B0604020202020204" pitchFamily="34" charset="0"/>
              </a:rPr>
              <a:t>COBOL – 1959</a:t>
            </a:r>
          </a:p>
          <a:p>
            <a:pPr lvl="2">
              <a:lnSpc>
                <a:spcPct val="70000"/>
              </a:lnSpc>
            </a:pPr>
            <a:r>
              <a:rPr lang="cs-CZ" altLang="cs-CZ" sz="2200" b="1" dirty="0">
                <a:solidFill>
                  <a:schemeClr val="tx1"/>
                </a:solidFill>
                <a:latin typeface="Arial" panose="020B0604020202020204" pitchFamily="34" charset="0"/>
                <a:cs typeface="Arial" panose="020B0604020202020204" pitchFamily="34" charset="0"/>
              </a:rPr>
              <a:t>BASIC – 1965</a:t>
            </a:r>
          </a:p>
          <a:p>
            <a:pPr lvl="2">
              <a:lnSpc>
                <a:spcPct val="70000"/>
              </a:lnSpc>
            </a:pPr>
            <a:r>
              <a:rPr lang="cs-CZ" altLang="cs-CZ" sz="2200" b="1" dirty="0">
                <a:solidFill>
                  <a:schemeClr val="tx1"/>
                </a:solidFill>
                <a:latin typeface="Arial" panose="020B0604020202020204" pitchFamily="34" charset="0"/>
                <a:cs typeface="Arial" panose="020B0604020202020204" pitchFamily="34" charset="0"/>
              </a:rPr>
              <a:t>Pascal – 1971</a:t>
            </a:r>
          </a:p>
          <a:p>
            <a:pPr lvl="2">
              <a:lnSpc>
                <a:spcPct val="70000"/>
              </a:lnSpc>
            </a:pPr>
            <a:r>
              <a:rPr lang="cs-CZ" altLang="cs-CZ" sz="2200" b="1" dirty="0">
                <a:solidFill>
                  <a:schemeClr val="tx1"/>
                </a:solidFill>
                <a:latin typeface="Arial" panose="020B0604020202020204" pitchFamily="34" charset="0"/>
                <a:cs typeface="Arial" panose="020B0604020202020204" pitchFamily="34" charset="0"/>
              </a:rPr>
              <a:t>C - 1972</a:t>
            </a:r>
          </a:p>
        </p:txBody>
      </p:sp>
      <p:sp>
        <p:nvSpPr>
          <p:cNvPr id="2" name="Zástupný symbol pro číslo snímku 1"/>
          <p:cNvSpPr>
            <a:spLocks noGrp="1"/>
          </p:cNvSpPr>
          <p:nvPr>
            <p:ph type="sldNum" sz="quarter" idx="12"/>
          </p:nvPr>
        </p:nvSpPr>
        <p:spPr/>
        <p:txBody>
          <a:bodyPr/>
          <a:lstStyle/>
          <a:p>
            <a:fld id="{AC57A5DF-1266-40EA-9282-1E66B9DE06C0}" type="slidenum">
              <a:rPr lang="cs-CZ" smtClean="0"/>
              <a:t>35</a:t>
            </a:fld>
            <a:endParaRPr lang="cs-CZ"/>
          </a:p>
        </p:txBody>
      </p:sp>
    </p:spTree>
    <p:extLst>
      <p:ext uri="{BB962C8B-B14F-4D97-AF65-F5344CB8AC3E}">
        <p14:creationId xmlns:p14="http://schemas.microsoft.com/office/powerpoint/2010/main" val="21468280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50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dissolve">
                                      <p:cBhvr>
                                        <p:cTn id="7" dur="500"/>
                                        <p:tgtEl>
                                          <p:spTgt spid="151555">
                                            <p:txEl>
                                              <p:pRg st="0" end="0"/>
                                            </p:txEl>
                                          </p:spTgt>
                                        </p:tgtEl>
                                      </p:cBhvr>
                                    </p:animEffect>
                                  </p:childTnLst>
                                </p:cTn>
                              </p:par>
                            </p:childTnLst>
                          </p:cTn>
                        </p:par>
                        <p:par>
                          <p:cTn id="8" fill="hold" nodeType="afterGroup">
                            <p:stCondLst>
                              <p:cond delay="1000"/>
                            </p:stCondLst>
                            <p:childTnLst>
                              <p:par>
                                <p:cTn id="9" presetID="9" presetClass="entr" presetSubtype="0" fill="hold" grpId="0" nodeType="afterEffect">
                                  <p:stCondLst>
                                    <p:cond delay="500"/>
                                  </p:stCondLst>
                                  <p:childTnLst>
                                    <p:set>
                                      <p:cBhvr>
                                        <p:cTn id="10" dur="1" fill="hold">
                                          <p:stCondLst>
                                            <p:cond delay="0"/>
                                          </p:stCondLst>
                                        </p:cTn>
                                        <p:tgtEl>
                                          <p:spTgt spid="151555">
                                            <p:txEl>
                                              <p:pRg st="2" end="2"/>
                                            </p:txEl>
                                          </p:spTgt>
                                        </p:tgtEl>
                                        <p:attrNameLst>
                                          <p:attrName>style.visibility</p:attrName>
                                        </p:attrNameLst>
                                      </p:cBhvr>
                                      <p:to>
                                        <p:strVal val="visible"/>
                                      </p:to>
                                    </p:set>
                                    <p:animEffect transition="in" filter="dissolve">
                                      <p:cBhvr>
                                        <p:cTn id="11" dur="500"/>
                                        <p:tgtEl>
                                          <p:spTgt spid="151555">
                                            <p:txEl>
                                              <p:pRg st="2" end="2"/>
                                            </p:txEl>
                                          </p:spTgt>
                                        </p:tgtEl>
                                      </p:cBhvr>
                                    </p:animEffect>
                                  </p:childTnLst>
                                </p:cTn>
                              </p:par>
                            </p:childTnLst>
                          </p:cTn>
                        </p:par>
                        <p:par>
                          <p:cTn id="12" fill="hold" nodeType="afterGroup">
                            <p:stCondLst>
                              <p:cond delay="2000"/>
                            </p:stCondLst>
                            <p:childTnLst>
                              <p:par>
                                <p:cTn id="13" presetID="9" presetClass="entr" presetSubtype="0" fill="hold" grpId="0" nodeType="afterEffect">
                                  <p:stCondLst>
                                    <p:cond delay="500"/>
                                  </p:stCondLst>
                                  <p:childTnLst>
                                    <p:set>
                                      <p:cBhvr>
                                        <p:cTn id="14" dur="1" fill="hold">
                                          <p:stCondLst>
                                            <p:cond delay="0"/>
                                          </p:stCondLst>
                                        </p:cTn>
                                        <p:tgtEl>
                                          <p:spTgt spid="151555">
                                            <p:txEl>
                                              <p:pRg st="4" end="4"/>
                                            </p:txEl>
                                          </p:spTgt>
                                        </p:tgtEl>
                                        <p:attrNameLst>
                                          <p:attrName>style.visibility</p:attrName>
                                        </p:attrNameLst>
                                      </p:cBhvr>
                                      <p:to>
                                        <p:strVal val="visible"/>
                                      </p:to>
                                    </p:set>
                                    <p:animEffect transition="in" filter="dissolve">
                                      <p:cBhvr>
                                        <p:cTn id="15" dur="500"/>
                                        <p:tgtEl>
                                          <p:spTgt spid="151555">
                                            <p:txEl>
                                              <p:pRg st="4" end="4"/>
                                            </p:txEl>
                                          </p:spTgt>
                                        </p:tgtEl>
                                      </p:cBhvr>
                                    </p:animEffect>
                                  </p:childTnLst>
                                </p:cTn>
                              </p:par>
                            </p:childTnLst>
                          </p:cTn>
                        </p:par>
                        <p:par>
                          <p:cTn id="16" fill="hold" nodeType="afterGroup">
                            <p:stCondLst>
                              <p:cond delay="3000"/>
                            </p:stCondLst>
                            <p:childTnLst>
                              <p:par>
                                <p:cTn id="17" presetID="9" presetClass="entr" presetSubtype="0" fill="hold" grpId="0" nodeType="afterEffect">
                                  <p:stCondLst>
                                    <p:cond delay="500"/>
                                  </p:stCondLst>
                                  <p:childTnLst>
                                    <p:set>
                                      <p:cBhvr>
                                        <p:cTn id="18" dur="1" fill="hold">
                                          <p:stCondLst>
                                            <p:cond delay="0"/>
                                          </p:stCondLst>
                                        </p:cTn>
                                        <p:tgtEl>
                                          <p:spTgt spid="151555">
                                            <p:txEl>
                                              <p:pRg st="6" end="6"/>
                                            </p:txEl>
                                          </p:spTgt>
                                        </p:tgtEl>
                                        <p:attrNameLst>
                                          <p:attrName>style.visibility</p:attrName>
                                        </p:attrNameLst>
                                      </p:cBhvr>
                                      <p:to>
                                        <p:strVal val="visible"/>
                                      </p:to>
                                    </p:set>
                                    <p:animEffect transition="in" filter="dissolve">
                                      <p:cBhvr>
                                        <p:cTn id="19" dur="500"/>
                                        <p:tgtEl>
                                          <p:spTgt spid="151555">
                                            <p:txEl>
                                              <p:pRg st="6" end="6"/>
                                            </p:txEl>
                                          </p:spTgt>
                                        </p:tgtEl>
                                      </p:cBhvr>
                                    </p:animEffect>
                                  </p:childTnLst>
                                </p:cTn>
                              </p:par>
                            </p:childTnLst>
                          </p:cTn>
                        </p:par>
                        <p:par>
                          <p:cTn id="20" fill="hold" nodeType="afterGroup">
                            <p:stCondLst>
                              <p:cond delay="4000"/>
                            </p:stCondLst>
                            <p:childTnLst>
                              <p:par>
                                <p:cTn id="21" presetID="9" presetClass="entr" presetSubtype="0" fill="hold" grpId="0" nodeType="afterEffect">
                                  <p:stCondLst>
                                    <p:cond delay="500"/>
                                  </p:stCondLst>
                                  <p:childTnLst>
                                    <p:set>
                                      <p:cBhvr>
                                        <p:cTn id="22" dur="1" fill="hold">
                                          <p:stCondLst>
                                            <p:cond delay="0"/>
                                          </p:stCondLst>
                                        </p:cTn>
                                        <p:tgtEl>
                                          <p:spTgt spid="151555">
                                            <p:txEl>
                                              <p:pRg st="7" end="7"/>
                                            </p:txEl>
                                          </p:spTgt>
                                        </p:tgtEl>
                                        <p:attrNameLst>
                                          <p:attrName>style.visibility</p:attrName>
                                        </p:attrNameLst>
                                      </p:cBhvr>
                                      <p:to>
                                        <p:strVal val="visible"/>
                                      </p:to>
                                    </p:set>
                                    <p:animEffect transition="in" filter="dissolve">
                                      <p:cBhvr>
                                        <p:cTn id="23" dur="500"/>
                                        <p:tgtEl>
                                          <p:spTgt spid="151555">
                                            <p:txEl>
                                              <p:pRg st="7" end="7"/>
                                            </p:txEl>
                                          </p:spTgt>
                                        </p:tgtEl>
                                      </p:cBhvr>
                                    </p:animEffect>
                                  </p:childTnLst>
                                </p:cTn>
                              </p:par>
                            </p:childTnLst>
                          </p:cTn>
                        </p:par>
                        <p:par>
                          <p:cTn id="24" fill="hold" nodeType="afterGroup">
                            <p:stCondLst>
                              <p:cond delay="5000"/>
                            </p:stCondLst>
                            <p:childTnLst>
                              <p:par>
                                <p:cTn id="25" presetID="9" presetClass="entr" presetSubtype="0" fill="hold" grpId="0" nodeType="afterEffect">
                                  <p:stCondLst>
                                    <p:cond delay="500"/>
                                  </p:stCondLst>
                                  <p:childTnLst>
                                    <p:set>
                                      <p:cBhvr>
                                        <p:cTn id="26" dur="1" fill="hold">
                                          <p:stCondLst>
                                            <p:cond delay="0"/>
                                          </p:stCondLst>
                                        </p:cTn>
                                        <p:tgtEl>
                                          <p:spTgt spid="151555">
                                            <p:txEl>
                                              <p:pRg st="8" end="8"/>
                                            </p:txEl>
                                          </p:spTgt>
                                        </p:tgtEl>
                                        <p:attrNameLst>
                                          <p:attrName>style.visibility</p:attrName>
                                        </p:attrNameLst>
                                      </p:cBhvr>
                                      <p:to>
                                        <p:strVal val="visible"/>
                                      </p:to>
                                    </p:set>
                                    <p:animEffect transition="in" filter="dissolve">
                                      <p:cBhvr>
                                        <p:cTn id="27" dur="500"/>
                                        <p:tgtEl>
                                          <p:spTgt spid="151555">
                                            <p:txEl>
                                              <p:pRg st="8" end="8"/>
                                            </p:txEl>
                                          </p:spTgt>
                                        </p:tgtEl>
                                      </p:cBhvr>
                                    </p:animEffect>
                                  </p:childTnLst>
                                </p:cTn>
                              </p:par>
                            </p:childTnLst>
                          </p:cTn>
                        </p:par>
                        <p:par>
                          <p:cTn id="28" fill="hold" nodeType="afterGroup">
                            <p:stCondLst>
                              <p:cond delay="6000"/>
                            </p:stCondLst>
                            <p:childTnLst>
                              <p:par>
                                <p:cTn id="29" presetID="9" presetClass="entr" presetSubtype="0" fill="hold" grpId="0" nodeType="afterEffect">
                                  <p:stCondLst>
                                    <p:cond delay="500"/>
                                  </p:stCondLst>
                                  <p:childTnLst>
                                    <p:set>
                                      <p:cBhvr>
                                        <p:cTn id="30" dur="1" fill="hold">
                                          <p:stCondLst>
                                            <p:cond delay="0"/>
                                          </p:stCondLst>
                                        </p:cTn>
                                        <p:tgtEl>
                                          <p:spTgt spid="151555">
                                            <p:txEl>
                                              <p:pRg st="9" end="9"/>
                                            </p:txEl>
                                          </p:spTgt>
                                        </p:tgtEl>
                                        <p:attrNameLst>
                                          <p:attrName>style.visibility</p:attrName>
                                        </p:attrNameLst>
                                      </p:cBhvr>
                                      <p:to>
                                        <p:strVal val="visible"/>
                                      </p:to>
                                    </p:set>
                                    <p:animEffect transition="in" filter="dissolve">
                                      <p:cBhvr>
                                        <p:cTn id="31" dur="500"/>
                                        <p:tgtEl>
                                          <p:spTgt spid="151555">
                                            <p:txEl>
                                              <p:pRg st="9" end="9"/>
                                            </p:txEl>
                                          </p:spTgt>
                                        </p:tgtEl>
                                      </p:cBhvr>
                                    </p:animEffect>
                                  </p:childTnLst>
                                </p:cTn>
                              </p:par>
                            </p:childTnLst>
                          </p:cTn>
                        </p:par>
                        <p:par>
                          <p:cTn id="32" fill="hold" nodeType="afterGroup">
                            <p:stCondLst>
                              <p:cond delay="7000"/>
                            </p:stCondLst>
                            <p:childTnLst>
                              <p:par>
                                <p:cTn id="33" presetID="9" presetClass="entr" presetSubtype="0" fill="hold" grpId="0" nodeType="afterEffect">
                                  <p:stCondLst>
                                    <p:cond delay="500"/>
                                  </p:stCondLst>
                                  <p:childTnLst>
                                    <p:set>
                                      <p:cBhvr>
                                        <p:cTn id="34" dur="1" fill="hold">
                                          <p:stCondLst>
                                            <p:cond delay="0"/>
                                          </p:stCondLst>
                                        </p:cTn>
                                        <p:tgtEl>
                                          <p:spTgt spid="151555">
                                            <p:txEl>
                                              <p:pRg st="10" end="10"/>
                                            </p:txEl>
                                          </p:spTgt>
                                        </p:tgtEl>
                                        <p:attrNameLst>
                                          <p:attrName>style.visibility</p:attrName>
                                        </p:attrNameLst>
                                      </p:cBhvr>
                                      <p:to>
                                        <p:strVal val="visible"/>
                                      </p:to>
                                    </p:set>
                                    <p:animEffect transition="in" filter="dissolve">
                                      <p:cBhvr>
                                        <p:cTn id="35" dur="500"/>
                                        <p:tgtEl>
                                          <p:spTgt spid="151555">
                                            <p:txEl>
                                              <p:pRg st="10" end="10"/>
                                            </p:txEl>
                                          </p:spTgt>
                                        </p:tgtEl>
                                      </p:cBhvr>
                                    </p:animEffect>
                                  </p:childTnLst>
                                </p:cTn>
                              </p:par>
                            </p:childTnLst>
                          </p:cTn>
                        </p:par>
                        <p:par>
                          <p:cTn id="36" fill="hold" nodeType="afterGroup">
                            <p:stCondLst>
                              <p:cond delay="8000"/>
                            </p:stCondLst>
                            <p:childTnLst>
                              <p:par>
                                <p:cTn id="37" presetID="9" presetClass="entr" presetSubtype="0" fill="hold" grpId="0" nodeType="afterEffect">
                                  <p:stCondLst>
                                    <p:cond delay="500"/>
                                  </p:stCondLst>
                                  <p:childTnLst>
                                    <p:set>
                                      <p:cBhvr>
                                        <p:cTn id="38" dur="1" fill="hold">
                                          <p:stCondLst>
                                            <p:cond delay="0"/>
                                          </p:stCondLst>
                                        </p:cTn>
                                        <p:tgtEl>
                                          <p:spTgt spid="151555">
                                            <p:txEl>
                                              <p:pRg st="11" end="11"/>
                                            </p:txEl>
                                          </p:spTgt>
                                        </p:tgtEl>
                                        <p:attrNameLst>
                                          <p:attrName>style.visibility</p:attrName>
                                        </p:attrNameLst>
                                      </p:cBhvr>
                                      <p:to>
                                        <p:strVal val="visible"/>
                                      </p:to>
                                    </p:set>
                                    <p:animEffect transition="in" filter="dissolve">
                                      <p:cBhvr>
                                        <p:cTn id="39" dur="500"/>
                                        <p:tgtEl>
                                          <p:spTgt spid="15155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683568" y="188912"/>
            <a:ext cx="8296920" cy="1223863"/>
          </a:xfrm>
          <a:noFill/>
          <a:ln/>
        </p:spPr>
        <p:txBody>
          <a:bodyPr lIns="92075" tIns="46038" rIns="92075" bIns="46038" anchor="ctr"/>
          <a:lstStyle/>
          <a:p>
            <a:pPr algn="ctr" defTabSz="762000"/>
            <a:r>
              <a:rPr lang="cs-CZ" altLang="cs-CZ" sz="4000" dirty="0"/>
              <a:t>Síťové operační systémy</a:t>
            </a:r>
          </a:p>
        </p:txBody>
      </p:sp>
      <p:sp>
        <p:nvSpPr>
          <p:cNvPr id="184323" name="Rectangle 3"/>
          <p:cNvSpPr>
            <a:spLocks noGrp="1" noChangeArrowheads="1"/>
          </p:cNvSpPr>
          <p:nvPr>
            <p:ph type="body" idx="1"/>
          </p:nvPr>
        </p:nvSpPr>
        <p:spPr>
          <a:xfrm>
            <a:off x="873125" y="1700213"/>
            <a:ext cx="8270875" cy="4308475"/>
          </a:xfrm>
          <a:noFill/>
          <a:ln/>
        </p:spPr>
        <p:txBody>
          <a:bodyPr lIns="92075" tIns="46038" rIns="92075" bIns="46038"/>
          <a:lstStyle/>
          <a:p>
            <a:pPr defTabSz="762000"/>
            <a:r>
              <a:rPr lang="cs-CZ" altLang="cs-CZ" b="1" dirty="0">
                <a:solidFill>
                  <a:schemeClr val="tx1"/>
                </a:solidFill>
                <a:latin typeface="Arial" panose="020B0604020202020204" pitchFamily="34" charset="0"/>
                <a:cs typeface="Arial" panose="020B0604020202020204" pitchFamily="34" charset="0"/>
              </a:rPr>
              <a:t>Funkce:</a:t>
            </a:r>
            <a:endParaRPr lang="cs-CZ" altLang="cs-CZ" sz="2400" b="1" dirty="0">
              <a:solidFill>
                <a:schemeClr val="tx1"/>
              </a:solidFill>
              <a:latin typeface="Arial" panose="020B0604020202020204" pitchFamily="34" charset="0"/>
              <a:cs typeface="Arial" panose="020B0604020202020204" pitchFamily="34" charset="0"/>
            </a:endParaRPr>
          </a:p>
          <a:p>
            <a:pPr lvl="1" defTabSz="762000"/>
            <a:r>
              <a:rPr lang="cs-CZ" altLang="cs-CZ" sz="2000" dirty="0">
                <a:solidFill>
                  <a:schemeClr val="tx1"/>
                </a:solidFill>
                <a:latin typeface="Arial" panose="020B0604020202020204" pitchFamily="34" charset="0"/>
                <a:cs typeface="Arial" panose="020B0604020202020204" pitchFamily="34" charset="0"/>
              </a:rPr>
              <a:t>zajištění maximální průchodnosti sítě</a:t>
            </a:r>
          </a:p>
          <a:p>
            <a:pPr lvl="1" defTabSz="762000"/>
            <a:r>
              <a:rPr lang="cs-CZ" altLang="cs-CZ" sz="2000" dirty="0">
                <a:solidFill>
                  <a:schemeClr val="tx1"/>
                </a:solidFill>
                <a:latin typeface="Arial" panose="020B0604020202020204" pitchFamily="34" charset="0"/>
                <a:cs typeface="Arial" panose="020B0604020202020204" pitchFamily="34" charset="0"/>
              </a:rPr>
              <a:t>sdílení a přidělování zdrojů</a:t>
            </a:r>
          </a:p>
          <a:p>
            <a:pPr lvl="1" defTabSz="762000"/>
            <a:r>
              <a:rPr lang="cs-CZ" altLang="cs-CZ" sz="2000" dirty="0">
                <a:solidFill>
                  <a:schemeClr val="tx1"/>
                </a:solidFill>
                <a:latin typeface="Arial" panose="020B0604020202020204" pitchFamily="34" charset="0"/>
                <a:cs typeface="Arial" panose="020B0604020202020204" pitchFamily="34" charset="0"/>
              </a:rPr>
              <a:t>správa dat</a:t>
            </a:r>
          </a:p>
          <a:p>
            <a:pPr lvl="1" defTabSz="762000"/>
            <a:r>
              <a:rPr lang="cs-CZ" altLang="cs-CZ" sz="2000" dirty="0">
                <a:solidFill>
                  <a:schemeClr val="tx1"/>
                </a:solidFill>
                <a:latin typeface="Arial" panose="020B0604020202020204" pitchFamily="34" charset="0"/>
                <a:cs typeface="Arial" panose="020B0604020202020204" pitchFamily="34" charset="0"/>
              </a:rPr>
              <a:t>řízení zpracování úloh</a:t>
            </a:r>
          </a:p>
          <a:p>
            <a:pPr lvl="1" defTabSz="762000"/>
            <a:r>
              <a:rPr lang="cs-CZ" altLang="cs-CZ" sz="2000" dirty="0">
                <a:solidFill>
                  <a:schemeClr val="tx1"/>
                </a:solidFill>
                <a:latin typeface="Arial" panose="020B0604020202020204" pitchFamily="34" charset="0"/>
                <a:cs typeface="Arial" panose="020B0604020202020204" pitchFamily="34" charset="0"/>
              </a:rPr>
              <a:t>konfigurační úlohy</a:t>
            </a:r>
          </a:p>
          <a:p>
            <a:pPr lvl="1" defTabSz="762000"/>
            <a:r>
              <a:rPr lang="cs-CZ" altLang="cs-CZ" sz="2000" dirty="0">
                <a:solidFill>
                  <a:schemeClr val="tx1"/>
                </a:solidFill>
                <a:latin typeface="Arial" panose="020B0604020202020204" pitchFamily="34" charset="0"/>
                <a:cs typeface="Arial" panose="020B0604020202020204" pitchFamily="34" charset="0"/>
              </a:rPr>
              <a:t>zajištění bezpečnosti a spolehlivosti</a:t>
            </a:r>
          </a:p>
          <a:p>
            <a:pPr defTabSz="762000"/>
            <a:endParaRPr lang="cs-CZ" altLang="cs-CZ" sz="2000" b="1" dirty="0">
              <a:latin typeface="Arial" panose="020B0604020202020204" pitchFamily="34" charset="0"/>
              <a:cs typeface="Arial" panose="020B0604020202020204" pitchFamily="34" charset="0"/>
            </a:endParaRPr>
          </a:p>
          <a:p>
            <a:pPr defTabSz="762000"/>
            <a:r>
              <a:rPr lang="cs-CZ" altLang="cs-CZ" b="1" dirty="0">
                <a:solidFill>
                  <a:schemeClr val="tx1"/>
                </a:solidFill>
                <a:latin typeface="Arial" panose="020B0604020202020204" pitchFamily="34" charset="0"/>
                <a:cs typeface="Arial" panose="020B0604020202020204" pitchFamily="34" charset="0"/>
              </a:rPr>
              <a:t>Poskytované služby</a:t>
            </a:r>
          </a:p>
          <a:p>
            <a:pPr lvl="1" defTabSz="762000"/>
            <a:endParaRPr lang="cs-CZ" altLang="cs-CZ" sz="1800" b="1" dirty="0"/>
          </a:p>
        </p:txBody>
      </p:sp>
      <p:sp>
        <p:nvSpPr>
          <p:cNvPr id="2" name="Zástupný symbol pro číslo snímku 1"/>
          <p:cNvSpPr>
            <a:spLocks noGrp="1"/>
          </p:cNvSpPr>
          <p:nvPr>
            <p:ph type="sldNum" sz="quarter" idx="12"/>
          </p:nvPr>
        </p:nvSpPr>
        <p:spPr/>
        <p:txBody>
          <a:bodyPr/>
          <a:lstStyle/>
          <a:p>
            <a:fld id="{AC57A5DF-1266-40EA-9282-1E66B9DE06C0}" type="slidenum">
              <a:rPr lang="cs-CZ" smtClean="0"/>
              <a:t>36</a:t>
            </a:fld>
            <a:endParaRPr lang="cs-CZ"/>
          </a:p>
        </p:txBody>
      </p:sp>
    </p:spTree>
    <p:extLst>
      <p:ext uri="{BB962C8B-B14F-4D97-AF65-F5344CB8AC3E}">
        <p14:creationId xmlns:p14="http://schemas.microsoft.com/office/powerpoint/2010/main" val="23084288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23">
                                            <p:txEl>
                                              <p:pRg st="0" end="0"/>
                                            </p:txEl>
                                          </p:spTgt>
                                        </p:tgtEl>
                                        <p:attrNameLst>
                                          <p:attrName>style.visibility</p:attrName>
                                        </p:attrNameLst>
                                      </p:cBhvr>
                                      <p:to>
                                        <p:strVal val="visible"/>
                                      </p:to>
                                    </p:set>
                                    <p:anim calcmode="lin" valueType="num">
                                      <p:cBhvr additive="base">
                                        <p:cTn id="7" dur="500" fill="hold"/>
                                        <p:tgtEl>
                                          <p:spTgt spid="1843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432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4323">
                                            <p:txEl>
                                              <p:pRg st="1" end="1"/>
                                            </p:txEl>
                                          </p:spTgt>
                                        </p:tgtEl>
                                        <p:attrNameLst>
                                          <p:attrName>style.visibility</p:attrName>
                                        </p:attrNameLst>
                                      </p:cBhvr>
                                      <p:to>
                                        <p:strVal val="visible"/>
                                      </p:to>
                                    </p:set>
                                    <p:anim calcmode="lin" valueType="num">
                                      <p:cBhvr additive="base">
                                        <p:cTn id="11" dur="500" fill="hold"/>
                                        <p:tgtEl>
                                          <p:spTgt spid="18432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8432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84323">
                                            <p:txEl>
                                              <p:pRg st="2" end="2"/>
                                            </p:txEl>
                                          </p:spTgt>
                                        </p:tgtEl>
                                        <p:attrNameLst>
                                          <p:attrName>style.visibility</p:attrName>
                                        </p:attrNameLst>
                                      </p:cBhvr>
                                      <p:to>
                                        <p:strVal val="visible"/>
                                      </p:to>
                                    </p:set>
                                    <p:anim calcmode="lin" valueType="num">
                                      <p:cBhvr additive="base">
                                        <p:cTn id="15" dur="500" fill="hold"/>
                                        <p:tgtEl>
                                          <p:spTgt spid="18432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8432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84323">
                                            <p:txEl>
                                              <p:pRg st="3" end="3"/>
                                            </p:txEl>
                                          </p:spTgt>
                                        </p:tgtEl>
                                        <p:attrNameLst>
                                          <p:attrName>style.visibility</p:attrName>
                                        </p:attrNameLst>
                                      </p:cBhvr>
                                      <p:to>
                                        <p:strVal val="visible"/>
                                      </p:to>
                                    </p:set>
                                    <p:anim calcmode="lin" valueType="num">
                                      <p:cBhvr additive="base">
                                        <p:cTn id="19" dur="500" fill="hold"/>
                                        <p:tgtEl>
                                          <p:spTgt spid="18432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432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4323">
                                            <p:txEl>
                                              <p:pRg st="4" end="4"/>
                                            </p:txEl>
                                          </p:spTgt>
                                        </p:tgtEl>
                                        <p:attrNameLst>
                                          <p:attrName>style.visibility</p:attrName>
                                        </p:attrNameLst>
                                      </p:cBhvr>
                                      <p:to>
                                        <p:strVal val="visible"/>
                                      </p:to>
                                    </p:set>
                                    <p:anim calcmode="lin" valueType="num">
                                      <p:cBhvr additive="base">
                                        <p:cTn id="23" dur="500" fill="hold"/>
                                        <p:tgtEl>
                                          <p:spTgt spid="18432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84323">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84323">
                                            <p:txEl>
                                              <p:pRg st="5" end="5"/>
                                            </p:txEl>
                                          </p:spTgt>
                                        </p:tgtEl>
                                        <p:attrNameLst>
                                          <p:attrName>style.visibility</p:attrName>
                                        </p:attrNameLst>
                                      </p:cBhvr>
                                      <p:to>
                                        <p:strVal val="visible"/>
                                      </p:to>
                                    </p:set>
                                    <p:anim calcmode="lin" valueType="num">
                                      <p:cBhvr additive="base">
                                        <p:cTn id="27" dur="500" fill="hold"/>
                                        <p:tgtEl>
                                          <p:spTgt spid="184323">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84323">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84323">
                                            <p:txEl>
                                              <p:pRg st="6" end="6"/>
                                            </p:txEl>
                                          </p:spTgt>
                                        </p:tgtEl>
                                        <p:attrNameLst>
                                          <p:attrName>style.visibility</p:attrName>
                                        </p:attrNameLst>
                                      </p:cBhvr>
                                      <p:to>
                                        <p:strVal val="visible"/>
                                      </p:to>
                                    </p:set>
                                    <p:anim calcmode="lin" valueType="num">
                                      <p:cBhvr additive="base">
                                        <p:cTn id="31" dur="500" fill="hold"/>
                                        <p:tgtEl>
                                          <p:spTgt spid="184323">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432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4323">
                                            <p:txEl>
                                              <p:pRg st="8" end="8"/>
                                            </p:txEl>
                                          </p:spTgt>
                                        </p:tgtEl>
                                        <p:attrNameLst>
                                          <p:attrName>style.visibility</p:attrName>
                                        </p:attrNameLst>
                                      </p:cBhvr>
                                      <p:to>
                                        <p:strVal val="visible"/>
                                      </p:to>
                                    </p:set>
                                    <p:anim calcmode="lin" valueType="num">
                                      <p:cBhvr additive="base">
                                        <p:cTn id="37" dur="500" fill="hold"/>
                                        <p:tgtEl>
                                          <p:spTgt spid="184323">
                                            <p:txEl>
                                              <p:pRg st="8" end="8"/>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432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457200" y="404664"/>
            <a:ext cx="8229600" cy="936104"/>
          </a:xfrm>
          <a:noFill/>
          <a:ln/>
        </p:spPr>
        <p:txBody>
          <a:bodyPr lIns="92075" tIns="46038" rIns="92075" bIns="46038" anchor="ctr"/>
          <a:lstStyle/>
          <a:p>
            <a:pPr defTabSz="762000"/>
            <a:r>
              <a:rPr lang="cs-CZ" altLang="cs-CZ" sz="4000" dirty="0"/>
              <a:t>Architektura </a:t>
            </a:r>
            <a:r>
              <a:rPr lang="cs-CZ" altLang="cs-CZ" sz="4000" dirty="0" err="1"/>
              <a:t>File</a:t>
            </a:r>
            <a:r>
              <a:rPr lang="cs-CZ" altLang="cs-CZ" sz="4000" dirty="0"/>
              <a:t>/Server</a:t>
            </a:r>
          </a:p>
        </p:txBody>
      </p:sp>
      <p:grpSp>
        <p:nvGrpSpPr>
          <p:cNvPr id="3" name="Skupina 2"/>
          <p:cNvGrpSpPr/>
          <p:nvPr/>
        </p:nvGrpSpPr>
        <p:grpSpPr>
          <a:xfrm>
            <a:off x="457200" y="1752600"/>
            <a:ext cx="7929563" cy="3810000"/>
            <a:chOff x="457200" y="1752600"/>
            <a:chExt cx="7929563" cy="3810000"/>
          </a:xfrm>
        </p:grpSpPr>
        <p:pic>
          <p:nvPicPr>
            <p:cNvPr id="185347" name="Picture 3" descr="velký počíta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2133600"/>
              <a:ext cx="2457450" cy="2187575"/>
            </a:xfrm>
            <a:prstGeom prst="rect">
              <a:avLst/>
            </a:prstGeom>
            <a:noFill/>
            <a:extLst>
              <a:ext uri="{909E8E84-426E-40DD-AFC4-6F175D3DCCD1}">
                <a14:hiddenFill xmlns:a14="http://schemas.microsoft.com/office/drawing/2010/main">
                  <a:solidFill>
                    <a:srgbClr val="FFFFFF"/>
                  </a:solidFill>
                </a14:hiddenFill>
              </a:ext>
            </a:extLst>
          </p:spPr>
        </p:pic>
        <p:sp>
          <p:nvSpPr>
            <p:cNvPr id="185348" name="Text Box 4"/>
            <p:cNvSpPr txBox="1">
              <a:spLocks noChangeArrowheads="1"/>
            </p:cNvSpPr>
            <p:nvPr/>
          </p:nvSpPr>
          <p:spPr bwMode="auto">
            <a:xfrm>
              <a:off x="7391400" y="1752600"/>
              <a:ext cx="995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itchFamily="34" charset="0"/>
                </a:defRPr>
              </a:lvl1pPr>
              <a:lvl2pPr marL="571500" defTabSz="762000">
                <a:defRPr>
                  <a:solidFill>
                    <a:schemeClr val="tx1"/>
                  </a:solidFill>
                  <a:latin typeface="Arial" pitchFamily="34" charset="0"/>
                </a:defRPr>
              </a:lvl2pPr>
              <a:lvl3pPr marL="1143000" defTabSz="762000">
                <a:defRPr>
                  <a:solidFill>
                    <a:schemeClr val="tx1"/>
                  </a:solidFill>
                  <a:latin typeface="Arial" pitchFamily="34" charset="0"/>
                </a:defRPr>
              </a:lvl3pPr>
              <a:lvl4pPr marL="1714500" defTabSz="762000">
                <a:defRPr>
                  <a:solidFill>
                    <a:schemeClr val="tx1"/>
                  </a:solidFill>
                  <a:latin typeface="Arial" pitchFamily="34" charset="0"/>
                </a:defRPr>
              </a:lvl4pPr>
              <a:lvl5pPr marL="2286000" defTabSz="762000">
                <a:defRPr>
                  <a:solidFill>
                    <a:schemeClr val="tx1"/>
                  </a:solidFill>
                  <a:latin typeface="Arial" pitchFamily="34" charset="0"/>
                </a:defRPr>
              </a:lvl5pPr>
              <a:lvl6pPr marL="2743200" defTabSz="762000" fontAlgn="base">
                <a:spcBef>
                  <a:spcPct val="0"/>
                </a:spcBef>
                <a:spcAft>
                  <a:spcPct val="0"/>
                </a:spcAft>
                <a:defRPr>
                  <a:solidFill>
                    <a:schemeClr val="tx1"/>
                  </a:solidFill>
                  <a:latin typeface="Arial" pitchFamily="34" charset="0"/>
                </a:defRPr>
              </a:lvl6pPr>
              <a:lvl7pPr marL="3200400" defTabSz="762000" fontAlgn="base">
                <a:spcBef>
                  <a:spcPct val="0"/>
                </a:spcBef>
                <a:spcAft>
                  <a:spcPct val="0"/>
                </a:spcAft>
                <a:defRPr>
                  <a:solidFill>
                    <a:schemeClr val="tx1"/>
                  </a:solidFill>
                  <a:latin typeface="Arial" pitchFamily="34" charset="0"/>
                </a:defRPr>
              </a:lvl7pPr>
              <a:lvl8pPr marL="3657600" defTabSz="762000" fontAlgn="base">
                <a:spcBef>
                  <a:spcPct val="0"/>
                </a:spcBef>
                <a:spcAft>
                  <a:spcPct val="0"/>
                </a:spcAft>
                <a:defRPr>
                  <a:solidFill>
                    <a:schemeClr val="tx1"/>
                  </a:solidFill>
                  <a:latin typeface="Arial" pitchFamily="34" charset="0"/>
                </a:defRPr>
              </a:lvl8pPr>
              <a:lvl9pPr marL="4114800" defTabSz="762000" fontAlgn="base">
                <a:spcBef>
                  <a:spcPct val="0"/>
                </a:spcBef>
                <a:spcAft>
                  <a:spcPct val="0"/>
                </a:spcAft>
                <a:defRPr>
                  <a:solidFill>
                    <a:schemeClr val="tx1"/>
                  </a:solidFill>
                  <a:latin typeface="Arial" pitchFamily="34" charset="0"/>
                </a:defRPr>
              </a:lvl9pPr>
            </a:lstStyle>
            <a:p>
              <a:pPr eaLnBrk="0" hangingPunct="0"/>
              <a:r>
                <a:rPr lang="cs-CZ" altLang="cs-CZ" sz="2400" b="1">
                  <a:solidFill>
                    <a:srgbClr val="FF0000"/>
                  </a:solidFill>
                  <a:latin typeface="Times New Roman CE" charset="-18"/>
                </a:rPr>
                <a:t>server</a:t>
              </a:r>
              <a:endParaRPr lang="cs-CZ" altLang="cs-CZ" sz="2400">
                <a:latin typeface="Times New Roman CE" charset="-18"/>
              </a:endParaRPr>
            </a:p>
          </p:txBody>
        </p:sp>
        <p:pic>
          <p:nvPicPr>
            <p:cNvPr id="185349" name="Picture 5" descr="počítač"/>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133600"/>
              <a:ext cx="1498600" cy="1646238"/>
            </a:xfrm>
            <a:prstGeom prst="rect">
              <a:avLst/>
            </a:prstGeom>
            <a:noFill/>
            <a:extLst>
              <a:ext uri="{909E8E84-426E-40DD-AFC4-6F175D3DCCD1}">
                <a14:hiddenFill xmlns:a14="http://schemas.microsoft.com/office/drawing/2010/main">
                  <a:solidFill>
                    <a:srgbClr val="FFFFFF"/>
                  </a:solidFill>
                </a14:hiddenFill>
              </a:ext>
            </a:extLst>
          </p:spPr>
        </p:pic>
        <p:grpSp>
          <p:nvGrpSpPr>
            <p:cNvPr id="185350" name="Group 6"/>
            <p:cNvGrpSpPr>
              <a:grpSpLocks/>
            </p:cNvGrpSpPr>
            <p:nvPr/>
          </p:nvGrpSpPr>
          <p:grpSpPr bwMode="auto">
            <a:xfrm>
              <a:off x="2667000" y="2327275"/>
              <a:ext cx="2514600" cy="492125"/>
              <a:chOff x="1824" y="1466"/>
              <a:chExt cx="1440" cy="310"/>
            </a:xfrm>
          </p:grpSpPr>
          <p:sp>
            <p:nvSpPr>
              <p:cNvPr id="185351" name="Line 7"/>
              <p:cNvSpPr>
                <a:spLocks noChangeShapeType="1"/>
              </p:cNvSpPr>
              <p:nvPr/>
            </p:nvSpPr>
            <p:spPr bwMode="auto">
              <a:xfrm>
                <a:off x="1824" y="1776"/>
                <a:ext cx="1440" cy="0"/>
              </a:xfrm>
              <a:prstGeom prst="line">
                <a:avLst/>
              </a:prstGeom>
              <a:noFill/>
              <a:ln w="571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185352" name="Text Box 8"/>
              <p:cNvSpPr txBox="1">
                <a:spLocks noChangeArrowheads="1"/>
              </p:cNvSpPr>
              <p:nvPr/>
            </p:nvSpPr>
            <p:spPr bwMode="auto">
              <a:xfrm>
                <a:off x="2006" y="1466"/>
                <a:ext cx="8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itchFamily="34" charset="0"/>
                  </a:defRPr>
                </a:lvl1pPr>
                <a:lvl2pPr marL="571500" defTabSz="762000">
                  <a:defRPr>
                    <a:solidFill>
                      <a:schemeClr val="tx1"/>
                    </a:solidFill>
                    <a:latin typeface="Arial" pitchFamily="34" charset="0"/>
                  </a:defRPr>
                </a:lvl2pPr>
                <a:lvl3pPr marL="1143000" defTabSz="762000">
                  <a:defRPr>
                    <a:solidFill>
                      <a:schemeClr val="tx1"/>
                    </a:solidFill>
                    <a:latin typeface="Arial" pitchFamily="34" charset="0"/>
                  </a:defRPr>
                </a:lvl3pPr>
                <a:lvl4pPr marL="1714500" defTabSz="762000">
                  <a:defRPr>
                    <a:solidFill>
                      <a:schemeClr val="tx1"/>
                    </a:solidFill>
                    <a:latin typeface="Arial" pitchFamily="34" charset="0"/>
                  </a:defRPr>
                </a:lvl4pPr>
                <a:lvl5pPr marL="2286000" defTabSz="762000">
                  <a:defRPr>
                    <a:solidFill>
                      <a:schemeClr val="tx1"/>
                    </a:solidFill>
                    <a:latin typeface="Arial" pitchFamily="34" charset="0"/>
                  </a:defRPr>
                </a:lvl5pPr>
                <a:lvl6pPr marL="2743200" defTabSz="762000" fontAlgn="base">
                  <a:spcBef>
                    <a:spcPct val="0"/>
                  </a:spcBef>
                  <a:spcAft>
                    <a:spcPct val="0"/>
                  </a:spcAft>
                  <a:defRPr>
                    <a:solidFill>
                      <a:schemeClr val="tx1"/>
                    </a:solidFill>
                    <a:latin typeface="Arial" pitchFamily="34" charset="0"/>
                  </a:defRPr>
                </a:lvl6pPr>
                <a:lvl7pPr marL="3200400" defTabSz="762000" fontAlgn="base">
                  <a:spcBef>
                    <a:spcPct val="0"/>
                  </a:spcBef>
                  <a:spcAft>
                    <a:spcPct val="0"/>
                  </a:spcAft>
                  <a:defRPr>
                    <a:solidFill>
                      <a:schemeClr val="tx1"/>
                    </a:solidFill>
                    <a:latin typeface="Arial" pitchFamily="34" charset="0"/>
                  </a:defRPr>
                </a:lvl7pPr>
                <a:lvl8pPr marL="3657600" defTabSz="762000" fontAlgn="base">
                  <a:spcBef>
                    <a:spcPct val="0"/>
                  </a:spcBef>
                  <a:spcAft>
                    <a:spcPct val="0"/>
                  </a:spcAft>
                  <a:defRPr>
                    <a:solidFill>
                      <a:schemeClr val="tx1"/>
                    </a:solidFill>
                    <a:latin typeface="Arial" pitchFamily="34" charset="0"/>
                  </a:defRPr>
                </a:lvl8pPr>
                <a:lvl9pPr marL="4114800" defTabSz="762000" fontAlgn="base">
                  <a:spcBef>
                    <a:spcPct val="0"/>
                  </a:spcBef>
                  <a:spcAft>
                    <a:spcPct val="0"/>
                  </a:spcAft>
                  <a:defRPr>
                    <a:solidFill>
                      <a:schemeClr val="tx1"/>
                    </a:solidFill>
                    <a:latin typeface="Arial" pitchFamily="34" charset="0"/>
                  </a:defRPr>
                </a:lvl9pPr>
              </a:lstStyle>
              <a:p>
                <a:pPr eaLnBrk="0" hangingPunct="0"/>
                <a:r>
                  <a:rPr lang="cs-CZ" altLang="cs-CZ" sz="2400" dirty="0">
                    <a:latin typeface="Times New Roman CE" charset="-18"/>
                  </a:rPr>
                  <a:t>požadavek</a:t>
                </a:r>
              </a:p>
            </p:txBody>
          </p:sp>
        </p:grpSp>
        <p:grpSp>
          <p:nvGrpSpPr>
            <p:cNvPr id="185353" name="Group 9"/>
            <p:cNvGrpSpPr>
              <a:grpSpLocks/>
            </p:cNvGrpSpPr>
            <p:nvPr/>
          </p:nvGrpSpPr>
          <p:grpSpPr bwMode="auto">
            <a:xfrm>
              <a:off x="2133600" y="4191000"/>
              <a:ext cx="4267200" cy="1371600"/>
              <a:chOff x="1344" y="2640"/>
              <a:chExt cx="2688" cy="864"/>
            </a:xfrm>
          </p:grpSpPr>
          <p:sp>
            <p:nvSpPr>
              <p:cNvPr id="185354" name="Freeform 10"/>
              <p:cNvSpPr>
                <a:spLocks/>
              </p:cNvSpPr>
              <p:nvPr/>
            </p:nvSpPr>
            <p:spPr bwMode="auto">
              <a:xfrm>
                <a:off x="1344" y="2640"/>
                <a:ext cx="2688" cy="480"/>
              </a:xfrm>
              <a:custGeom>
                <a:avLst/>
                <a:gdLst>
                  <a:gd name="T0" fmla="*/ 2688 w 2688"/>
                  <a:gd name="T1" fmla="*/ 96 h 1120"/>
                  <a:gd name="T2" fmla="*/ 1440 w 2688"/>
                  <a:gd name="T3" fmla="*/ 1104 h 1120"/>
                  <a:gd name="T4" fmla="*/ 0 w 2688"/>
                  <a:gd name="T5" fmla="*/ 0 h 1120"/>
                </a:gdLst>
                <a:ahLst/>
                <a:cxnLst>
                  <a:cxn ang="0">
                    <a:pos x="T0" y="T1"/>
                  </a:cxn>
                  <a:cxn ang="0">
                    <a:pos x="T2" y="T3"/>
                  </a:cxn>
                  <a:cxn ang="0">
                    <a:pos x="T4" y="T5"/>
                  </a:cxn>
                </a:cxnLst>
                <a:rect l="0" t="0" r="r" b="b"/>
                <a:pathLst>
                  <a:path w="2688" h="1120">
                    <a:moveTo>
                      <a:pt x="2688" y="96"/>
                    </a:moveTo>
                    <a:cubicBezTo>
                      <a:pt x="2288" y="608"/>
                      <a:pt x="1888" y="1120"/>
                      <a:pt x="1440" y="1104"/>
                    </a:cubicBezTo>
                    <a:cubicBezTo>
                      <a:pt x="992" y="1088"/>
                      <a:pt x="240" y="184"/>
                      <a:pt x="0" y="0"/>
                    </a:cubicBezTo>
                  </a:path>
                </a:pathLst>
              </a:custGeom>
              <a:noFill/>
              <a:ln w="57150" cap="flat" cmpd="sng">
                <a:solidFill>
                  <a:srgbClr val="FF0000"/>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185355" name="Text Box 11"/>
              <p:cNvSpPr txBox="1">
                <a:spLocks noChangeArrowheads="1"/>
              </p:cNvSpPr>
              <p:nvPr/>
            </p:nvSpPr>
            <p:spPr bwMode="auto">
              <a:xfrm>
                <a:off x="2352" y="3216"/>
                <a:ext cx="77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itchFamily="34" charset="0"/>
                  </a:defRPr>
                </a:lvl1pPr>
                <a:lvl2pPr marL="571500" defTabSz="762000">
                  <a:defRPr>
                    <a:solidFill>
                      <a:schemeClr val="tx1"/>
                    </a:solidFill>
                    <a:latin typeface="Arial" pitchFamily="34" charset="0"/>
                  </a:defRPr>
                </a:lvl2pPr>
                <a:lvl3pPr marL="1143000" defTabSz="762000">
                  <a:defRPr>
                    <a:solidFill>
                      <a:schemeClr val="tx1"/>
                    </a:solidFill>
                    <a:latin typeface="Arial" pitchFamily="34" charset="0"/>
                  </a:defRPr>
                </a:lvl3pPr>
                <a:lvl4pPr marL="1714500" defTabSz="762000">
                  <a:defRPr>
                    <a:solidFill>
                      <a:schemeClr val="tx1"/>
                    </a:solidFill>
                    <a:latin typeface="Arial" pitchFamily="34" charset="0"/>
                  </a:defRPr>
                </a:lvl4pPr>
                <a:lvl5pPr marL="2286000" defTabSz="762000">
                  <a:defRPr>
                    <a:solidFill>
                      <a:schemeClr val="tx1"/>
                    </a:solidFill>
                    <a:latin typeface="Arial" pitchFamily="34" charset="0"/>
                  </a:defRPr>
                </a:lvl5pPr>
                <a:lvl6pPr marL="2743200" defTabSz="762000" fontAlgn="base">
                  <a:spcBef>
                    <a:spcPct val="0"/>
                  </a:spcBef>
                  <a:spcAft>
                    <a:spcPct val="0"/>
                  </a:spcAft>
                  <a:defRPr>
                    <a:solidFill>
                      <a:schemeClr val="tx1"/>
                    </a:solidFill>
                    <a:latin typeface="Arial" pitchFamily="34" charset="0"/>
                  </a:defRPr>
                </a:lvl6pPr>
                <a:lvl7pPr marL="3200400" defTabSz="762000" fontAlgn="base">
                  <a:spcBef>
                    <a:spcPct val="0"/>
                  </a:spcBef>
                  <a:spcAft>
                    <a:spcPct val="0"/>
                  </a:spcAft>
                  <a:defRPr>
                    <a:solidFill>
                      <a:schemeClr val="tx1"/>
                    </a:solidFill>
                    <a:latin typeface="Arial" pitchFamily="34" charset="0"/>
                  </a:defRPr>
                </a:lvl7pPr>
                <a:lvl8pPr marL="3657600" defTabSz="762000" fontAlgn="base">
                  <a:spcBef>
                    <a:spcPct val="0"/>
                  </a:spcBef>
                  <a:spcAft>
                    <a:spcPct val="0"/>
                  </a:spcAft>
                  <a:defRPr>
                    <a:solidFill>
                      <a:schemeClr val="tx1"/>
                    </a:solidFill>
                    <a:latin typeface="Arial" pitchFamily="34" charset="0"/>
                  </a:defRPr>
                </a:lvl8pPr>
                <a:lvl9pPr marL="4114800" defTabSz="762000" fontAlgn="base">
                  <a:spcBef>
                    <a:spcPct val="0"/>
                  </a:spcBef>
                  <a:spcAft>
                    <a:spcPct val="0"/>
                  </a:spcAft>
                  <a:defRPr>
                    <a:solidFill>
                      <a:schemeClr val="tx1"/>
                    </a:solidFill>
                    <a:latin typeface="Arial" pitchFamily="34" charset="0"/>
                  </a:defRPr>
                </a:lvl9pPr>
              </a:lstStyle>
              <a:p>
                <a:pPr eaLnBrk="0" hangingPunct="0"/>
                <a:r>
                  <a:rPr lang="cs-CZ" altLang="cs-CZ" sz="2400" b="1">
                    <a:solidFill>
                      <a:srgbClr val="FF0000"/>
                    </a:solidFill>
                    <a:latin typeface="Times New Roman CE" charset="-18"/>
                  </a:rPr>
                  <a:t>soubory</a:t>
                </a:r>
                <a:endParaRPr lang="cs-CZ" altLang="cs-CZ" sz="2400">
                  <a:latin typeface="Times New Roman CE" charset="-18"/>
                </a:endParaRPr>
              </a:p>
            </p:txBody>
          </p:sp>
        </p:grpSp>
        <p:sp>
          <p:nvSpPr>
            <p:cNvPr id="185356" name="Text Box 12"/>
            <p:cNvSpPr txBox="1">
              <a:spLocks noChangeArrowheads="1"/>
            </p:cNvSpPr>
            <p:nvPr/>
          </p:nvSpPr>
          <p:spPr bwMode="auto">
            <a:xfrm>
              <a:off x="457200" y="3733800"/>
              <a:ext cx="177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itchFamily="34" charset="0"/>
                </a:defRPr>
              </a:lvl1pPr>
              <a:lvl2pPr marL="571500" defTabSz="762000">
                <a:defRPr>
                  <a:solidFill>
                    <a:schemeClr val="tx1"/>
                  </a:solidFill>
                  <a:latin typeface="Arial" pitchFamily="34" charset="0"/>
                </a:defRPr>
              </a:lvl2pPr>
              <a:lvl3pPr marL="1143000" defTabSz="762000">
                <a:defRPr>
                  <a:solidFill>
                    <a:schemeClr val="tx1"/>
                  </a:solidFill>
                  <a:latin typeface="Arial" pitchFamily="34" charset="0"/>
                </a:defRPr>
              </a:lvl3pPr>
              <a:lvl4pPr marL="1714500" defTabSz="762000">
                <a:defRPr>
                  <a:solidFill>
                    <a:schemeClr val="tx1"/>
                  </a:solidFill>
                  <a:latin typeface="Arial" pitchFamily="34" charset="0"/>
                </a:defRPr>
              </a:lvl4pPr>
              <a:lvl5pPr marL="2286000" defTabSz="762000">
                <a:defRPr>
                  <a:solidFill>
                    <a:schemeClr val="tx1"/>
                  </a:solidFill>
                  <a:latin typeface="Arial" pitchFamily="34" charset="0"/>
                </a:defRPr>
              </a:lvl5pPr>
              <a:lvl6pPr marL="2743200" defTabSz="762000" fontAlgn="base">
                <a:spcBef>
                  <a:spcPct val="0"/>
                </a:spcBef>
                <a:spcAft>
                  <a:spcPct val="0"/>
                </a:spcAft>
                <a:defRPr>
                  <a:solidFill>
                    <a:schemeClr val="tx1"/>
                  </a:solidFill>
                  <a:latin typeface="Arial" pitchFamily="34" charset="0"/>
                </a:defRPr>
              </a:lvl6pPr>
              <a:lvl7pPr marL="3200400" defTabSz="762000" fontAlgn="base">
                <a:spcBef>
                  <a:spcPct val="0"/>
                </a:spcBef>
                <a:spcAft>
                  <a:spcPct val="0"/>
                </a:spcAft>
                <a:defRPr>
                  <a:solidFill>
                    <a:schemeClr val="tx1"/>
                  </a:solidFill>
                  <a:latin typeface="Arial" pitchFamily="34" charset="0"/>
                </a:defRPr>
              </a:lvl7pPr>
              <a:lvl8pPr marL="3657600" defTabSz="762000" fontAlgn="base">
                <a:spcBef>
                  <a:spcPct val="0"/>
                </a:spcBef>
                <a:spcAft>
                  <a:spcPct val="0"/>
                </a:spcAft>
                <a:defRPr>
                  <a:solidFill>
                    <a:schemeClr val="tx1"/>
                  </a:solidFill>
                  <a:latin typeface="Arial" pitchFamily="34" charset="0"/>
                </a:defRPr>
              </a:lvl8pPr>
              <a:lvl9pPr marL="4114800" defTabSz="762000" fontAlgn="base">
                <a:spcBef>
                  <a:spcPct val="0"/>
                </a:spcBef>
                <a:spcAft>
                  <a:spcPct val="0"/>
                </a:spcAft>
                <a:defRPr>
                  <a:solidFill>
                    <a:schemeClr val="tx1"/>
                  </a:solidFill>
                  <a:latin typeface="Arial" pitchFamily="34" charset="0"/>
                </a:defRPr>
              </a:lvl9pPr>
            </a:lstStyle>
            <a:p>
              <a:pPr eaLnBrk="0" hangingPunct="0"/>
              <a:r>
                <a:rPr lang="cs-CZ" altLang="cs-CZ" sz="2400" b="1">
                  <a:solidFill>
                    <a:schemeClr val="folHlink"/>
                  </a:solidFill>
                  <a:latin typeface="Times New Roman CE" charset="-18"/>
                </a:rPr>
                <a:t>zpracování</a:t>
              </a:r>
              <a:endParaRPr lang="cs-CZ" altLang="cs-CZ" sz="2400">
                <a:solidFill>
                  <a:schemeClr val="folHlink"/>
                </a:solidFill>
                <a:latin typeface="Times New Roman CE" charset="-18"/>
              </a:endParaRPr>
            </a:p>
          </p:txBody>
        </p:sp>
      </p:grpSp>
      <p:sp>
        <p:nvSpPr>
          <p:cNvPr id="2" name="Zástupný symbol pro číslo snímku 1"/>
          <p:cNvSpPr>
            <a:spLocks noGrp="1"/>
          </p:cNvSpPr>
          <p:nvPr>
            <p:ph type="sldNum" sz="quarter" idx="12"/>
          </p:nvPr>
        </p:nvSpPr>
        <p:spPr/>
        <p:txBody>
          <a:bodyPr/>
          <a:lstStyle/>
          <a:p>
            <a:fld id="{AC57A5DF-1266-40EA-9282-1E66B9DE06C0}" type="slidenum">
              <a:rPr lang="cs-CZ" smtClean="0"/>
              <a:t>37</a:t>
            </a:fld>
            <a:endParaRPr lang="cs-CZ"/>
          </a:p>
        </p:txBody>
      </p:sp>
    </p:spTree>
    <p:extLst>
      <p:ext uri="{BB962C8B-B14F-4D97-AF65-F5344CB8AC3E}">
        <p14:creationId xmlns:p14="http://schemas.microsoft.com/office/powerpoint/2010/main" val="37597970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457200" y="404664"/>
            <a:ext cx="8229600" cy="1008112"/>
          </a:xfrm>
          <a:noFill/>
          <a:ln/>
        </p:spPr>
        <p:txBody>
          <a:bodyPr lIns="92075" tIns="46038" rIns="92075" bIns="46038" anchor="ctr"/>
          <a:lstStyle/>
          <a:p>
            <a:pPr defTabSz="762000"/>
            <a:r>
              <a:rPr lang="cs-CZ" altLang="cs-CZ" sz="4000" dirty="0"/>
              <a:t>Architektura Klient/Server</a:t>
            </a:r>
          </a:p>
        </p:txBody>
      </p:sp>
      <p:grpSp>
        <p:nvGrpSpPr>
          <p:cNvPr id="186371" name="Group 3"/>
          <p:cNvGrpSpPr>
            <a:grpSpLocks/>
          </p:cNvGrpSpPr>
          <p:nvPr/>
        </p:nvGrpSpPr>
        <p:grpSpPr bwMode="auto">
          <a:xfrm>
            <a:off x="1066800" y="1752600"/>
            <a:ext cx="7319963" cy="2568575"/>
            <a:chOff x="672" y="1104"/>
            <a:chExt cx="4611" cy="1618"/>
          </a:xfrm>
        </p:grpSpPr>
        <p:pic>
          <p:nvPicPr>
            <p:cNvPr id="186372" name="Picture 4" descr="velký počíta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8" y="1344"/>
              <a:ext cx="1548" cy="1378"/>
            </a:xfrm>
            <a:prstGeom prst="rect">
              <a:avLst/>
            </a:prstGeom>
            <a:noFill/>
            <a:extLst>
              <a:ext uri="{909E8E84-426E-40DD-AFC4-6F175D3DCCD1}">
                <a14:hiddenFill xmlns:a14="http://schemas.microsoft.com/office/drawing/2010/main">
                  <a:solidFill>
                    <a:srgbClr val="FFFFFF"/>
                  </a:solidFill>
                </a14:hiddenFill>
              </a:ext>
            </a:extLst>
          </p:spPr>
        </p:pic>
        <p:sp>
          <p:nvSpPr>
            <p:cNvPr id="186373" name="Text Box 5"/>
            <p:cNvSpPr txBox="1">
              <a:spLocks noChangeArrowheads="1"/>
            </p:cNvSpPr>
            <p:nvPr/>
          </p:nvSpPr>
          <p:spPr bwMode="auto">
            <a:xfrm>
              <a:off x="4656" y="1104"/>
              <a:ext cx="6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itchFamily="34" charset="0"/>
                </a:defRPr>
              </a:lvl1pPr>
              <a:lvl2pPr marL="571500" defTabSz="762000">
                <a:defRPr>
                  <a:solidFill>
                    <a:schemeClr val="tx1"/>
                  </a:solidFill>
                  <a:latin typeface="Arial" pitchFamily="34" charset="0"/>
                </a:defRPr>
              </a:lvl2pPr>
              <a:lvl3pPr marL="1143000" defTabSz="762000">
                <a:defRPr>
                  <a:solidFill>
                    <a:schemeClr val="tx1"/>
                  </a:solidFill>
                  <a:latin typeface="Arial" pitchFamily="34" charset="0"/>
                </a:defRPr>
              </a:lvl3pPr>
              <a:lvl4pPr marL="1714500" defTabSz="762000">
                <a:defRPr>
                  <a:solidFill>
                    <a:schemeClr val="tx1"/>
                  </a:solidFill>
                  <a:latin typeface="Arial" pitchFamily="34" charset="0"/>
                </a:defRPr>
              </a:lvl4pPr>
              <a:lvl5pPr marL="2286000" defTabSz="762000">
                <a:defRPr>
                  <a:solidFill>
                    <a:schemeClr val="tx1"/>
                  </a:solidFill>
                  <a:latin typeface="Arial" pitchFamily="34" charset="0"/>
                </a:defRPr>
              </a:lvl5pPr>
              <a:lvl6pPr marL="2743200" defTabSz="762000" fontAlgn="base">
                <a:spcBef>
                  <a:spcPct val="0"/>
                </a:spcBef>
                <a:spcAft>
                  <a:spcPct val="0"/>
                </a:spcAft>
                <a:defRPr>
                  <a:solidFill>
                    <a:schemeClr val="tx1"/>
                  </a:solidFill>
                  <a:latin typeface="Arial" pitchFamily="34" charset="0"/>
                </a:defRPr>
              </a:lvl6pPr>
              <a:lvl7pPr marL="3200400" defTabSz="762000" fontAlgn="base">
                <a:spcBef>
                  <a:spcPct val="0"/>
                </a:spcBef>
                <a:spcAft>
                  <a:spcPct val="0"/>
                </a:spcAft>
                <a:defRPr>
                  <a:solidFill>
                    <a:schemeClr val="tx1"/>
                  </a:solidFill>
                  <a:latin typeface="Arial" pitchFamily="34" charset="0"/>
                </a:defRPr>
              </a:lvl7pPr>
              <a:lvl8pPr marL="3657600" defTabSz="762000" fontAlgn="base">
                <a:spcBef>
                  <a:spcPct val="0"/>
                </a:spcBef>
                <a:spcAft>
                  <a:spcPct val="0"/>
                </a:spcAft>
                <a:defRPr>
                  <a:solidFill>
                    <a:schemeClr val="tx1"/>
                  </a:solidFill>
                  <a:latin typeface="Arial" pitchFamily="34" charset="0"/>
                </a:defRPr>
              </a:lvl8pPr>
              <a:lvl9pPr marL="4114800" defTabSz="762000" fontAlgn="base">
                <a:spcBef>
                  <a:spcPct val="0"/>
                </a:spcBef>
                <a:spcAft>
                  <a:spcPct val="0"/>
                </a:spcAft>
                <a:defRPr>
                  <a:solidFill>
                    <a:schemeClr val="tx1"/>
                  </a:solidFill>
                  <a:latin typeface="Arial" pitchFamily="34" charset="0"/>
                </a:defRPr>
              </a:lvl9pPr>
            </a:lstStyle>
            <a:p>
              <a:pPr eaLnBrk="0" hangingPunct="0"/>
              <a:r>
                <a:rPr lang="cs-CZ" altLang="cs-CZ" sz="2400" b="1">
                  <a:solidFill>
                    <a:srgbClr val="FF0000"/>
                  </a:solidFill>
                  <a:latin typeface="Times New Roman CE" charset="-18"/>
                </a:rPr>
                <a:t>server</a:t>
              </a:r>
              <a:endParaRPr lang="cs-CZ" altLang="cs-CZ" sz="2400">
                <a:latin typeface="Times New Roman CE" charset="-18"/>
              </a:endParaRPr>
            </a:p>
          </p:txBody>
        </p:sp>
        <p:pic>
          <p:nvPicPr>
            <p:cNvPr id="186374" name="Picture 6" descr="počítač"/>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 y="1344"/>
              <a:ext cx="944" cy="103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6375" name="Group 7"/>
          <p:cNvGrpSpPr>
            <a:grpSpLocks/>
          </p:cNvGrpSpPr>
          <p:nvPr/>
        </p:nvGrpSpPr>
        <p:grpSpPr bwMode="auto">
          <a:xfrm>
            <a:off x="2667000" y="2327275"/>
            <a:ext cx="2514600" cy="492125"/>
            <a:chOff x="1824" y="1466"/>
            <a:chExt cx="1440" cy="310"/>
          </a:xfrm>
        </p:grpSpPr>
        <p:sp>
          <p:nvSpPr>
            <p:cNvPr id="186376" name="Line 8"/>
            <p:cNvSpPr>
              <a:spLocks noChangeShapeType="1"/>
            </p:cNvSpPr>
            <p:nvPr/>
          </p:nvSpPr>
          <p:spPr bwMode="auto">
            <a:xfrm>
              <a:off x="1824" y="1776"/>
              <a:ext cx="1440" cy="0"/>
            </a:xfrm>
            <a:prstGeom prst="line">
              <a:avLst/>
            </a:prstGeom>
            <a:noFill/>
            <a:ln w="571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186377" name="Text Box 9"/>
            <p:cNvSpPr txBox="1">
              <a:spLocks noChangeArrowheads="1"/>
            </p:cNvSpPr>
            <p:nvPr/>
          </p:nvSpPr>
          <p:spPr bwMode="auto">
            <a:xfrm>
              <a:off x="2006" y="1466"/>
              <a:ext cx="8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itchFamily="34" charset="0"/>
                </a:defRPr>
              </a:lvl1pPr>
              <a:lvl2pPr marL="571500" defTabSz="762000">
                <a:defRPr>
                  <a:solidFill>
                    <a:schemeClr val="tx1"/>
                  </a:solidFill>
                  <a:latin typeface="Arial" pitchFamily="34" charset="0"/>
                </a:defRPr>
              </a:lvl2pPr>
              <a:lvl3pPr marL="1143000" defTabSz="762000">
                <a:defRPr>
                  <a:solidFill>
                    <a:schemeClr val="tx1"/>
                  </a:solidFill>
                  <a:latin typeface="Arial" pitchFamily="34" charset="0"/>
                </a:defRPr>
              </a:lvl3pPr>
              <a:lvl4pPr marL="1714500" defTabSz="762000">
                <a:defRPr>
                  <a:solidFill>
                    <a:schemeClr val="tx1"/>
                  </a:solidFill>
                  <a:latin typeface="Arial" pitchFamily="34" charset="0"/>
                </a:defRPr>
              </a:lvl4pPr>
              <a:lvl5pPr marL="2286000" defTabSz="762000">
                <a:defRPr>
                  <a:solidFill>
                    <a:schemeClr val="tx1"/>
                  </a:solidFill>
                  <a:latin typeface="Arial" pitchFamily="34" charset="0"/>
                </a:defRPr>
              </a:lvl5pPr>
              <a:lvl6pPr marL="2743200" defTabSz="762000" fontAlgn="base">
                <a:spcBef>
                  <a:spcPct val="0"/>
                </a:spcBef>
                <a:spcAft>
                  <a:spcPct val="0"/>
                </a:spcAft>
                <a:defRPr>
                  <a:solidFill>
                    <a:schemeClr val="tx1"/>
                  </a:solidFill>
                  <a:latin typeface="Arial" pitchFamily="34" charset="0"/>
                </a:defRPr>
              </a:lvl6pPr>
              <a:lvl7pPr marL="3200400" defTabSz="762000" fontAlgn="base">
                <a:spcBef>
                  <a:spcPct val="0"/>
                </a:spcBef>
                <a:spcAft>
                  <a:spcPct val="0"/>
                </a:spcAft>
                <a:defRPr>
                  <a:solidFill>
                    <a:schemeClr val="tx1"/>
                  </a:solidFill>
                  <a:latin typeface="Arial" pitchFamily="34" charset="0"/>
                </a:defRPr>
              </a:lvl7pPr>
              <a:lvl8pPr marL="3657600" defTabSz="762000" fontAlgn="base">
                <a:spcBef>
                  <a:spcPct val="0"/>
                </a:spcBef>
                <a:spcAft>
                  <a:spcPct val="0"/>
                </a:spcAft>
                <a:defRPr>
                  <a:solidFill>
                    <a:schemeClr val="tx1"/>
                  </a:solidFill>
                  <a:latin typeface="Arial" pitchFamily="34" charset="0"/>
                </a:defRPr>
              </a:lvl8pPr>
              <a:lvl9pPr marL="4114800" defTabSz="762000" fontAlgn="base">
                <a:spcBef>
                  <a:spcPct val="0"/>
                </a:spcBef>
                <a:spcAft>
                  <a:spcPct val="0"/>
                </a:spcAft>
                <a:defRPr>
                  <a:solidFill>
                    <a:schemeClr val="tx1"/>
                  </a:solidFill>
                  <a:latin typeface="Arial" pitchFamily="34" charset="0"/>
                </a:defRPr>
              </a:lvl9pPr>
            </a:lstStyle>
            <a:p>
              <a:pPr eaLnBrk="0" hangingPunct="0"/>
              <a:r>
                <a:rPr lang="cs-CZ" altLang="cs-CZ" sz="2400">
                  <a:latin typeface="Times New Roman CE" charset="-18"/>
                </a:rPr>
                <a:t>požadavek</a:t>
              </a:r>
            </a:p>
          </p:txBody>
        </p:sp>
      </p:grpSp>
      <p:sp>
        <p:nvSpPr>
          <p:cNvPr id="186378" name="Freeform 10"/>
          <p:cNvSpPr>
            <a:spLocks/>
          </p:cNvSpPr>
          <p:nvPr/>
        </p:nvSpPr>
        <p:spPr bwMode="auto">
          <a:xfrm>
            <a:off x="1905000" y="4267200"/>
            <a:ext cx="3810000" cy="762000"/>
          </a:xfrm>
          <a:custGeom>
            <a:avLst/>
            <a:gdLst>
              <a:gd name="T0" fmla="*/ 2688 w 2688"/>
              <a:gd name="T1" fmla="*/ 96 h 1120"/>
              <a:gd name="T2" fmla="*/ 1440 w 2688"/>
              <a:gd name="T3" fmla="*/ 1104 h 1120"/>
              <a:gd name="T4" fmla="*/ 0 w 2688"/>
              <a:gd name="T5" fmla="*/ 0 h 1120"/>
            </a:gdLst>
            <a:ahLst/>
            <a:cxnLst>
              <a:cxn ang="0">
                <a:pos x="T0" y="T1"/>
              </a:cxn>
              <a:cxn ang="0">
                <a:pos x="T2" y="T3"/>
              </a:cxn>
              <a:cxn ang="0">
                <a:pos x="T4" y="T5"/>
              </a:cxn>
            </a:cxnLst>
            <a:rect l="0" t="0" r="r" b="b"/>
            <a:pathLst>
              <a:path w="2688" h="1120">
                <a:moveTo>
                  <a:pt x="2688" y="96"/>
                </a:moveTo>
                <a:cubicBezTo>
                  <a:pt x="2288" y="608"/>
                  <a:pt x="1888" y="1120"/>
                  <a:pt x="1440" y="1104"/>
                </a:cubicBezTo>
                <a:cubicBezTo>
                  <a:pt x="992" y="1088"/>
                  <a:pt x="240" y="184"/>
                  <a:pt x="0" y="0"/>
                </a:cubicBezTo>
              </a:path>
            </a:pathLst>
          </a:custGeom>
          <a:noFill/>
          <a:ln w="57150" cap="flat" cmpd="sng">
            <a:solidFill>
              <a:schemeClr val="accent2"/>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186379" name="Text Box 11"/>
          <p:cNvSpPr txBox="1">
            <a:spLocks noChangeArrowheads="1"/>
          </p:cNvSpPr>
          <p:nvPr/>
        </p:nvSpPr>
        <p:spPr bwMode="auto">
          <a:xfrm>
            <a:off x="4711700" y="3759200"/>
            <a:ext cx="18621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itchFamily="34" charset="0"/>
              </a:defRPr>
            </a:lvl1pPr>
            <a:lvl2pPr marL="571500" defTabSz="762000">
              <a:defRPr>
                <a:solidFill>
                  <a:schemeClr val="tx1"/>
                </a:solidFill>
                <a:latin typeface="Arial" pitchFamily="34" charset="0"/>
              </a:defRPr>
            </a:lvl2pPr>
            <a:lvl3pPr marL="1143000" defTabSz="762000">
              <a:defRPr>
                <a:solidFill>
                  <a:schemeClr val="tx1"/>
                </a:solidFill>
                <a:latin typeface="Arial" pitchFamily="34" charset="0"/>
              </a:defRPr>
            </a:lvl3pPr>
            <a:lvl4pPr marL="1714500" defTabSz="762000">
              <a:defRPr>
                <a:solidFill>
                  <a:schemeClr val="tx1"/>
                </a:solidFill>
                <a:latin typeface="Arial" pitchFamily="34" charset="0"/>
              </a:defRPr>
            </a:lvl4pPr>
            <a:lvl5pPr marL="2286000" defTabSz="762000">
              <a:defRPr>
                <a:solidFill>
                  <a:schemeClr val="tx1"/>
                </a:solidFill>
                <a:latin typeface="Arial" pitchFamily="34" charset="0"/>
              </a:defRPr>
            </a:lvl5pPr>
            <a:lvl6pPr marL="2743200" defTabSz="762000" fontAlgn="base">
              <a:spcBef>
                <a:spcPct val="0"/>
              </a:spcBef>
              <a:spcAft>
                <a:spcPct val="0"/>
              </a:spcAft>
              <a:defRPr>
                <a:solidFill>
                  <a:schemeClr val="tx1"/>
                </a:solidFill>
                <a:latin typeface="Arial" pitchFamily="34" charset="0"/>
              </a:defRPr>
            </a:lvl6pPr>
            <a:lvl7pPr marL="3200400" defTabSz="762000" fontAlgn="base">
              <a:spcBef>
                <a:spcPct val="0"/>
              </a:spcBef>
              <a:spcAft>
                <a:spcPct val="0"/>
              </a:spcAft>
              <a:defRPr>
                <a:solidFill>
                  <a:schemeClr val="tx1"/>
                </a:solidFill>
                <a:latin typeface="Arial" pitchFamily="34" charset="0"/>
              </a:defRPr>
            </a:lvl7pPr>
            <a:lvl8pPr marL="3657600" defTabSz="762000" fontAlgn="base">
              <a:spcBef>
                <a:spcPct val="0"/>
              </a:spcBef>
              <a:spcAft>
                <a:spcPct val="0"/>
              </a:spcAft>
              <a:defRPr>
                <a:solidFill>
                  <a:schemeClr val="tx1"/>
                </a:solidFill>
                <a:latin typeface="Arial" pitchFamily="34" charset="0"/>
              </a:defRPr>
            </a:lvl8pPr>
            <a:lvl9pPr marL="4114800" defTabSz="762000" fontAlgn="base">
              <a:spcBef>
                <a:spcPct val="0"/>
              </a:spcBef>
              <a:spcAft>
                <a:spcPct val="0"/>
              </a:spcAft>
              <a:defRPr>
                <a:solidFill>
                  <a:schemeClr val="tx1"/>
                </a:solidFill>
                <a:latin typeface="Arial" pitchFamily="34" charset="0"/>
              </a:defRPr>
            </a:lvl9pPr>
          </a:lstStyle>
          <a:p>
            <a:pPr eaLnBrk="0" hangingPunct="0"/>
            <a:r>
              <a:rPr lang="cs-CZ" altLang="cs-CZ" sz="2800" b="1">
                <a:solidFill>
                  <a:srgbClr val="FF0000"/>
                </a:solidFill>
                <a:latin typeface="Times New Roman CE" charset="-18"/>
              </a:rPr>
              <a:t>zpracování</a:t>
            </a:r>
            <a:endParaRPr lang="cs-CZ" altLang="cs-CZ" sz="2400">
              <a:latin typeface="Times New Roman CE" charset="-18"/>
            </a:endParaRPr>
          </a:p>
        </p:txBody>
      </p:sp>
      <p:sp>
        <p:nvSpPr>
          <p:cNvPr id="186380" name="Text Box 12"/>
          <p:cNvSpPr txBox="1">
            <a:spLocks noChangeArrowheads="1"/>
          </p:cNvSpPr>
          <p:nvPr/>
        </p:nvSpPr>
        <p:spPr bwMode="auto">
          <a:xfrm>
            <a:off x="457200" y="3708400"/>
            <a:ext cx="2573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itchFamily="34" charset="0"/>
              </a:defRPr>
            </a:lvl1pPr>
            <a:lvl2pPr marL="571500" defTabSz="762000">
              <a:defRPr>
                <a:solidFill>
                  <a:schemeClr val="tx1"/>
                </a:solidFill>
                <a:latin typeface="Arial" pitchFamily="34" charset="0"/>
              </a:defRPr>
            </a:lvl2pPr>
            <a:lvl3pPr marL="1143000" defTabSz="762000">
              <a:defRPr>
                <a:solidFill>
                  <a:schemeClr val="tx1"/>
                </a:solidFill>
                <a:latin typeface="Arial" pitchFamily="34" charset="0"/>
              </a:defRPr>
            </a:lvl3pPr>
            <a:lvl4pPr marL="1714500" defTabSz="762000">
              <a:defRPr>
                <a:solidFill>
                  <a:schemeClr val="tx1"/>
                </a:solidFill>
                <a:latin typeface="Arial" pitchFamily="34" charset="0"/>
              </a:defRPr>
            </a:lvl4pPr>
            <a:lvl5pPr marL="2286000" defTabSz="762000">
              <a:defRPr>
                <a:solidFill>
                  <a:schemeClr val="tx1"/>
                </a:solidFill>
                <a:latin typeface="Arial" pitchFamily="34" charset="0"/>
              </a:defRPr>
            </a:lvl5pPr>
            <a:lvl6pPr marL="2743200" defTabSz="762000" fontAlgn="base">
              <a:spcBef>
                <a:spcPct val="0"/>
              </a:spcBef>
              <a:spcAft>
                <a:spcPct val="0"/>
              </a:spcAft>
              <a:defRPr>
                <a:solidFill>
                  <a:schemeClr val="tx1"/>
                </a:solidFill>
                <a:latin typeface="Arial" pitchFamily="34" charset="0"/>
              </a:defRPr>
            </a:lvl6pPr>
            <a:lvl7pPr marL="3200400" defTabSz="762000" fontAlgn="base">
              <a:spcBef>
                <a:spcPct val="0"/>
              </a:spcBef>
              <a:spcAft>
                <a:spcPct val="0"/>
              </a:spcAft>
              <a:defRPr>
                <a:solidFill>
                  <a:schemeClr val="tx1"/>
                </a:solidFill>
                <a:latin typeface="Arial" pitchFamily="34" charset="0"/>
              </a:defRPr>
            </a:lvl7pPr>
            <a:lvl8pPr marL="3657600" defTabSz="762000" fontAlgn="base">
              <a:spcBef>
                <a:spcPct val="0"/>
              </a:spcBef>
              <a:spcAft>
                <a:spcPct val="0"/>
              </a:spcAft>
              <a:defRPr>
                <a:solidFill>
                  <a:schemeClr val="tx1"/>
                </a:solidFill>
                <a:latin typeface="Arial" pitchFamily="34" charset="0"/>
              </a:defRPr>
            </a:lvl8pPr>
            <a:lvl9pPr marL="4114800" defTabSz="762000" fontAlgn="base">
              <a:spcBef>
                <a:spcPct val="0"/>
              </a:spcBef>
              <a:spcAft>
                <a:spcPct val="0"/>
              </a:spcAft>
              <a:defRPr>
                <a:solidFill>
                  <a:schemeClr val="tx1"/>
                </a:solidFill>
                <a:latin typeface="Arial" pitchFamily="34" charset="0"/>
              </a:defRPr>
            </a:lvl9pPr>
          </a:lstStyle>
          <a:p>
            <a:pPr eaLnBrk="0" hangingPunct="0"/>
            <a:r>
              <a:rPr lang="cs-CZ" altLang="cs-CZ" sz="2400" b="1">
                <a:solidFill>
                  <a:schemeClr val="folHlink"/>
                </a:solidFill>
                <a:latin typeface="Times New Roman CE" charset="-18"/>
              </a:rPr>
              <a:t>zpracovaná</a:t>
            </a:r>
            <a:r>
              <a:rPr lang="cs-CZ" altLang="cs-CZ" sz="2400" b="1">
                <a:solidFill>
                  <a:schemeClr val="accent2"/>
                </a:solidFill>
                <a:latin typeface="Times New Roman CE" charset="-18"/>
              </a:rPr>
              <a:t> data</a:t>
            </a:r>
            <a:endParaRPr lang="cs-CZ" altLang="cs-CZ" sz="2400">
              <a:latin typeface="Times New Roman CE" charset="-18"/>
            </a:endParaRPr>
          </a:p>
        </p:txBody>
      </p:sp>
      <p:sp>
        <p:nvSpPr>
          <p:cNvPr id="2" name="Zástupný symbol pro číslo snímku 1"/>
          <p:cNvSpPr>
            <a:spLocks noGrp="1"/>
          </p:cNvSpPr>
          <p:nvPr>
            <p:ph type="sldNum" sz="quarter" idx="12"/>
          </p:nvPr>
        </p:nvSpPr>
        <p:spPr/>
        <p:txBody>
          <a:bodyPr/>
          <a:lstStyle/>
          <a:p>
            <a:fld id="{AC57A5DF-1266-40EA-9282-1E66B9DE06C0}" type="slidenum">
              <a:rPr lang="cs-CZ" smtClean="0"/>
              <a:t>38</a:t>
            </a:fld>
            <a:endParaRPr lang="cs-CZ"/>
          </a:p>
        </p:txBody>
      </p:sp>
    </p:spTree>
    <p:extLst>
      <p:ext uri="{BB962C8B-B14F-4D97-AF65-F5344CB8AC3E}">
        <p14:creationId xmlns:p14="http://schemas.microsoft.com/office/powerpoint/2010/main" val="9993445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86375"/>
                                        </p:tgtEl>
                                        <p:attrNameLst>
                                          <p:attrName>style.visibility</p:attrName>
                                        </p:attrNameLst>
                                      </p:cBhvr>
                                      <p:to>
                                        <p:strVal val="visible"/>
                                      </p:to>
                                    </p:set>
                                    <p:animEffect transition="in" filter="dissolve">
                                      <p:cBhvr>
                                        <p:cTn id="7" dur="500"/>
                                        <p:tgtEl>
                                          <p:spTgt spid="1863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6379"/>
                                        </p:tgtEl>
                                        <p:attrNameLst>
                                          <p:attrName>style.visibility</p:attrName>
                                        </p:attrNameLst>
                                      </p:cBhvr>
                                      <p:to>
                                        <p:strVal val="visible"/>
                                      </p:to>
                                    </p:set>
                                    <p:animEffect transition="in" filter="dissolve">
                                      <p:cBhvr>
                                        <p:cTn id="12" dur="500"/>
                                        <p:tgtEl>
                                          <p:spTgt spid="186379"/>
                                        </p:tgtEl>
                                      </p:cBhvr>
                                    </p:animEffect>
                                  </p:childTnLst>
                                </p:cTn>
                              </p:par>
                            </p:childTnLst>
                          </p:cTn>
                        </p:par>
                        <p:par>
                          <p:cTn id="13" fill="hold" nodeType="afterGroup">
                            <p:stCondLst>
                              <p:cond delay="500"/>
                            </p:stCondLst>
                            <p:childTnLst>
                              <p:par>
                                <p:cTn id="14" presetID="9" presetClass="entr" presetSubtype="0" fill="hold" grpId="0" nodeType="afterEffect">
                                  <p:stCondLst>
                                    <p:cond delay="1000"/>
                                  </p:stCondLst>
                                  <p:childTnLst>
                                    <p:set>
                                      <p:cBhvr>
                                        <p:cTn id="15" dur="1" fill="hold">
                                          <p:stCondLst>
                                            <p:cond delay="0"/>
                                          </p:stCondLst>
                                        </p:cTn>
                                        <p:tgtEl>
                                          <p:spTgt spid="186378"/>
                                        </p:tgtEl>
                                        <p:attrNameLst>
                                          <p:attrName>style.visibility</p:attrName>
                                        </p:attrNameLst>
                                      </p:cBhvr>
                                      <p:to>
                                        <p:strVal val="visible"/>
                                      </p:to>
                                    </p:set>
                                    <p:animEffect transition="in" filter="dissolve">
                                      <p:cBhvr>
                                        <p:cTn id="16" dur="500"/>
                                        <p:tgtEl>
                                          <p:spTgt spid="186378"/>
                                        </p:tgtEl>
                                      </p:cBhvr>
                                    </p:animEffect>
                                  </p:childTnLst>
                                </p:cTn>
                              </p:par>
                            </p:childTnLst>
                          </p:cTn>
                        </p:par>
                        <p:par>
                          <p:cTn id="17" fill="hold" nodeType="afterGroup">
                            <p:stCondLst>
                              <p:cond delay="2000"/>
                            </p:stCondLst>
                            <p:childTnLst>
                              <p:par>
                                <p:cTn id="18" presetID="9" presetClass="entr" presetSubtype="0" fill="hold" grpId="0" nodeType="afterEffect">
                                  <p:stCondLst>
                                    <p:cond delay="1000"/>
                                  </p:stCondLst>
                                  <p:childTnLst>
                                    <p:set>
                                      <p:cBhvr>
                                        <p:cTn id="19" dur="1" fill="hold">
                                          <p:stCondLst>
                                            <p:cond delay="0"/>
                                          </p:stCondLst>
                                        </p:cTn>
                                        <p:tgtEl>
                                          <p:spTgt spid="186380"/>
                                        </p:tgtEl>
                                        <p:attrNameLst>
                                          <p:attrName>style.visibility</p:attrName>
                                        </p:attrNameLst>
                                      </p:cBhvr>
                                      <p:to>
                                        <p:strVal val="visible"/>
                                      </p:to>
                                    </p:set>
                                    <p:animEffect transition="in" filter="dissolve">
                                      <p:cBhvr>
                                        <p:cTn id="20" dur="500"/>
                                        <p:tgtEl>
                                          <p:spTgt spid="186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8" grpId="0" animBg="1"/>
      <p:bldP spid="186379" grpId="0" autoUpdateAnimBg="0"/>
      <p:bldP spid="186380"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457200" y="404664"/>
            <a:ext cx="8229600" cy="864096"/>
          </a:xfrm>
          <a:noFill/>
          <a:ln/>
        </p:spPr>
        <p:txBody>
          <a:bodyPr lIns="92075" tIns="46038" rIns="92075" bIns="46038" anchor="ctr"/>
          <a:lstStyle/>
          <a:p>
            <a:pPr defTabSz="762000"/>
            <a:r>
              <a:rPr lang="cs-CZ" altLang="cs-CZ" sz="4000" dirty="0"/>
              <a:t>Programové vybavení </a:t>
            </a:r>
          </a:p>
        </p:txBody>
      </p:sp>
      <p:sp>
        <p:nvSpPr>
          <p:cNvPr id="187395" name="Rectangle 3"/>
          <p:cNvSpPr>
            <a:spLocks noGrp="1" noChangeArrowheads="1"/>
          </p:cNvSpPr>
          <p:nvPr>
            <p:ph type="body" idx="1"/>
          </p:nvPr>
        </p:nvSpPr>
        <p:spPr>
          <a:xfrm>
            <a:off x="533400" y="1341438"/>
            <a:ext cx="7772400" cy="4535487"/>
          </a:xfrm>
          <a:noFill/>
          <a:ln/>
        </p:spPr>
        <p:txBody>
          <a:bodyPr lIns="92075" tIns="46038" rIns="92075" bIns="46038"/>
          <a:lstStyle/>
          <a:p>
            <a:pPr defTabSz="762000">
              <a:lnSpc>
                <a:spcPct val="80000"/>
              </a:lnSpc>
              <a:spcBef>
                <a:spcPct val="0"/>
              </a:spcBef>
            </a:pPr>
            <a:r>
              <a:rPr lang="cs-CZ" altLang="cs-CZ" sz="2800" b="1" dirty="0">
                <a:solidFill>
                  <a:schemeClr val="tx1"/>
                </a:solidFill>
                <a:latin typeface="Arial" panose="020B0604020202020204" pitchFamily="34" charset="0"/>
                <a:cs typeface="Arial" panose="020B0604020202020204" pitchFamily="34" charset="0"/>
              </a:rPr>
              <a:t>Uživatelský SW</a:t>
            </a:r>
          </a:p>
          <a:p>
            <a:pPr defTabSz="762000">
              <a:lnSpc>
                <a:spcPct val="80000"/>
              </a:lnSpc>
              <a:spcBef>
                <a:spcPct val="0"/>
              </a:spcBef>
            </a:pPr>
            <a:endParaRPr lang="cs-CZ" altLang="cs-CZ" dirty="0">
              <a:solidFill>
                <a:schemeClr val="tx1"/>
              </a:solidFill>
              <a:latin typeface="Arial" panose="020B0604020202020204" pitchFamily="34" charset="0"/>
              <a:cs typeface="Arial" panose="020B0604020202020204" pitchFamily="34" charset="0"/>
            </a:endParaRPr>
          </a:p>
          <a:p>
            <a:pPr lvl="1" defTabSz="762000">
              <a:spcBef>
                <a:spcPct val="0"/>
              </a:spcBef>
            </a:pPr>
            <a:r>
              <a:rPr lang="cs-CZ" altLang="cs-CZ" sz="2400" b="1" dirty="0">
                <a:solidFill>
                  <a:schemeClr val="tx1"/>
                </a:solidFill>
                <a:latin typeface="Arial" panose="020B0604020202020204" pitchFamily="34" charset="0"/>
                <a:cs typeface="Arial" panose="020B0604020202020204" pitchFamily="34" charset="0"/>
              </a:rPr>
              <a:t>používá „koncový uživatel“ - k řešení konkrétních specifických problémů a úloh</a:t>
            </a:r>
            <a:endParaRPr lang="cs-CZ" altLang="cs-CZ" sz="2400" dirty="0">
              <a:solidFill>
                <a:schemeClr val="tx1"/>
              </a:solidFill>
              <a:latin typeface="Arial" panose="020B0604020202020204" pitchFamily="34" charset="0"/>
              <a:cs typeface="Arial" panose="020B0604020202020204" pitchFamily="34" charset="0"/>
            </a:endParaRPr>
          </a:p>
          <a:p>
            <a:pPr marL="1162050" lvl="2" defTabSz="762000">
              <a:spcBef>
                <a:spcPct val="0"/>
              </a:spcBef>
            </a:pPr>
            <a:r>
              <a:rPr lang="cs-CZ" altLang="cs-CZ" sz="2000" dirty="0">
                <a:solidFill>
                  <a:schemeClr val="tx1"/>
                </a:solidFill>
                <a:latin typeface="Arial" panose="020B0604020202020204" pitchFamily="34" charset="0"/>
                <a:cs typeface="Arial" panose="020B0604020202020204" pitchFamily="34" charset="0"/>
              </a:rPr>
              <a:t>specializovaný SW</a:t>
            </a:r>
          </a:p>
          <a:p>
            <a:pPr marL="1162050" lvl="2" defTabSz="762000">
              <a:spcBef>
                <a:spcPct val="0"/>
              </a:spcBef>
            </a:pPr>
            <a:r>
              <a:rPr lang="cs-CZ" altLang="cs-CZ" sz="2000" dirty="0">
                <a:solidFill>
                  <a:schemeClr val="tx1"/>
                </a:solidFill>
                <a:latin typeface="Arial" panose="020B0604020202020204" pitchFamily="34" charset="0"/>
                <a:cs typeface="Arial" panose="020B0604020202020204" pitchFamily="34" charset="0"/>
              </a:rPr>
              <a:t>typový SW</a:t>
            </a:r>
          </a:p>
          <a:p>
            <a:pPr marL="1162050" lvl="2" defTabSz="762000">
              <a:lnSpc>
                <a:spcPct val="80000"/>
              </a:lnSpc>
              <a:spcBef>
                <a:spcPct val="0"/>
              </a:spcBef>
            </a:pPr>
            <a:endParaRPr lang="cs-CZ" altLang="cs-CZ" sz="2000" dirty="0">
              <a:solidFill>
                <a:schemeClr val="tx1"/>
              </a:solidFill>
              <a:latin typeface="Arial" panose="020B0604020202020204" pitchFamily="34" charset="0"/>
              <a:cs typeface="Arial" panose="020B0604020202020204" pitchFamily="34" charset="0"/>
            </a:endParaRPr>
          </a:p>
          <a:p>
            <a:pPr lvl="1" defTabSz="762000">
              <a:lnSpc>
                <a:spcPct val="80000"/>
              </a:lnSpc>
              <a:spcBef>
                <a:spcPct val="0"/>
              </a:spcBef>
            </a:pPr>
            <a:r>
              <a:rPr lang="cs-CZ" altLang="cs-CZ" sz="2400" dirty="0">
                <a:solidFill>
                  <a:schemeClr val="tx1"/>
                </a:solidFill>
                <a:latin typeface="Arial" panose="020B0604020202020204" pitchFamily="34" charset="0"/>
                <a:cs typeface="Arial" panose="020B0604020202020204" pitchFamily="34" charset="0"/>
              </a:rPr>
              <a:t>osobní počítače - SW pro osobní informatiku: </a:t>
            </a:r>
          </a:p>
          <a:p>
            <a:pPr marL="1162050" lvl="2" defTabSz="762000"/>
            <a:r>
              <a:rPr lang="cs-CZ" altLang="cs-CZ" sz="2000" dirty="0">
                <a:solidFill>
                  <a:schemeClr val="tx1"/>
                </a:solidFill>
                <a:latin typeface="Arial" panose="020B0604020202020204" pitchFamily="34" charset="0"/>
                <a:cs typeface="Arial" panose="020B0604020202020204" pitchFamily="34" charset="0"/>
              </a:rPr>
              <a:t>textové procesory (Word)</a:t>
            </a:r>
          </a:p>
          <a:p>
            <a:pPr marL="1162050" lvl="2" defTabSz="762000"/>
            <a:r>
              <a:rPr lang="cs-CZ" altLang="cs-CZ" sz="2000" dirty="0">
                <a:solidFill>
                  <a:schemeClr val="tx1"/>
                </a:solidFill>
                <a:latin typeface="Arial" panose="020B0604020202020204" pitchFamily="34" charset="0"/>
                <a:cs typeface="Arial" panose="020B0604020202020204" pitchFamily="34" charset="0"/>
              </a:rPr>
              <a:t>tabulkové kalkulátory (Excel) </a:t>
            </a:r>
          </a:p>
          <a:p>
            <a:pPr marL="1162050" lvl="2" defTabSz="762000"/>
            <a:r>
              <a:rPr lang="cs-CZ" altLang="cs-CZ" sz="2000" dirty="0">
                <a:solidFill>
                  <a:schemeClr val="tx1"/>
                </a:solidFill>
                <a:latin typeface="Arial" panose="020B0604020202020204" pitchFamily="34" charset="0"/>
                <a:cs typeface="Arial" panose="020B0604020202020204" pitchFamily="34" charset="0"/>
              </a:rPr>
              <a:t>databázové prostředky (</a:t>
            </a:r>
            <a:r>
              <a:rPr lang="cs-CZ" altLang="cs-CZ" sz="2000" dirty="0" err="1">
                <a:solidFill>
                  <a:schemeClr val="tx1"/>
                </a:solidFill>
                <a:latin typeface="Arial" panose="020B0604020202020204" pitchFamily="34" charset="0"/>
                <a:cs typeface="Arial" panose="020B0604020202020204" pitchFamily="34" charset="0"/>
              </a:rPr>
              <a:t>Access,Oracle</a:t>
            </a:r>
            <a:r>
              <a:rPr lang="cs-CZ" altLang="cs-CZ" sz="2000" dirty="0">
                <a:solidFill>
                  <a:schemeClr val="tx1"/>
                </a:solidFill>
                <a:latin typeface="Arial" panose="020B0604020202020204" pitchFamily="34" charset="0"/>
                <a:cs typeface="Arial" panose="020B0604020202020204" pitchFamily="34" charset="0"/>
              </a:rPr>
              <a:t>,  ...)</a:t>
            </a:r>
          </a:p>
          <a:p>
            <a:pPr marL="1162050" lvl="2" defTabSz="762000"/>
            <a:r>
              <a:rPr lang="cs-CZ" altLang="cs-CZ" sz="2000" dirty="0">
                <a:solidFill>
                  <a:schemeClr val="tx1"/>
                </a:solidFill>
                <a:latin typeface="Arial" panose="020B0604020202020204" pitchFamily="34" charset="0"/>
                <a:cs typeface="Arial" panose="020B0604020202020204" pitchFamily="34" charset="0"/>
              </a:rPr>
              <a:t>grafika, DTP</a:t>
            </a:r>
          </a:p>
          <a:p>
            <a:pPr marL="1162050" lvl="2" defTabSz="762000"/>
            <a:r>
              <a:rPr lang="cs-CZ" altLang="cs-CZ" sz="2000" dirty="0">
                <a:solidFill>
                  <a:schemeClr val="tx1"/>
                </a:solidFill>
                <a:latin typeface="Arial" panose="020B0604020202020204" pitchFamily="34" charset="0"/>
                <a:cs typeface="Arial" panose="020B0604020202020204" pitchFamily="34" charset="0"/>
              </a:rPr>
              <a:t>multimédia</a:t>
            </a:r>
          </a:p>
        </p:txBody>
      </p:sp>
      <p:grpSp>
        <p:nvGrpSpPr>
          <p:cNvPr id="187396" name="Group 4"/>
          <p:cNvGrpSpPr>
            <a:grpSpLocks/>
          </p:cNvGrpSpPr>
          <p:nvPr/>
        </p:nvGrpSpPr>
        <p:grpSpPr bwMode="auto">
          <a:xfrm>
            <a:off x="5791200" y="5105400"/>
            <a:ext cx="2971800" cy="1358900"/>
            <a:chOff x="3648" y="3216"/>
            <a:chExt cx="1872" cy="856"/>
          </a:xfrm>
        </p:grpSpPr>
        <p:sp>
          <p:nvSpPr>
            <p:cNvPr id="187397" name="Rectangle 5"/>
            <p:cNvSpPr>
              <a:spLocks noChangeArrowheads="1"/>
            </p:cNvSpPr>
            <p:nvPr/>
          </p:nvSpPr>
          <p:spPr bwMode="auto">
            <a:xfrm>
              <a:off x="3648" y="3216"/>
              <a:ext cx="1872" cy="856"/>
            </a:xfrm>
            <a:prstGeom prst="rect">
              <a:avLst/>
            </a:prstGeom>
            <a:solidFill>
              <a:schemeClr val="hlink"/>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a:solidFill>
                    <a:schemeClr val="tx1"/>
                  </a:solidFill>
                  <a:latin typeface="Arial" pitchFamily="34" charset="0"/>
                </a:defRPr>
              </a:lvl1pPr>
              <a:lvl2pPr marL="571500" defTabSz="762000">
                <a:defRPr>
                  <a:solidFill>
                    <a:schemeClr val="tx1"/>
                  </a:solidFill>
                  <a:latin typeface="Arial" pitchFamily="34" charset="0"/>
                </a:defRPr>
              </a:lvl2pPr>
              <a:lvl3pPr marL="1143000" defTabSz="762000">
                <a:defRPr>
                  <a:solidFill>
                    <a:schemeClr val="tx1"/>
                  </a:solidFill>
                  <a:latin typeface="Arial" pitchFamily="34" charset="0"/>
                </a:defRPr>
              </a:lvl3pPr>
              <a:lvl4pPr marL="1714500" defTabSz="762000">
                <a:defRPr>
                  <a:solidFill>
                    <a:schemeClr val="tx1"/>
                  </a:solidFill>
                  <a:latin typeface="Arial" pitchFamily="34" charset="0"/>
                </a:defRPr>
              </a:lvl4pPr>
              <a:lvl5pPr marL="2286000" defTabSz="762000">
                <a:defRPr>
                  <a:solidFill>
                    <a:schemeClr val="tx1"/>
                  </a:solidFill>
                  <a:latin typeface="Arial" pitchFamily="34" charset="0"/>
                </a:defRPr>
              </a:lvl5pPr>
              <a:lvl6pPr marL="2743200" defTabSz="762000" fontAlgn="base">
                <a:spcBef>
                  <a:spcPct val="0"/>
                </a:spcBef>
                <a:spcAft>
                  <a:spcPct val="0"/>
                </a:spcAft>
                <a:defRPr>
                  <a:solidFill>
                    <a:schemeClr val="tx1"/>
                  </a:solidFill>
                  <a:latin typeface="Arial" pitchFamily="34" charset="0"/>
                </a:defRPr>
              </a:lvl6pPr>
              <a:lvl7pPr marL="3200400" defTabSz="762000" fontAlgn="base">
                <a:spcBef>
                  <a:spcPct val="0"/>
                </a:spcBef>
                <a:spcAft>
                  <a:spcPct val="0"/>
                </a:spcAft>
                <a:defRPr>
                  <a:solidFill>
                    <a:schemeClr val="tx1"/>
                  </a:solidFill>
                  <a:latin typeface="Arial" pitchFamily="34" charset="0"/>
                </a:defRPr>
              </a:lvl7pPr>
              <a:lvl8pPr marL="3657600" defTabSz="762000" fontAlgn="base">
                <a:spcBef>
                  <a:spcPct val="0"/>
                </a:spcBef>
                <a:spcAft>
                  <a:spcPct val="0"/>
                </a:spcAft>
                <a:defRPr>
                  <a:solidFill>
                    <a:schemeClr val="tx1"/>
                  </a:solidFill>
                  <a:latin typeface="Arial" pitchFamily="34" charset="0"/>
                </a:defRPr>
              </a:lvl8pPr>
              <a:lvl9pPr marL="4114800" defTabSz="762000" fontAlgn="base">
                <a:spcBef>
                  <a:spcPct val="0"/>
                </a:spcBef>
                <a:spcAft>
                  <a:spcPct val="0"/>
                </a:spcAft>
                <a:defRPr>
                  <a:solidFill>
                    <a:schemeClr val="tx1"/>
                  </a:solidFill>
                  <a:latin typeface="Arial" pitchFamily="34" charset="0"/>
                </a:defRPr>
              </a:lvl9pPr>
            </a:lstStyle>
            <a:p>
              <a:pPr algn="ctr" eaLnBrk="0" hangingPunct="0">
                <a:spcAft>
                  <a:spcPct val="200000"/>
                </a:spcAft>
              </a:pPr>
              <a:endParaRPr lang="cs-CZ" altLang="cs-CZ" sz="2400">
                <a:latin typeface="Times New Roman CE" charset="-18"/>
              </a:endParaRPr>
            </a:p>
          </p:txBody>
        </p:sp>
        <p:sp>
          <p:nvSpPr>
            <p:cNvPr id="187398" name="Text Box 6"/>
            <p:cNvSpPr txBox="1">
              <a:spLocks noChangeArrowheads="1"/>
            </p:cNvSpPr>
            <p:nvPr/>
          </p:nvSpPr>
          <p:spPr bwMode="auto">
            <a:xfrm>
              <a:off x="3648" y="3256"/>
              <a:ext cx="185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itchFamily="34" charset="0"/>
                </a:defRPr>
              </a:lvl1pPr>
              <a:lvl2pPr marL="571500" defTabSz="762000">
                <a:defRPr>
                  <a:solidFill>
                    <a:schemeClr val="tx1"/>
                  </a:solidFill>
                  <a:latin typeface="Arial" pitchFamily="34" charset="0"/>
                </a:defRPr>
              </a:lvl2pPr>
              <a:lvl3pPr marL="1143000" defTabSz="762000">
                <a:defRPr>
                  <a:solidFill>
                    <a:schemeClr val="tx1"/>
                  </a:solidFill>
                  <a:latin typeface="Arial" pitchFamily="34" charset="0"/>
                </a:defRPr>
              </a:lvl3pPr>
              <a:lvl4pPr marL="1714500" defTabSz="762000">
                <a:defRPr>
                  <a:solidFill>
                    <a:schemeClr val="tx1"/>
                  </a:solidFill>
                  <a:latin typeface="Arial" pitchFamily="34" charset="0"/>
                </a:defRPr>
              </a:lvl4pPr>
              <a:lvl5pPr marL="2286000" defTabSz="762000">
                <a:defRPr>
                  <a:solidFill>
                    <a:schemeClr val="tx1"/>
                  </a:solidFill>
                  <a:latin typeface="Arial" pitchFamily="34" charset="0"/>
                </a:defRPr>
              </a:lvl5pPr>
              <a:lvl6pPr marL="2743200" defTabSz="762000" fontAlgn="base">
                <a:spcBef>
                  <a:spcPct val="0"/>
                </a:spcBef>
                <a:spcAft>
                  <a:spcPct val="0"/>
                </a:spcAft>
                <a:defRPr>
                  <a:solidFill>
                    <a:schemeClr val="tx1"/>
                  </a:solidFill>
                  <a:latin typeface="Arial" pitchFamily="34" charset="0"/>
                </a:defRPr>
              </a:lvl6pPr>
              <a:lvl7pPr marL="3200400" defTabSz="762000" fontAlgn="base">
                <a:spcBef>
                  <a:spcPct val="0"/>
                </a:spcBef>
                <a:spcAft>
                  <a:spcPct val="0"/>
                </a:spcAft>
                <a:defRPr>
                  <a:solidFill>
                    <a:schemeClr val="tx1"/>
                  </a:solidFill>
                  <a:latin typeface="Arial" pitchFamily="34" charset="0"/>
                </a:defRPr>
              </a:lvl7pPr>
              <a:lvl8pPr marL="3657600" defTabSz="762000" fontAlgn="base">
                <a:spcBef>
                  <a:spcPct val="0"/>
                </a:spcBef>
                <a:spcAft>
                  <a:spcPct val="0"/>
                </a:spcAft>
                <a:defRPr>
                  <a:solidFill>
                    <a:schemeClr val="tx1"/>
                  </a:solidFill>
                  <a:latin typeface="Arial" pitchFamily="34" charset="0"/>
                </a:defRPr>
              </a:lvl8pPr>
              <a:lvl9pPr marL="4114800" defTabSz="762000" fontAlgn="base">
                <a:spcBef>
                  <a:spcPct val="0"/>
                </a:spcBef>
                <a:spcAft>
                  <a:spcPct val="0"/>
                </a:spcAft>
                <a:defRPr>
                  <a:solidFill>
                    <a:schemeClr val="tx1"/>
                  </a:solidFill>
                  <a:latin typeface="Arial" pitchFamily="34" charset="0"/>
                </a:defRPr>
              </a:lvl9pPr>
            </a:lstStyle>
            <a:p>
              <a:pPr eaLnBrk="0" hangingPunct="0"/>
              <a:r>
                <a:rPr lang="cs-CZ" altLang="cs-CZ" sz="1200">
                  <a:latin typeface="Times New Roman CE" charset="-18"/>
                </a:rPr>
                <a:t>APLIKAČNÍ PROGRAMOVÉ VYBAVENÍ</a:t>
              </a:r>
              <a:endParaRPr lang="cs-CZ" altLang="cs-CZ" sz="2000">
                <a:latin typeface="Times New Roman CE" charset="-18"/>
              </a:endParaRPr>
            </a:p>
          </p:txBody>
        </p:sp>
        <p:sp>
          <p:nvSpPr>
            <p:cNvPr id="187399" name="Rectangle 7"/>
            <p:cNvSpPr>
              <a:spLocks noChangeArrowheads="1"/>
            </p:cNvSpPr>
            <p:nvPr/>
          </p:nvSpPr>
          <p:spPr bwMode="auto">
            <a:xfrm>
              <a:off x="3771" y="3463"/>
              <a:ext cx="1567" cy="609"/>
            </a:xfrm>
            <a:prstGeom prst="rect">
              <a:avLst/>
            </a:prstGeom>
            <a:solidFill>
              <a:srgbClr val="FFFF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a:solidFill>
                    <a:schemeClr val="tx1"/>
                  </a:solidFill>
                  <a:latin typeface="Arial" pitchFamily="34" charset="0"/>
                </a:defRPr>
              </a:lvl1pPr>
              <a:lvl2pPr marL="571500" defTabSz="762000">
                <a:defRPr>
                  <a:solidFill>
                    <a:schemeClr val="tx1"/>
                  </a:solidFill>
                  <a:latin typeface="Arial" pitchFamily="34" charset="0"/>
                </a:defRPr>
              </a:lvl2pPr>
              <a:lvl3pPr marL="1143000" defTabSz="762000">
                <a:defRPr>
                  <a:solidFill>
                    <a:schemeClr val="tx1"/>
                  </a:solidFill>
                  <a:latin typeface="Arial" pitchFamily="34" charset="0"/>
                </a:defRPr>
              </a:lvl3pPr>
              <a:lvl4pPr marL="1714500" defTabSz="762000">
                <a:defRPr>
                  <a:solidFill>
                    <a:schemeClr val="tx1"/>
                  </a:solidFill>
                  <a:latin typeface="Arial" pitchFamily="34" charset="0"/>
                </a:defRPr>
              </a:lvl4pPr>
              <a:lvl5pPr marL="2286000" defTabSz="762000">
                <a:defRPr>
                  <a:solidFill>
                    <a:schemeClr val="tx1"/>
                  </a:solidFill>
                  <a:latin typeface="Arial" pitchFamily="34" charset="0"/>
                </a:defRPr>
              </a:lvl5pPr>
              <a:lvl6pPr marL="2743200" defTabSz="762000" fontAlgn="base">
                <a:spcBef>
                  <a:spcPct val="0"/>
                </a:spcBef>
                <a:spcAft>
                  <a:spcPct val="0"/>
                </a:spcAft>
                <a:defRPr>
                  <a:solidFill>
                    <a:schemeClr val="tx1"/>
                  </a:solidFill>
                  <a:latin typeface="Arial" pitchFamily="34" charset="0"/>
                </a:defRPr>
              </a:lvl6pPr>
              <a:lvl7pPr marL="3200400" defTabSz="762000" fontAlgn="base">
                <a:spcBef>
                  <a:spcPct val="0"/>
                </a:spcBef>
                <a:spcAft>
                  <a:spcPct val="0"/>
                </a:spcAft>
                <a:defRPr>
                  <a:solidFill>
                    <a:schemeClr val="tx1"/>
                  </a:solidFill>
                  <a:latin typeface="Arial" pitchFamily="34" charset="0"/>
                </a:defRPr>
              </a:lvl7pPr>
              <a:lvl8pPr marL="3657600" defTabSz="762000" fontAlgn="base">
                <a:spcBef>
                  <a:spcPct val="0"/>
                </a:spcBef>
                <a:spcAft>
                  <a:spcPct val="0"/>
                </a:spcAft>
                <a:defRPr>
                  <a:solidFill>
                    <a:schemeClr val="tx1"/>
                  </a:solidFill>
                  <a:latin typeface="Arial" pitchFamily="34" charset="0"/>
                </a:defRPr>
              </a:lvl8pPr>
              <a:lvl9pPr marL="4114800" defTabSz="762000" fontAlgn="base">
                <a:spcBef>
                  <a:spcPct val="0"/>
                </a:spcBef>
                <a:spcAft>
                  <a:spcPct val="0"/>
                </a:spcAft>
                <a:defRPr>
                  <a:solidFill>
                    <a:schemeClr val="tx1"/>
                  </a:solidFill>
                  <a:latin typeface="Arial" pitchFamily="34" charset="0"/>
                </a:defRPr>
              </a:lvl9pPr>
            </a:lstStyle>
            <a:p>
              <a:pPr algn="ctr" eaLnBrk="0" hangingPunct="0">
                <a:spcAft>
                  <a:spcPct val="550000"/>
                </a:spcAft>
              </a:pPr>
              <a:endParaRPr lang="cs-CZ" altLang="cs-CZ" sz="2400">
                <a:latin typeface="Times New Roman CE" charset="-18"/>
              </a:endParaRPr>
            </a:p>
          </p:txBody>
        </p:sp>
        <p:sp>
          <p:nvSpPr>
            <p:cNvPr id="187400" name="Text Box 8"/>
            <p:cNvSpPr txBox="1">
              <a:spLocks noChangeArrowheads="1"/>
            </p:cNvSpPr>
            <p:nvPr/>
          </p:nvSpPr>
          <p:spPr bwMode="auto">
            <a:xfrm>
              <a:off x="3792" y="3440"/>
              <a:ext cx="16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pitchFamily="34" charset="0"/>
                </a:defRPr>
              </a:lvl1pPr>
              <a:lvl2pPr marL="571500" defTabSz="762000">
                <a:defRPr>
                  <a:solidFill>
                    <a:schemeClr val="tx1"/>
                  </a:solidFill>
                  <a:latin typeface="Arial" pitchFamily="34" charset="0"/>
                </a:defRPr>
              </a:lvl2pPr>
              <a:lvl3pPr marL="1143000" defTabSz="762000">
                <a:defRPr>
                  <a:solidFill>
                    <a:schemeClr val="tx1"/>
                  </a:solidFill>
                  <a:latin typeface="Arial" pitchFamily="34" charset="0"/>
                </a:defRPr>
              </a:lvl3pPr>
              <a:lvl4pPr marL="1714500" defTabSz="762000">
                <a:defRPr>
                  <a:solidFill>
                    <a:schemeClr val="tx1"/>
                  </a:solidFill>
                  <a:latin typeface="Arial" pitchFamily="34" charset="0"/>
                </a:defRPr>
              </a:lvl4pPr>
              <a:lvl5pPr marL="2286000" defTabSz="762000">
                <a:defRPr>
                  <a:solidFill>
                    <a:schemeClr val="tx1"/>
                  </a:solidFill>
                  <a:latin typeface="Arial" pitchFamily="34" charset="0"/>
                </a:defRPr>
              </a:lvl5pPr>
              <a:lvl6pPr marL="2743200" defTabSz="762000" fontAlgn="base">
                <a:spcBef>
                  <a:spcPct val="0"/>
                </a:spcBef>
                <a:spcAft>
                  <a:spcPct val="0"/>
                </a:spcAft>
                <a:defRPr>
                  <a:solidFill>
                    <a:schemeClr val="tx1"/>
                  </a:solidFill>
                  <a:latin typeface="Arial" pitchFamily="34" charset="0"/>
                </a:defRPr>
              </a:lvl6pPr>
              <a:lvl7pPr marL="3200400" defTabSz="762000" fontAlgn="base">
                <a:spcBef>
                  <a:spcPct val="0"/>
                </a:spcBef>
                <a:spcAft>
                  <a:spcPct val="0"/>
                </a:spcAft>
                <a:defRPr>
                  <a:solidFill>
                    <a:schemeClr val="tx1"/>
                  </a:solidFill>
                  <a:latin typeface="Arial" pitchFamily="34" charset="0"/>
                </a:defRPr>
              </a:lvl7pPr>
              <a:lvl8pPr marL="3657600" defTabSz="762000" fontAlgn="base">
                <a:spcBef>
                  <a:spcPct val="0"/>
                </a:spcBef>
                <a:spcAft>
                  <a:spcPct val="0"/>
                </a:spcAft>
                <a:defRPr>
                  <a:solidFill>
                    <a:schemeClr val="tx1"/>
                  </a:solidFill>
                  <a:latin typeface="Arial" pitchFamily="34" charset="0"/>
                </a:defRPr>
              </a:lvl8pPr>
              <a:lvl9pPr marL="4114800" defTabSz="762000" fontAlgn="base">
                <a:spcBef>
                  <a:spcPct val="0"/>
                </a:spcBef>
                <a:spcAft>
                  <a:spcPct val="0"/>
                </a:spcAft>
                <a:defRPr>
                  <a:solidFill>
                    <a:schemeClr val="tx1"/>
                  </a:solidFill>
                  <a:latin typeface="Arial" pitchFamily="34" charset="0"/>
                </a:defRPr>
              </a:lvl9pPr>
            </a:lstStyle>
            <a:p>
              <a:pPr algn="ctr" eaLnBrk="0" hangingPunct="0"/>
              <a:r>
                <a:rPr lang="cs-CZ" altLang="cs-CZ" sz="1000">
                  <a:latin typeface="Times New Roman CE" charset="-18"/>
                </a:rPr>
                <a:t>PROGRAMOVÉ PROSTŘEDKY PRO PRÁCI KONCOVÉHO UŽIVATELE</a:t>
              </a:r>
              <a:endParaRPr lang="cs-CZ" altLang="cs-CZ" sz="2000">
                <a:latin typeface="Times New Roman CE" charset="-18"/>
              </a:endParaRPr>
            </a:p>
          </p:txBody>
        </p:sp>
        <p:sp>
          <p:nvSpPr>
            <p:cNvPr id="187401" name="Rectangle 9"/>
            <p:cNvSpPr>
              <a:spLocks noChangeArrowheads="1"/>
            </p:cNvSpPr>
            <p:nvPr/>
          </p:nvSpPr>
          <p:spPr bwMode="auto">
            <a:xfrm>
              <a:off x="4069" y="3673"/>
              <a:ext cx="1094" cy="399"/>
            </a:xfrm>
            <a:prstGeom prst="rect">
              <a:avLst/>
            </a:prstGeom>
            <a:solidFill>
              <a:schemeClr val="hlink"/>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a:solidFill>
                    <a:schemeClr val="tx1"/>
                  </a:solidFill>
                  <a:latin typeface="Arial" pitchFamily="34" charset="0"/>
                </a:defRPr>
              </a:lvl1pPr>
              <a:lvl2pPr marL="571500" defTabSz="762000">
                <a:defRPr>
                  <a:solidFill>
                    <a:schemeClr val="tx1"/>
                  </a:solidFill>
                  <a:latin typeface="Arial" pitchFamily="34" charset="0"/>
                </a:defRPr>
              </a:lvl2pPr>
              <a:lvl3pPr marL="1143000" defTabSz="762000">
                <a:defRPr>
                  <a:solidFill>
                    <a:schemeClr val="tx1"/>
                  </a:solidFill>
                  <a:latin typeface="Arial" pitchFamily="34" charset="0"/>
                </a:defRPr>
              </a:lvl3pPr>
              <a:lvl4pPr marL="1714500" defTabSz="762000">
                <a:defRPr>
                  <a:solidFill>
                    <a:schemeClr val="tx1"/>
                  </a:solidFill>
                  <a:latin typeface="Arial" pitchFamily="34" charset="0"/>
                </a:defRPr>
              </a:lvl4pPr>
              <a:lvl5pPr marL="2286000" defTabSz="762000">
                <a:defRPr>
                  <a:solidFill>
                    <a:schemeClr val="tx1"/>
                  </a:solidFill>
                  <a:latin typeface="Arial" pitchFamily="34" charset="0"/>
                </a:defRPr>
              </a:lvl5pPr>
              <a:lvl6pPr marL="2743200" defTabSz="762000" fontAlgn="base">
                <a:spcBef>
                  <a:spcPct val="0"/>
                </a:spcBef>
                <a:spcAft>
                  <a:spcPct val="0"/>
                </a:spcAft>
                <a:defRPr>
                  <a:solidFill>
                    <a:schemeClr val="tx1"/>
                  </a:solidFill>
                  <a:latin typeface="Arial" pitchFamily="34" charset="0"/>
                </a:defRPr>
              </a:lvl6pPr>
              <a:lvl7pPr marL="3200400" defTabSz="762000" fontAlgn="base">
                <a:spcBef>
                  <a:spcPct val="0"/>
                </a:spcBef>
                <a:spcAft>
                  <a:spcPct val="0"/>
                </a:spcAft>
                <a:defRPr>
                  <a:solidFill>
                    <a:schemeClr val="tx1"/>
                  </a:solidFill>
                  <a:latin typeface="Arial" pitchFamily="34" charset="0"/>
                </a:defRPr>
              </a:lvl7pPr>
              <a:lvl8pPr marL="3657600" defTabSz="762000" fontAlgn="base">
                <a:spcBef>
                  <a:spcPct val="0"/>
                </a:spcBef>
                <a:spcAft>
                  <a:spcPct val="0"/>
                </a:spcAft>
                <a:defRPr>
                  <a:solidFill>
                    <a:schemeClr val="tx1"/>
                  </a:solidFill>
                  <a:latin typeface="Arial" pitchFamily="34" charset="0"/>
                </a:defRPr>
              </a:lvl8pPr>
              <a:lvl9pPr marL="4114800" defTabSz="762000" fontAlgn="base">
                <a:spcBef>
                  <a:spcPct val="0"/>
                </a:spcBef>
                <a:spcAft>
                  <a:spcPct val="0"/>
                </a:spcAft>
                <a:defRPr>
                  <a:solidFill>
                    <a:schemeClr val="tx1"/>
                  </a:solidFill>
                  <a:latin typeface="Arial" pitchFamily="34" charset="0"/>
                </a:defRPr>
              </a:lvl9pPr>
            </a:lstStyle>
            <a:p>
              <a:pPr algn="ctr" eaLnBrk="0" hangingPunct="0">
                <a:spcAft>
                  <a:spcPct val="200000"/>
                </a:spcAft>
              </a:pPr>
              <a:r>
                <a:rPr lang="cs-CZ" altLang="cs-CZ" sz="1200">
                  <a:latin typeface="Times New Roman CE" charset="-18"/>
                </a:rPr>
                <a:t>ZÁKLADNÍ SOFTWARE</a:t>
              </a:r>
              <a:endParaRPr lang="cs-CZ" altLang="cs-CZ" sz="2400">
                <a:latin typeface="Times New Roman CE" charset="-18"/>
              </a:endParaRPr>
            </a:p>
          </p:txBody>
        </p:sp>
        <p:sp>
          <p:nvSpPr>
            <p:cNvPr id="187402" name="Rectangle 10"/>
            <p:cNvSpPr>
              <a:spLocks noChangeArrowheads="1"/>
            </p:cNvSpPr>
            <p:nvPr/>
          </p:nvSpPr>
          <p:spPr bwMode="auto">
            <a:xfrm>
              <a:off x="4231" y="3929"/>
              <a:ext cx="715" cy="143"/>
            </a:xfrm>
            <a:prstGeom prst="rect">
              <a:avLst/>
            </a:prstGeom>
            <a:solidFill>
              <a:schemeClr val="hlink"/>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a:solidFill>
                    <a:schemeClr val="tx1"/>
                  </a:solidFill>
                  <a:latin typeface="Arial" pitchFamily="34" charset="0"/>
                </a:defRPr>
              </a:lvl1pPr>
              <a:lvl2pPr marL="571500" defTabSz="762000">
                <a:defRPr>
                  <a:solidFill>
                    <a:schemeClr val="tx1"/>
                  </a:solidFill>
                  <a:latin typeface="Arial" pitchFamily="34" charset="0"/>
                </a:defRPr>
              </a:lvl2pPr>
              <a:lvl3pPr marL="1143000" defTabSz="762000">
                <a:defRPr>
                  <a:solidFill>
                    <a:schemeClr val="tx1"/>
                  </a:solidFill>
                  <a:latin typeface="Arial" pitchFamily="34" charset="0"/>
                </a:defRPr>
              </a:lvl3pPr>
              <a:lvl4pPr marL="1714500" defTabSz="762000">
                <a:defRPr>
                  <a:solidFill>
                    <a:schemeClr val="tx1"/>
                  </a:solidFill>
                  <a:latin typeface="Arial" pitchFamily="34" charset="0"/>
                </a:defRPr>
              </a:lvl4pPr>
              <a:lvl5pPr marL="2286000" defTabSz="762000">
                <a:defRPr>
                  <a:solidFill>
                    <a:schemeClr val="tx1"/>
                  </a:solidFill>
                  <a:latin typeface="Arial" pitchFamily="34" charset="0"/>
                </a:defRPr>
              </a:lvl5pPr>
              <a:lvl6pPr marL="2743200" defTabSz="762000" fontAlgn="base">
                <a:spcBef>
                  <a:spcPct val="0"/>
                </a:spcBef>
                <a:spcAft>
                  <a:spcPct val="0"/>
                </a:spcAft>
                <a:defRPr>
                  <a:solidFill>
                    <a:schemeClr val="tx1"/>
                  </a:solidFill>
                  <a:latin typeface="Arial" pitchFamily="34" charset="0"/>
                </a:defRPr>
              </a:lvl6pPr>
              <a:lvl7pPr marL="3200400" defTabSz="762000" fontAlgn="base">
                <a:spcBef>
                  <a:spcPct val="0"/>
                </a:spcBef>
                <a:spcAft>
                  <a:spcPct val="0"/>
                </a:spcAft>
                <a:defRPr>
                  <a:solidFill>
                    <a:schemeClr val="tx1"/>
                  </a:solidFill>
                  <a:latin typeface="Arial" pitchFamily="34" charset="0"/>
                </a:defRPr>
              </a:lvl7pPr>
              <a:lvl8pPr marL="3657600" defTabSz="762000" fontAlgn="base">
                <a:spcBef>
                  <a:spcPct val="0"/>
                </a:spcBef>
                <a:spcAft>
                  <a:spcPct val="0"/>
                </a:spcAft>
                <a:defRPr>
                  <a:solidFill>
                    <a:schemeClr val="tx1"/>
                  </a:solidFill>
                  <a:latin typeface="Arial" pitchFamily="34" charset="0"/>
                </a:defRPr>
              </a:lvl8pPr>
              <a:lvl9pPr marL="4114800" defTabSz="762000" fontAlgn="base">
                <a:spcBef>
                  <a:spcPct val="0"/>
                </a:spcBef>
                <a:spcAft>
                  <a:spcPct val="0"/>
                </a:spcAft>
                <a:defRPr>
                  <a:solidFill>
                    <a:schemeClr val="tx1"/>
                  </a:solidFill>
                  <a:latin typeface="Arial" pitchFamily="34" charset="0"/>
                </a:defRPr>
              </a:lvl9pPr>
            </a:lstStyle>
            <a:p>
              <a:pPr algn="ctr" eaLnBrk="0" hangingPunct="0"/>
              <a:r>
                <a:rPr lang="cs-CZ" altLang="cs-CZ" sz="1200">
                  <a:latin typeface="Times New Roman CE" charset="-18"/>
                </a:rPr>
                <a:t>HARDWARE</a:t>
              </a:r>
              <a:endParaRPr lang="cs-CZ" altLang="cs-CZ" sz="2400">
                <a:latin typeface="Times New Roman CE" charset="-18"/>
              </a:endParaRPr>
            </a:p>
          </p:txBody>
        </p:sp>
      </p:grpSp>
      <p:sp>
        <p:nvSpPr>
          <p:cNvPr id="2" name="Zástupný symbol pro číslo snímku 1"/>
          <p:cNvSpPr>
            <a:spLocks noGrp="1"/>
          </p:cNvSpPr>
          <p:nvPr>
            <p:ph type="sldNum" sz="quarter" idx="12"/>
          </p:nvPr>
        </p:nvSpPr>
        <p:spPr/>
        <p:txBody>
          <a:bodyPr/>
          <a:lstStyle/>
          <a:p>
            <a:fld id="{AC57A5DF-1266-40EA-9282-1E66B9DE06C0}" type="slidenum">
              <a:rPr lang="cs-CZ" smtClean="0"/>
              <a:t>39</a:t>
            </a:fld>
            <a:endParaRPr lang="cs-CZ"/>
          </a:p>
        </p:txBody>
      </p:sp>
    </p:spTree>
    <p:extLst>
      <p:ext uri="{BB962C8B-B14F-4D97-AF65-F5344CB8AC3E}">
        <p14:creationId xmlns:p14="http://schemas.microsoft.com/office/powerpoint/2010/main" val="6210425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87395">
                                            <p:txEl>
                                              <p:pRg st="0" end="0"/>
                                            </p:txEl>
                                          </p:spTgt>
                                        </p:tgtEl>
                                        <p:attrNameLst>
                                          <p:attrName>style.visibility</p:attrName>
                                        </p:attrNameLst>
                                      </p:cBhvr>
                                      <p:to>
                                        <p:strVal val="visible"/>
                                      </p:to>
                                    </p:set>
                                    <p:animEffect transition="in" filter="box(in)">
                                      <p:cBhvr>
                                        <p:cTn id="7" dur="500"/>
                                        <p:tgtEl>
                                          <p:spTgt spid="1873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87395">
                                            <p:txEl>
                                              <p:pRg st="2" end="2"/>
                                            </p:txEl>
                                          </p:spTgt>
                                        </p:tgtEl>
                                        <p:attrNameLst>
                                          <p:attrName>style.visibility</p:attrName>
                                        </p:attrNameLst>
                                      </p:cBhvr>
                                      <p:to>
                                        <p:strVal val="visible"/>
                                      </p:to>
                                    </p:set>
                                    <p:animEffect transition="in" filter="box(in)">
                                      <p:cBhvr>
                                        <p:cTn id="12" dur="500"/>
                                        <p:tgtEl>
                                          <p:spTgt spid="187395">
                                            <p:txEl>
                                              <p:pRg st="2" end="2"/>
                                            </p:txEl>
                                          </p:spTgt>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187395">
                                            <p:txEl>
                                              <p:pRg st="3" end="3"/>
                                            </p:txEl>
                                          </p:spTgt>
                                        </p:tgtEl>
                                        <p:attrNameLst>
                                          <p:attrName>style.visibility</p:attrName>
                                        </p:attrNameLst>
                                      </p:cBhvr>
                                      <p:to>
                                        <p:strVal val="visible"/>
                                      </p:to>
                                    </p:set>
                                    <p:animEffect transition="in" filter="box(in)">
                                      <p:cBhvr>
                                        <p:cTn id="15" dur="500"/>
                                        <p:tgtEl>
                                          <p:spTgt spid="187395">
                                            <p:txEl>
                                              <p:pRg st="3" end="3"/>
                                            </p:txEl>
                                          </p:spTgt>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187395">
                                            <p:txEl>
                                              <p:pRg st="4" end="4"/>
                                            </p:txEl>
                                          </p:spTgt>
                                        </p:tgtEl>
                                        <p:attrNameLst>
                                          <p:attrName>style.visibility</p:attrName>
                                        </p:attrNameLst>
                                      </p:cBhvr>
                                      <p:to>
                                        <p:strVal val="visible"/>
                                      </p:to>
                                    </p:set>
                                    <p:animEffect transition="in" filter="box(in)">
                                      <p:cBhvr>
                                        <p:cTn id="18" dur="500"/>
                                        <p:tgtEl>
                                          <p:spTgt spid="187395">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87395">
                                            <p:txEl>
                                              <p:pRg st="6" end="6"/>
                                            </p:txEl>
                                          </p:spTgt>
                                        </p:tgtEl>
                                        <p:attrNameLst>
                                          <p:attrName>style.visibility</p:attrName>
                                        </p:attrNameLst>
                                      </p:cBhvr>
                                      <p:to>
                                        <p:strVal val="visible"/>
                                      </p:to>
                                    </p:set>
                                    <p:animEffect transition="in" filter="box(in)">
                                      <p:cBhvr>
                                        <p:cTn id="23" dur="500"/>
                                        <p:tgtEl>
                                          <p:spTgt spid="187395">
                                            <p:txEl>
                                              <p:pRg st="6" end="6"/>
                                            </p:txEl>
                                          </p:spTgt>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187395">
                                            <p:txEl>
                                              <p:pRg st="7" end="7"/>
                                            </p:txEl>
                                          </p:spTgt>
                                        </p:tgtEl>
                                        <p:attrNameLst>
                                          <p:attrName>style.visibility</p:attrName>
                                        </p:attrNameLst>
                                      </p:cBhvr>
                                      <p:to>
                                        <p:strVal val="visible"/>
                                      </p:to>
                                    </p:set>
                                    <p:animEffect transition="in" filter="box(in)">
                                      <p:cBhvr>
                                        <p:cTn id="26" dur="500"/>
                                        <p:tgtEl>
                                          <p:spTgt spid="187395">
                                            <p:txEl>
                                              <p:pRg st="7" end="7"/>
                                            </p:txEl>
                                          </p:spTgt>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187395">
                                            <p:txEl>
                                              <p:pRg st="8" end="8"/>
                                            </p:txEl>
                                          </p:spTgt>
                                        </p:tgtEl>
                                        <p:attrNameLst>
                                          <p:attrName>style.visibility</p:attrName>
                                        </p:attrNameLst>
                                      </p:cBhvr>
                                      <p:to>
                                        <p:strVal val="visible"/>
                                      </p:to>
                                    </p:set>
                                    <p:animEffect transition="in" filter="box(in)">
                                      <p:cBhvr>
                                        <p:cTn id="29" dur="500"/>
                                        <p:tgtEl>
                                          <p:spTgt spid="187395">
                                            <p:txEl>
                                              <p:pRg st="8" end="8"/>
                                            </p:txEl>
                                          </p:spTgt>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187395">
                                            <p:txEl>
                                              <p:pRg st="9" end="9"/>
                                            </p:txEl>
                                          </p:spTgt>
                                        </p:tgtEl>
                                        <p:attrNameLst>
                                          <p:attrName>style.visibility</p:attrName>
                                        </p:attrNameLst>
                                      </p:cBhvr>
                                      <p:to>
                                        <p:strVal val="visible"/>
                                      </p:to>
                                    </p:set>
                                    <p:animEffect transition="in" filter="box(in)">
                                      <p:cBhvr>
                                        <p:cTn id="32" dur="500"/>
                                        <p:tgtEl>
                                          <p:spTgt spid="187395">
                                            <p:txEl>
                                              <p:pRg st="9" end="9"/>
                                            </p:txEl>
                                          </p:spTgt>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187395">
                                            <p:txEl>
                                              <p:pRg st="10" end="10"/>
                                            </p:txEl>
                                          </p:spTgt>
                                        </p:tgtEl>
                                        <p:attrNameLst>
                                          <p:attrName>style.visibility</p:attrName>
                                        </p:attrNameLst>
                                      </p:cBhvr>
                                      <p:to>
                                        <p:strVal val="visible"/>
                                      </p:to>
                                    </p:set>
                                    <p:animEffect transition="in" filter="box(in)">
                                      <p:cBhvr>
                                        <p:cTn id="35" dur="500"/>
                                        <p:tgtEl>
                                          <p:spTgt spid="187395">
                                            <p:txEl>
                                              <p:pRg st="10" end="10"/>
                                            </p:txEl>
                                          </p:spTgt>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187395">
                                            <p:txEl>
                                              <p:pRg st="11" end="11"/>
                                            </p:txEl>
                                          </p:spTgt>
                                        </p:tgtEl>
                                        <p:attrNameLst>
                                          <p:attrName>style.visibility</p:attrName>
                                        </p:attrNameLst>
                                      </p:cBhvr>
                                      <p:to>
                                        <p:strVal val="visible"/>
                                      </p:to>
                                    </p:set>
                                    <p:animEffect transition="in" filter="box(in)">
                                      <p:cBhvr>
                                        <p:cTn id="38" dur="500"/>
                                        <p:tgtEl>
                                          <p:spTgt spid="18739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build="p" bldLvl="2"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457200" y="260648"/>
            <a:ext cx="8229600" cy="1008112"/>
          </a:xfrm>
          <a:noFill/>
          <a:ln/>
        </p:spPr>
        <p:txBody>
          <a:bodyPr lIns="92075" tIns="46038" rIns="92075" bIns="46038" anchor="ctr"/>
          <a:lstStyle/>
          <a:p>
            <a:pPr defTabSz="762000"/>
            <a:r>
              <a:rPr lang="cs-CZ" altLang="cs-CZ" sz="4000" dirty="0"/>
              <a:t>Programové prostředky (2)</a:t>
            </a:r>
          </a:p>
        </p:txBody>
      </p:sp>
      <p:sp>
        <p:nvSpPr>
          <p:cNvPr id="182276" name="Rectangle 4"/>
          <p:cNvSpPr>
            <a:spLocks noChangeArrowheads="1"/>
          </p:cNvSpPr>
          <p:nvPr/>
        </p:nvSpPr>
        <p:spPr bwMode="auto">
          <a:xfrm>
            <a:off x="684213" y="1557338"/>
            <a:ext cx="7772400" cy="417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defTabSz="762000">
              <a:spcBef>
                <a:spcPct val="20000"/>
              </a:spcBef>
              <a:buClr>
                <a:schemeClr val="folHlink"/>
              </a:buClr>
              <a:buSzPct val="60000"/>
              <a:buFont typeface="Wingdings" pitchFamily="2" charset="2"/>
              <a:buChar char="n"/>
              <a:defRPr sz="3200">
                <a:solidFill>
                  <a:schemeClr val="tx1"/>
                </a:solidFill>
                <a:latin typeface="Tahoma" pitchFamily="34" charset="0"/>
              </a:defRPr>
            </a:lvl1pPr>
            <a:lvl2pPr marL="742950" indent="-285750" defTabSz="76200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defTabSz="76200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defTabSz="76200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defTabSz="76200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defTabSz="7620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defTabSz="7620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defTabSz="7620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defTabSz="7620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nSpc>
                <a:spcPct val="110000"/>
              </a:lnSpc>
              <a:spcBef>
                <a:spcPct val="40000"/>
              </a:spcBef>
              <a:buClr>
                <a:schemeClr val="tx1"/>
              </a:buClr>
              <a:buSzPct val="100000"/>
              <a:buFont typeface="Arial" panose="020B0604020202020204" pitchFamily="34" charset="0"/>
              <a:buChar char="•"/>
            </a:pPr>
            <a:r>
              <a:rPr lang="cs-CZ" altLang="cs-CZ" sz="2800" dirty="0">
                <a:latin typeface="Arial" panose="020B0604020202020204" pitchFamily="34" charset="0"/>
                <a:cs typeface="Arial" panose="020B0604020202020204" pitchFamily="34" charset="0"/>
              </a:rPr>
              <a:t>Programové vybavení je souhrn programů pro:</a:t>
            </a:r>
          </a:p>
          <a:p>
            <a:pPr lvl="1">
              <a:lnSpc>
                <a:spcPct val="110000"/>
              </a:lnSpc>
              <a:spcBef>
                <a:spcPct val="40000"/>
              </a:spcBef>
              <a:buClr>
                <a:schemeClr val="tx1"/>
              </a:buClr>
              <a:buSzPct val="100000"/>
              <a:buFont typeface="Arial" panose="020B0604020202020204" pitchFamily="34" charset="0"/>
              <a:buChar char="•"/>
            </a:pPr>
            <a:r>
              <a:rPr lang="cs-CZ" altLang="cs-CZ" sz="2400" dirty="0">
                <a:latin typeface="Arial" panose="020B0604020202020204" pitchFamily="34" charset="0"/>
                <a:cs typeface="Arial" panose="020B0604020202020204" pitchFamily="34" charset="0"/>
              </a:rPr>
              <a:t>přístup uživatele k datům</a:t>
            </a:r>
          </a:p>
          <a:p>
            <a:pPr lvl="1">
              <a:lnSpc>
                <a:spcPct val="110000"/>
              </a:lnSpc>
              <a:spcBef>
                <a:spcPct val="40000"/>
              </a:spcBef>
              <a:buClr>
                <a:schemeClr val="tx1"/>
              </a:buClr>
              <a:buSzPct val="100000"/>
              <a:buFont typeface="Arial" panose="020B0604020202020204" pitchFamily="34" charset="0"/>
              <a:buChar char="•"/>
            </a:pPr>
            <a:r>
              <a:rPr lang="cs-CZ" altLang="cs-CZ" sz="2400" dirty="0">
                <a:latin typeface="Arial" panose="020B0604020202020204" pitchFamily="34" charset="0"/>
                <a:cs typeface="Arial" panose="020B0604020202020204" pitchFamily="34" charset="0"/>
              </a:rPr>
              <a:t>komunikaci uživatele s počítačem</a:t>
            </a:r>
          </a:p>
          <a:p>
            <a:pPr lvl="1">
              <a:lnSpc>
                <a:spcPct val="110000"/>
              </a:lnSpc>
              <a:spcBef>
                <a:spcPct val="40000"/>
              </a:spcBef>
              <a:buClr>
                <a:schemeClr val="tx1"/>
              </a:buClr>
              <a:buSzPct val="100000"/>
              <a:buFont typeface="Arial" panose="020B0604020202020204" pitchFamily="34" charset="0"/>
              <a:buChar char="•"/>
            </a:pPr>
            <a:r>
              <a:rPr lang="cs-CZ" altLang="cs-CZ" sz="2400" dirty="0">
                <a:latin typeface="Arial" panose="020B0604020202020204" pitchFamily="34" charset="0"/>
                <a:cs typeface="Arial" panose="020B0604020202020204" pitchFamily="34" charset="0"/>
              </a:rPr>
              <a:t>komunikaci mezi počítači navzájem</a:t>
            </a:r>
          </a:p>
          <a:p>
            <a:pPr lvl="1">
              <a:lnSpc>
                <a:spcPct val="110000"/>
              </a:lnSpc>
              <a:spcBef>
                <a:spcPct val="40000"/>
              </a:spcBef>
              <a:buClr>
                <a:schemeClr val="tx1"/>
              </a:buClr>
              <a:buSzPct val="100000"/>
              <a:buFont typeface="Arial" panose="020B0604020202020204" pitchFamily="34" charset="0"/>
              <a:buChar char="•"/>
            </a:pPr>
            <a:r>
              <a:rPr lang="cs-CZ" altLang="cs-CZ" sz="2400" dirty="0">
                <a:latin typeface="Arial" panose="020B0604020202020204" pitchFamily="34" charset="0"/>
                <a:cs typeface="Arial" panose="020B0604020202020204" pitchFamily="34" charset="0"/>
              </a:rPr>
              <a:t>řízení využití zdrojů počítače</a:t>
            </a:r>
          </a:p>
        </p:txBody>
      </p:sp>
      <p:sp>
        <p:nvSpPr>
          <p:cNvPr id="2" name="Zástupný symbol pro číslo snímku 1"/>
          <p:cNvSpPr>
            <a:spLocks noGrp="1"/>
          </p:cNvSpPr>
          <p:nvPr>
            <p:ph type="sldNum" sz="quarter" idx="12"/>
          </p:nvPr>
        </p:nvSpPr>
        <p:spPr/>
        <p:txBody>
          <a:bodyPr/>
          <a:lstStyle/>
          <a:p>
            <a:fld id="{AC57A5DF-1266-40EA-9282-1E66B9DE06C0}" type="slidenum">
              <a:rPr lang="cs-CZ" smtClean="0"/>
              <a:t>4</a:t>
            </a:fld>
            <a:endParaRPr lang="cs-CZ"/>
          </a:p>
        </p:txBody>
      </p:sp>
    </p:spTree>
    <p:extLst>
      <p:ext uri="{BB962C8B-B14F-4D97-AF65-F5344CB8AC3E}">
        <p14:creationId xmlns:p14="http://schemas.microsoft.com/office/powerpoint/2010/main" val="12959374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2276"/>
                                        </p:tgtEl>
                                        <p:attrNameLst>
                                          <p:attrName>style.visibility</p:attrName>
                                        </p:attrNameLst>
                                      </p:cBhvr>
                                      <p:to>
                                        <p:strVal val="visible"/>
                                      </p:to>
                                    </p:set>
                                    <p:animEffect transition="in" filter="dissolve">
                                      <p:cBhvr>
                                        <p:cTn id="7" dur="500"/>
                                        <p:tgtEl>
                                          <p:spTgt spid="182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6"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482886" y="332656"/>
            <a:ext cx="8229600" cy="720080"/>
          </a:xfrm>
          <a:noFill/>
          <a:ln/>
        </p:spPr>
        <p:txBody>
          <a:bodyPr lIns="92075" tIns="46038" rIns="92075" bIns="46038" anchor="ctr"/>
          <a:lstStyle/>
          <a:p>
            <a:pPr defTabSz="762000"/>
            <a:r>
              <a:rPr lang="cs-CZ" altLang="cs-CZ" sz="4000" dirty="0">
                <a:solidFill>
                  <a:srgbClr val="2F5897"/>
                </a:solidFill>
              </a:rPr>
              <a:t>Programové vybavení </a:t>
            </a:r>
            <a:endParaRPr lang="cs-CZ" altLang="cs-CZ" dirty="0"/>
          </a:p>
        </p:txBody>
      </p:sp>
      <p:sp>
        <p:nvSpPr>
          <p:cNvPr id="188419" name="Rectangle 3"/>
          <p:cNvSpPr>
            <a:spLocks noGrp="1" noChangeArrowheads="1"/>
          </p:cNvSpPr>
          <p:nvPr>
            <p:ph type="body" idx="1"/>
          </p:nvPr>
        </p:nvSpPr>
        <p:spPr>
          <a:xfrm>
            <a:off x="539750" y="1412875"/>
            <a:ext cx="7772400" cy="4114800"/>
          </a:xfrm>
          <a:noFill/>
          <a:ln/>
        </p:spPr>
        <p:txBody>
          <a:bodyPr lIns="92075" tIns="46038" rIns="92075" bIns="46038"/>
          <a:lstStyle/>
          <a:p>
            <a:pPr defTabSz="762000">
              <a:lnSpc>
                <a:spcPct val="80000"/>
              </a:lnSpc>
              <a:spcBef>
                <a:spcPct val="0"/>
              </a:spcBef>
            </a:pPr>
            <a:r>
              <a:rPr lang="cs-CZ" altLang="cs-CZ" sz="2800" b="1" dirty="0">
                <a:solidFill>
                  <a:schemeClr val="tx1"/>
                </a:solidFill>
                <a:latin typeface="Arial" panose="020B0604020202020204" pitchFamily="34" charset="0"/>
                <a:cs typeface="Arial" panose="020B0604020202020204" pitchFamily="34" charset="0"/>
              </a:rPr>
              <a:t>Uživatelský SW</a:t>
            </a:r>
          </a:p>
          <a:p>
            <a:pPr defTabSz="762000">
              <a:lnSpc>
                <a:spcPct val="80000"/>
              </a:lnSpc>
              <a:spcBef>
                <a:spcPct val="0"/>
              </a:spcBef>
            </a:pPr>
            <a:endParaRPr lang="cs-CZ" altLang="cs-CZ" dirty="0">
              <a:solidFill>
                <a:schemeClr val="tx1"/>
              </a:solidFill>
              <a:latin typeface="Arial" panose="020B0604020202020204" pitchFamily="34" charset="0"/>
              <a:cs typeface="Arial" panose="020B0604020202020204" pitchFamily="34" charset="0"/>
            </a:endParaRPr>
          </a:p>
          <a:p>
            <a:pPr lvl="1" defTabSz="762000">
              <a:lnSpc>
                <a:spcPct val="120000"/>
              </a:lnSpc>
              <a:spcBef>
                <a:spcPct val="0"/>
              </a:spcBef>
            </a:pPr>
            <a:r>
              <a:rPr lang="cs-CZ" altLang="cs-CZ" sz="2400" dirty="0">
                <a:solidFill>
                  <a:schemeClr val="tx1"/>
                </a:solidFill>
                <a:latin typeface="Arial" panose="020B0604020202020204" pitchFamily="34" charset="0"/>
                <a:cs typeface="Arial" panose="020B0604020202020204" pitchFamily="34" charset="0"/>
              </a:rPr>
              <a:t>kancelářské systémy </a:t>
            </a:r>
          </a:p>
          <a:p>
            <a:pPr marL="1162050" lvl="2" defTabSz="762000">
              <a:lnSpc>
                <a:spcPct val="120000"/>
              </a:lnSpc>
              <a:spcBef>
                <a:spcPct val="0"/>
              </a:spcBef>
            </a:pPr>
            <a:r>
              <a:rPr lang="cs-CZ" altLang="cs-CZ" sz="2400" dirty="0">
                <a:solidFill>
                  <a:schemeClr val="tx1"/>
                </a:solidFill>
                <a:latin typeface="Arial" panose="020B0604020202020204" pitchFamily="34" charset="0"/>
                <a:cs typeface="Arial" panose="020B0604020202020204" pitchFamily="34" charset="0"/>
              </a:rPr>
              <a:t>integrace prostředků podporujících „osobní informatiku“</a:t>
            </a:r>
          </a:p>
          <a:p>
            <a:pPr marL="1162050" lvl="2" defTabSz="762000">
              <a:lnSpc>
                <a:spcPct val="120000"/>
              </a:lnSpc>
              <a:spcBef>
                <a:spcPct val="0"/>
              </a:spcBef>
            </a:pPr>
            <a:r>
              <a:rPr lang="cs-CZ" altLang="cs-CZ" sz="2400" dirty="0">
                <a:solidFill>
                  <a:schemeClr val="tx1"/>
                </a:solidFill>
                <a:latin typeface="Arial" panose="020B0604020202020204" pitchFamily="34" charset="0"/>
                <a:cs typeface="Arial" panose="020B0604020202020204" pitchFamily="34" charset="0"/>
              </a:rPr>
              <a:t>systémy podporující</a:t>
            </a:r>
            <a:r>
              <a:rPr lang="cs-CZ" altLang="cs-CZ" sz="2000" dirty="0">
                <a:solidFill>
                  <a:schemeClr val="tx1"/>
                </a:solidFill>
                <a:latin typeface="Arial" panose="020B0604020202020204" pitchFamily="34" charset="0"/>
                <a:cs typeface="Arial" panose="020B0604020202020204" pitchFamily="34" charset="0"/>
              </a:rPr>
              <a:t>:</a:t>
            </a:r>
          </a:p>
          <a:p>
            <a:pPr lvl="3" defTabSz="762000">
              <a:lnSpc>
                <a:spcPct val="120000"/>
              </a:lnSpc>
              <a:spcBef>
                <a:spcPct val="0"/>
              </a:spcBef>
            </a:pPr>
            <a:r>
              <a:rPr lang="cs-CZ" altLang="cs-CZ" sz="2000" dirty="0">
                <a:solidFill>
                  <a:schemeClr val="tx1"/>
                </a:solidFill>
                <a:latin typeface="Arial" panose="020B0604020202020204" pitchFamily="34" charset="0"/>
                <a:cs typeface="Arial" panose="020B0604020202020204" pitchFamily="34" charset="0"/>
              </a:rPr>
              <a:t>individuální práci uživatele</a:t>
            </a:r>
          </a:p>
          <a:p>
            <a:pPr lvl="3" defTabSz="762000">
              <a:lnSpc>
                <a:spcPct val="120000"/>
              </a:lnSpc>
              <a:spcBef>
                <a:spcPct val="0"/>
              </a:spcBef>
            </a:pPr>
            <a:r>
              <a:rPr lang="cs-CZ" altLang="cs-CZ" sz="2000" dirty="0">
                <a:solidFill>
                  <a:schemeClr val="tx1"/>
                </a:solidFill>
                <a:latin typeface="Arial" panose="020B0604020202020204" pitchFamily="34" charset="0"/>
                <a:cs typeface="Arial" panose="020B0604020202020204" pitchFamily="34" charset="0"/>
              </a:rPr>
              <a:t>týmovou práci (</a:t>
            </a:r>
            <a:r>
              <a:rPr lang="cs-CZ" altLang="cs-CZ" sz="2000" dirty="0" err="1">
                <a:solidFill>
                  <a:schemeClr val="tx1"/>
                </a:solidFill>
                <a:latin typeface="Arial" panose="020B0604020202020204" pitchFamily="34" charset="0"/>
                <a:cs typeface="Arial" panose="020B0604020202020204" pitchFamily="34" charset="0"/>
              </a:rPr>
              <a:t>groupware</a:t>
            </a:r>
            <a:r>
              <a:rPr lang="cs-CZ" altLang="cs-CZ" sz="2000" dirty="0">
                <a:solidFill>
                  <a:schemeClr val="tx1"/>
                </a:solidFill>
                <a:latin typeface="Arial" panose="020B0604020202020204" pitchFamily="34" charset="0"/>
                <a:cs typeface="Arial" panose="020B0604020202020204" pitchFamily="34" charset="0"/>
              </a:rPr>
              <a:t>)</a:t>
            </a:r>
          </a:p>
          <a:p>
            <a:pPr lvl="3" defTabSz="762000">
              <a:lnSpc>
                <a:spcPct val="120000"/>
              </a:lnSpc>
              <a:spcBef>
                <a:spcPct val="0"/>
              </a:spcBef>
            </a:pPr>
            <a:r>
              <a:rPr lang="cs-CZ" altLang="cs-CZ" sz="2000" dirty="0">
                <a:solidFill>
                  <a:schemeClr val="tx1"/>
                </a:solidFill>
                <a:latin typeface="Arial" panose="020B0604020202020204" pitchFamily="34" charset="0"/>
                <a:cs typeface="Arial" panose="020B0604020202020204" pitchFamily="34" charset="0"/>
              </a:rPr>
              <a:t>oběh dokumentů (</a:t>
            </a:r>
            <a:r>
              <a:rPr lang="cs-CZ" altLang="cs-CZ" sz="2000" dirty="0" err="1">
                <a:solidFill>
                  <a:schemeClr val="tx1"/>
                </a:solidFill>
                <a:latin typeface="Arial" panose="020B0604020202020204" pitchFamily="34" charset="0"/>
                <a:cs typeface="Arial" panose="020B0604020202020204" pitchFamily="34" charset="0"/>
              </a:rPr>
              <a:t>workflow</a:t>
            </a:r>
            <a:r>
              <a:rPr lang="cs-CZ" altLang="cs-CZ" sz="2000" dirty="0">
                <a:solidFill>
                  <a:schemeClr val="tx1"/>
                </a:solidFill>
                <a:latin typeface="Arial" panose="020B0604020202020204" pitchFamily="34" charset="0"/>
                <a:cs typeface="Arial" panose="020B0604020202020204" pitchFamily="34" charset="0"/>
              </a:rPr>
              <a:t>)</a:t>
            </a:r>
          </a:p>
          <a:p>
            <a:pPr marL="1162050" lvl="2" defTabSz="762000">
              <a:lnSpc>
                <a:spcPct val="120000"/>
              </a:lnSpc>
              <a:spcBef>
                <a:spcPct val="0"/>
              </a:spcBef>
            </a:pPr>
            <a:r>
              <a:rPr lang="cs-CZ" altLang="cs-CZ" sz="2400" dirty="0">
                <a:solidFill>
                  <a:schemeClr val="tx1"/>
                </a:solidFill>
                <a:latin typeface="Arial" panose="020B0604020202020204" pitchFamily="34" charset="0"/>
                <a:cs typeface="Arial" panose="020B0604020202020204" pitchFamily="34" charset="0"/>
              </a:rPr>
              <a:t>trendy </a:t>
            </a:r>
          </a:p>
        </p:txBody>
      </p:sp>
      <p:grpSp>
        <p:nvGrpSpPr>
          <p:cNvPr id="188421" name="Group 5"/>
          <p:cNvGrpSpPr>
            <a:grpSpLocks/>
          </p:cNvGrpSpPr>
          <p:nvPr/>
        </p:nvGrpSpPr>
        <p:grpSpPr bwMode="auto">
          <a:xfrm>
            <a:off x="5791200" y="5105400"/>
            <a:ext cx="2971800" cy="1358900"/>
            <a:chOff x="3648" y="3216"/>
            <a:chExt cx="1872" cy="856"/>
          </a:xfrm>
        </p:grpSpPr>
        <p:sp>
          <p:nvSpPr>
            <p:cNvPr id="188422" name="Rectangle 6"/>
            <p:cNvSpPr>
              <a:spLocks noChangeArrowheads="1"/>
            </p:cNvSpPr>
            <p:nvPr/>
          </p:nvSpPr>
          <p:spPr bwMode="auto">
            <a:xfrm>
              <a:off x="3648" y="3216"/>
              <a:ext cx="1872" cy="856"/>
            </a:xfrm>
            <a:prstGeom prst="rect">
              <a:avLst/>
            </a:prstGeom>
            <a:solidFill>
              <a:schemeClr val="hlink"/>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a:solidFill>
                    <a:schemeClr val="tx1"/>
                  </a:solidFill>
                  <a:latin typeface="Arial" pitchFamily="34" charset="0"/>
                </a:defRPr>
              </a:lvl1pPr>
              <a:lvl2pPr marL="571500" defTabSz="762000">
                <a:defRPr>
                  <a:solidFill>
                    <a:schemeClr val="tx1"/>
                  </a:solidFill>
                  <a:latin typeface="Arial" pitchFamily="34" charset="0"/>
                </a:defRPr>
              </a:lvl2pPr>
              <a:lvl3pPr marL="1143000" defTabSz="762000">
                <a:defRPr>
                  <a:solidFill>
                    <a:schemeClr val="tx1"/>
                  </a:solidFill>
                  <a:latin typeface="Arial" pitchFamily="34" charset="0"/>
                </a:defRPr>
              </a:lvl3pPr>
              <a:lvl4pPr marL="1714500" defTabSz="762000">
                <a:defRPr>
                  <a:solidFill>
                    <a:schemeClr val="tx1"/>
                  </a:solidFill>
                  <a:latin typeface="Arial" pitchFamily="34" charset="0"/>
                </a:defRPr>
              </a:lvl4pPr>
              <a:lvl5pPr marL="2286000" defTabSz="762000">
                <a:defRPr>
                  <a:solidFill>
                    <a:schemeClr val="tx1"/>
                  </a:solidFill>
                  <a:latin typeface="Arial" pitchFamily="34" charset="0"/>
                </a:defRPr>
              </a:lvl5pPr>
              <a:lvl6pPr marL="2743200" defTabSz="762000" fontAlgn="base">
                <a:spcBef>
                  <a:spcPct val="0"/>
                </a:spcBef>
                <a:spcAft>
                  <a:spcPct val="0"/>
                </a:spcAft>
                <a:defRPr>
                  <a:solidFill>
                    <a:schemeClr val="tx1"/>
                  </a:solidFill>
                  <a:latin typeface="Arial" pitchFamily="34" charset="0"/>
                </a:defRPr>
              </a:lvl6pPr>
              <a:lvl7pPr marL="3200400" defTabSz="762000" fontAlgn="base">
                <a:spcBef>
                  <a:spcPct val="0"/>
                </a:spcBef>
                <a:spcAft>
                  <a:spcPct val="0"/>
                </a:spcAft>
                <a:defRPr>
                  <a:solidFill>
                    <a:schemeClr val="tx1"/>
                  </a:solidFill>
                  <a:latin typeface="Arial" pitchFamily="34" charset="0"/>
                </a:defRPr>
              </a:lvl7pPr>
              <a:lvl8pPr marL="3657600" defTabSz="762000" fontAlgn="base">
                <a:spcBef>
                  <a:spcPct val="0"/>
                </a:spcBef>
                <a:spcAft>
                  <a:spcPct val="0"/>
                </a:spcAft>
                <a:defRPr>
                  <a:solidFill>
                    <a:schemeClr val="tx1"/>
                  </a:solidFill>
                  <a:latin typeface="Arial" pitchFamily="34" charset="0"/>
                </a:defRPr>
              </a:lvl8pPr>
              <a:lvl9pPr marL="4114800" defTabSz="762000" fontAlgn="base">
                <a:spcBef>
                  <a:spcPct val="0"/>
                </a:spcBef>
                <a:spcAft>
                  <a:spcPct val="0"/>
                </a:spcAft>
                <a:defRPr>
                  <a:solidFill>
                    <a:schemeClr val="tx1"/>
                  </a:solidFill>
                  <a:latin typeface="Arial" pitchFamily="34" charset="0"/>
                </a:defRPr>
              </a:lvl9pPr>
            </a:lstStyle>
            <a:p>
              <a:pPr algn="ctr" eaLnBrk="0" hangingPunct="0">
                <a:spcAft>
                  <a:spcPct val="200000"/>
                </a:spcAft>
              </a:pPr>
              <a:endParaRPr lang="cs-CZ" altLang="cs-CZ" sz="2400">
                <a:latin typeface="Times New Roman CE" charset="-18"/>
              </a:endParaRPr>
            </a:p>
          </p:txBody>
        </p:sp>
        <p:sp>
          <p:nvSpPr>
            <p:cNvPr id="188423" name="Text Box 7"/>
            <p:cNvSpPr txBox="1">
              <a:spLocks noChangeArrowheads="1"/>
            </p:cNvSpPr>
            <p:nvPr/>
          </p:nvSpPr>
          <p:spPr bwMode="auto">
            <a:xfrm>
              <a:off x="3648" y="3256"/>
              <a:ext cx="185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itchFamily="34" charset="0"/>
                </a:defRPr>
              </a:lvl1pPr>
              <a:lvl2pPr marL="571500" defTabSz="762000">
                <a:defRPr>
                  <a:solidFill>
                    <a:schemeClr val="tx1"/>
                  </a:solidFill>
                  <a:latin typeface="Arial" pitchFamily="34" charset="0"/>
                </a:defRPr>
              </a:lvl2pPr>
              <a:lvl3pPr marL="1143000" defTabSz="762000">
                <a:defRPr>
                  <a:solidFill>
                    <a:schemeClr val="tx1"/>
                  </a:solidFill>
                  <a:latin typeface="Arial" pitchFamily="34" charset="0"/>
                </a:defRPr>
              </a:lvl3pPr>
              <a:lvl4pPr marL="1714500" defTabSz="762000">
                <a:defRPr>
                  <a:solidFill>
                    <a:schemeClr val="tx1"/>
                  </a:solidFill>
                  <a:latin typeface="Arial" pitchFamily="34" charset="0"/>
                </a:defRPr>
              </a:lvl4pPr>
              <a:lvl5pPr marL="2286000" defTabSz="762000">
                <a:defRPr>
                  <a:solidFill>
                    <a:schemeClr val="tx1"/>
                  </a:solidFill>
                  <a:latin typeface="Arial" pitchFamily="34" charset="0"/>
                </a:defRPr>
              </a:lvl5pPr>
              <a:lvl6pPr marL="2743200" defTabSz="762000" fontAlgn="base">
                <a:spcBef>
                  <a:spcPct val="0"/>
                </a:spcBef>
                <a:spcAft>
                  <a:spcPct val="0"/>
                </a:spcAft>
                <a:defRPr>
                  <a:solidFill>
                    <a:schemeClr val="tx1"/>
                  </a:solidFill>
                  <a:latin typeface="Arial" pitchFamily="34" charset="0"/>
                </a:defRPr>
              </a:lvl6pPr>
              <a:lvl7pPr marL="3200400" defTabSz="762000" fontAlgn="base">
                <a:spcBef>
                  <a:spcPct val="0"/>
                </a:spcBef>
                <a:spcAft>
                  <a:spcPct val="0"/>
                </a:spcAft>
                <a:defRPr>
                  <a:solidFill>
                    <a:schemeClr val="tx1"/>
                  </a:solidFill>
                  <a:latin typeface="Arial" pitchFamily="34" charset="0"/>
                </a:defRPr>
              </a:lvl7pPr>
              <a:lvl8pPr marL="3657600" defTabSz="762000" fontAlgn="base">
                <a:spcBef>
                  <a:spcPct val="0"/>
                </a:spcBef>
                <a:spcAft>
                  <a:spcPct val="0"/>
                </a:spcAft>
                <a:defRPr>
                  <a:solidFill>
                    <a:schemeClr val="tx1"/>
                  </a:solidFill>
                  <a:latin typeface="Arial" pitchFamily="34" charset="0"/>
                </a:defRPr>
              </a:lvl8pPr>
              <a:lvl9pPr marL="4114800" defTabSz="762000" fontAlgn="base">
                <a:spcBef>
                  <a:spcPct val="0"/>
                </a:spcBef>
                <a:spcAft>
                  <a:spcPct val="0"/>
                </a:spcAft>
                <a:defRPr>
                  <a:solidFill>
                    <a:schemeClr val="tx1"/>
                  </a:solidFill>
                  <a:latin typeface="Arial" pitchFamily="34" charset="0"/>
                </a:defRPr>
              </a:lvl9pPr>
            </a:lstStyle>
            <a:p>
              <a:pPr eaLnBrk="0" hangingPunct="0"/>
              <a:r>
                <a:rPr lang="cs-CZ" altLang="cs-CZ" sz="1200">
                  <a:latin typeface="Times New Roman CE" charset="-18"/>
                </a:rPr>
                <a:t>APLIKAČNÍ PROGRAMOVÉ VYBAVENÍ</a:t>
              </a:r>
              <a:endParaRPr lang="cs-CZ" altLang="cs-CZ" sz="2000">
                <a:latin typeface="Times New Roman CE" charset="-18"/>
              </a:endParaRPr>
            </a:p>
          </p:txBody>
        </p:sp>
        <p:sp>
          <p:nvSpPr>
            <p:cNvPr id="188424" name="Rectangle 8"/>
            <p:cNvSpPr>
              <a:spLocks noChangeArrowheads="1"/>
            </p:cNvSpPr>
            <p:nvPr/>
          </p:nvSpPr>
          <p:spPr bwMode="auto">
            <a:xfrm>
              <a:off x="3771" y="3463"/>
              <a:ext cx="1567" cy="609"/>
            </a:xfrm>
            <a:prstGeom prst="rect">
              <a:avLst/>
            </a:prstGeom>
            <a:solidFill>
              <a:srgbClr val="FFFF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a:solidFill>
                    <a:schemeClr val="tx1"/>
                  </a:solidFill>
                  <a:latin typeface="Arial" pitchFamily="34" charset="0"/>
                </a:defRPr>
              </a:lvl1pPr>
              <a:lvl2pPr marL="571500" defTabSz="762000">
                <a:defRPr>
                  <a:solidFill>
                    <a:schemeClr val="tx1"/>
                  </a:solidFill>
                  <a:latin typeface="Arial" pitchFamily="34" charset="0"/>
                </a:defRPr>
              </a:lvl2pPr>
              <a:lvl3pPr marL="1143000" defTabSz="762000">
                <a:defRPr>
                  <a:solidFill>
                    <a:schemeClr val="tx1"/>
                  </a:solidFill>
                  <a:latin typeface="Arial" pitchFamily="34" charset="0"/>
                </a:defRPr>
              </a:lvl3pPr>
              <a:lvl4pPr marL="1714500" defTabSz="762000">
                <a:defRPr>
                  <a:solidFill>
                    <a:schemeClr val="tx1"/>
                  </a:solidFill>
                  <a:latin typeface="Arial" pitchFamily="34" charset="0"/>
                </a:defRPr>
              </a:lvl4pPr>
              <a:lvl5pPr marL="2286000" defTabSz="762000">
                <a:defRPr>
                  <a:solidFill>
                    <a:schemeClr val="tx1"/>
                  </a:solidFill>
                  <a:latin typeface="Arial" pitchFamily="34" charset="0"/>
                </a:defRPr>
              </a:lvl5pPr>
              <a:lvl6pPr marL="2743200" defTabSz="762000" fontAlgn="base">
                <a:spcBef>
                  <a:spcPct val="0"/>
                </a:spcBef>
                <a:spcAft>
                  <a:spcPct val="0"/>
                </a:spcAft>
                <a:defRPr>
                  <a:solidFill>
                    <a:schemeClr val="tx1"/>
                  </a:solidFill>
                  <a:latin typeface="Arial" pitchFamily="34" charset="0"/>
                </a:defRPr>
              </a:lvl6pPr>
              <a:lvl7pPr marL="3200400" defTabSz="762000" fontAlgn="base">
                <a:spcBef>
                  <a:spcPct val="0"/>
                </a:spcBef>
                <a:spcAft>
                  <a:spcPct val="0"/>
                </a:spcAft>
                <a:defRPr>
                  <a:solidFill>
                    <a:schemeClr val="tx1"/>
                  </a:solidFill>
                  <a:latin typeface="Arial" pitchFamily="34" charset="0"/>
                </a:defRPr>
              </a:lvl7pPr>
              <a:lvl8pPr marL="3657600" defTabSz="762000" fontAlgn="base">
                <a:spcBef>
                  <a:spcPct val="0"/>
                </a:spcBef>
                <a:spcAft>
                  <a:spcPct val="0"/>
                </a:spcAft>
                <a:defRPr>
                  <a:solidFill>
                    <a:schemeClr val="tx1"/>
                  </a:solidFill>
                  <a:latin typeface="Arial" pitchFamily="34" charset="0"/>
                </a:defRPr>
              </a:lvl8pPr>
              <a:lvl9pPr marL="4114800" defTabSz="762000" fontAlgn="base">
                <a:spcBef>
                  <a:spcPct val="0"/>
                </a:spcBef>
                <a:spcAft>
                  <a:spcPct val="0"/>
                </a:spcAft>
                <a:defRPr>
                  <a:solidFill>
                    <a:schemeClr val="tx1"/>
                  </a:solidFill>
                  <a:latin typeface="Arial" pitchFamily="34" charset="0"/>
                </a:defRPr>
              </a:lvl9pPr>
            </a:lstStyle>
            <a:p>
              <a:pPr algn="ctr" eaLnBrk="0" hangingPunct="0">
                <a:spcAft>
                  <a:spcPct val="550000"/>
                </a:spcAft>
              </a:pPr>
              <a:endParaRPr lang="cs-CZ" altLang="cs-CZ" sz="2400">
                <a:latin typeface="Times New Roman CE" charset="-18"/>
              </a:endParaRPr>
            </a:p>
          </p:txBody>
        </p:sp>
        <p:sp>
          <p:nvSpPr>
            <p:cNvPr id="188425" name="Text Box 9"/>
            <p:cNvSpPr txBox="1">
              <a:spLocks noChangeArrowheads="1"/>
            </p:cNvSpPr>
            <p:nvPr/>
          </p:nvSpPr>
          <p:spPr bwMode="auto">
            <a:xfrm>
              <a:off x="3792" y="3440"/>
              <a:ext cx="16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pitchFamily="34" charset="0"/>
                </a:defRPr>
              </a:lvl1pPr>
              <a:lvl2pPr marL="571500" defTabSz="762000">
                <a:defRPr>
                  <a:solidFill>
                    <a:schemeClr val="tx1"/>
                  </a:solidFill>
                  <a:latin typeface="Arial" pitchFamily="34" charset="0"/>
                </a:defRPr>
              </a:lvl2pPr>
              <a:lvl3pPr marL="1143000" defTabSz="762000">
                <a:defRPr>
                  <a:solidFill>
                    <a:schemeClr val="tx1"/>
                  </a:solidFill>
                  <a:latin typeface="Arial" pitchFamily="34" charset="0"/>
                </a:defRPr>
              </a:lvl3pPr>
              <a:lvl4pPr marL="1714500" defTabSz="762000">
                <a:defRPr>
                  <a:solidFill>
                    <a:schemeClr val="tx1"/>
                  </a:solidFill>
                  <a:latin typeface="Arial" pitchFamily="34" charset="0"/>
                </a:defRPr>
              </a:lvl4pPr>
              <a:lvl5pPr marL="2286000" defTabSz="762000">
                <a:defRPr>
                  <a:solidFill>
                    <a:schemeClr val="tx1"/>
                  </a:solidFill>
                  <a:latin typeface="Arial" pitchFamily="34" charset="0"/>
                </a:defRPr>
              </a:lvl5pPr>
              <a:lvl6pPr marL="2743200" defTabSz="762000" fontAlgn="base">
                <a:spcBef>
                  <a:spcPct val="0"/>
                </a:spcBef>
                <a:spcAft>
                  <a:spcPct val="0"/>
                </a:spcAft>
                <a:defRPr>
                  <a:solidFill>
                    <a:schemeClr val="tx1"/>
                  </a:solidFill>
                  <a:latin typeface="Arial" pitchFamily="34" charset="0"/>
                </a:defRPr>
              </a:lvl6pPr>
              <a:lvl7pPr marL="3200400" defTabSz="762000" fontAlgn="base">
                <a:spcBef>
                  <a:spcPct val="0"/>
                </a:spcBef>
                <a:spcAft>
                  <a:spcPct val="0"/>
                </a:spcAft>
                <a:defRPr>
                  <a:solidFill>
                    <a:schemeClr val="tx1"/>
                  </a:solidFill>
                  <a:latin typeface="Arial" pitchFamily="34" charset="0"/>
                </a:defRPr>
              </a:lvl7pPr>
              <a:lvl8pPr marL="3657600" defTabSz="762000" fontAlgn="base">
                <a:spcBef>
                  <a:spcPct val="0"/>
                </a:spcBef>
                <a:spcAft>
                  <a:spcPct val="0"/>
                </a:spcAft>
                <a:defRPr>
                  <a:solidFill>
                    <a:schemeClr val="tx1"/>
                  </a:solidFill>
                  <a:latin typeface="Arial" pitchFamily="34" charset="0"/>
                </a:defRPr>
              </a:lvl8pPr>
              <a:lvl9pPr marL="4114800" defTabSz="762000" fontAlgn="base">
                <a:spcBef>
                  <a:spcPct val="0"/>
                </a:spcBef>
                <a:spcAft>
                  <a:spcPct val="0"/>
                </a:spcAft>
                <a:defRPr>
                  <a:solidFill>
                    <a:schemeClr val="tx1"/>
                  </a:solidFill>
                  <a:latin typeface="Arial" pitchFamily="34" charset="0"/>
                </a:defRPr>
              </a:lvl9pPr>
            </a:lstStyle>
            <a:p>
              <a:pPr algn="ctr" eaLnBrk="0" hangingPunct="0"/>
              <a:r>
                <a:rPr lang="cs-CZ" altLang="cs-CZ" sz="1000">
                  <a:latin typeface="Times New Roman CE" charset="-18"/>
                </a:rPr>
                <a:t>PROGRAMOVÉ PROSTŘEDKY PRO PRÁCI KONCOVÉHO UŽIVATELE</a:t>
              </a:r>
              <a:endParaRPr lang="cs-CZ" altLang="cs-CZ" sz="2000">
                <a:latin typeface="Times New Roman CE" charset="-18"/>
              </a:endParaRPr>
            </a:p>
          </p:txBody>
        </p:sp>
        <p:sp>
          <p:nvSpPr>
            <p:cNvPr id="188426" name="Rectangle 10"/>
            <p:cNvSpPr>
              <a:spLocks noChangeArrowheads="1"/>
            </p:cNvSpPr>
            <p:nvPr/>
          </p:nvSpPr>
          <p:spPr bwMode="auto">
            <a:xfrm>
              <a:off x="4069" y="3673"/>
              <a:ext cx="1094" cy="399"/>
            </a:xfrm>
            <a:prstGeom prst="rect">
              <a:avLst/>
            </a:prstGeom>
            <a:solidFill>
              <a:schemeClr val="hlink"/>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a:solidFill>
                    <a:schemeClr val="tx1"/>
                  </a:solidFill>
                  <a:latin typeface="Arial" pitchFamily="34" charset="0"/>
                </a:defRPr>
              </a:lvl1pPr>
              <a:lvl2pPr marL="571500" defTabSz="762000">
                <a:defRPr>
                  <a:solidFill>
                    <a:schemeClr val="tx1"/>
                  </a:solidFill>
                  <a:latin typeface="Arial" pitchFamily="34" charset="0"/>
                </a:defRPr>
              </a:lvl2pPr>
              <a:lvl3pPr marL="1143000" defTabSz="762000">
                <a:defRPr>
                  <a:solidFill>
                    <a:schemeClr val="tx1"/>
                  </a:solidFill>
                  <a:latin typeface="Arial" pitchFamily="34" charset="0"/>
                </a:defRPr>
              </a:lvl3pPr>
              <a:lvl4pPr marL="1714500" defTabSz="762000">
                <a:defRPr>
                  <a:solidFill>
                    <a:schemeClr val="tx1"/>
                  </a:solidFill>
                  <a:latin typeface="Arial" pitchFamily="34" charset="0"/>
                </a:defRPr>
              </a:lvl4pPr>
              <a:lvl5pPr marL="2286000" defTabSz="762000">
                <a:defRPr>
                  <a:solidFill>
                    <a:schemeClr val="tx1"/>
                  </a:solidFill>
                  <a:latin typeface="Arial" pitchFamily="34" charset="0"/>
                </a:defRPr>
              </a:lvl5pPr>
              <a:lvl6pPr marL="2743200" defTabSz="762000" fontAlgn="base">
                <a:spcBef>
                  <a:spcPct val="0"/>
                </a:spcBef>
                <a:spcAft>
                  <a:spcPct val="0"/>
                </a:spcAft>
                <a:defRPr>
                  <a:solidFill>
                    <a:schemeClr val="tx1"/>
                  </a:solidFill>
                  <a:latin typeface="Arial" pitchFamily="34" charset="0"/>
                </a:defRPr>
              </a:lvl6pPr>
              <a:lvl7pPr marL="3200400" defTabSz="762000" fontAlgn="base">
                <a:spcBef>
                  <a:spcPct val="0"/>
                </a:spcBef>
                <a:spcAft>
                  <a:spcPct val="0"/>
                </a:spcAft>
                <a:defRPr>
                  <a:solidFill>
                    <a:schemeClr val="tx1"/>
                  </a:solidFill>
                  <a:latin typeface="Arial" pitchFamily="34" charset="0"/>
                </a:defRPr>
              </a:lvl7pPr>
              <a:lvl8pPr marL="3657600" defTabSz="762000" fontAlgn="base">
                <a:spcBef>
                  <a:spcPct val="0"/>
                </a:spcBef>
                <a:spcAft>
                  <a:spcPct val="0"/>
                </a:spcAft>
                <a:defRPr>
                  <a:solidFill>
                    <a:schemeClr val="tx1"/>
                  </a:solidFill>
                  <a:latin typeface="Arial" pitchFamily="34" charset="0"/>
                </a:defRPr>
              </a:lvl8pPr>
              <a:lvl9pPr marL="4114800" defTabSz="762000" fontAlgn="base">
                <a:spcBef>
                  <a:spcPct val="0"/>
                </a:spcBef>
                <a:spcAft>
                  <a:spcPct val="0"/>
                </a:spcAft>
                <a:defRPr>
                  <a:solidFill>
                    <a:schemeClr val="tx1"/>
                  </a:solidFill>
                  <a:latin typeface="Arial" pitchFamily="34" charset="0"/>
                </a:defRPr>
              </a:lvl9pPr>
            </a:lstStyle>
            <a:p>
              <a:pPr algn="ctr" eaLnBrk="0" hangingPunct="0">
                <a:spcAft>
                  <a:spcPct val="200000"/>
                </a:spcAft>
              </a:pPr>
              <a:r>
                <a:rPr lang="cs-CZ" altLang="cs-CZ" sz="1200">
                  <a:latin typeface="Times New Roman CE" charset="-18"/>
                </a:rPr>
                <a:t>ZÁKLADNÍ SOFTWARE</a:t>
              </a:r>
              <a:endParaRPr lang="cs-CZ" altLang="cs-CZ" sz="2400">
                <a:latin typeface="Times New Roman CE" charset="-18"/>
              </a:endParaRPr>
            </a:p>
          </p:txBody>
        </p:sp>
        <p:sp>
          <p:nvSpPr>
            <p:cNvPr id="188427" name="Rectangle 11"/>
            <p:cNvSpPr>
              <a:spLocks noChangeArrowheads="1"/>
            </p:cNvSpPr>
            <p:nvPr/>
          </p:nvSpPr>
          <p:spPr bwMode="auto">
            <a:xfrm>
              <a:off x="4231" y="3929"/>
              <a:ext cx="715" cy="143"/>
            </a:xfrm>
            <a:prstGeom prst="rect">
              <a:avLst/>
            </a:prstGeom>
            <a:solidFill>
              <a:schemeClr val="hlink"/>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a:solidFill>
                    <a:schemeClr val="tx1"/>
                  </a:solidFill>
                  <a:latin typeface="Arial" pitchFamily="34" charset="0"/>
                </a:defRPr>
              </a:lvl1pPr>
              <a:lvl2pPr marL="571500" defTabSz="762000">
                <a:defRPr>
                  <a:solidFill>
                    <a:schemeClr val="tx1"/>
                  </a:solidFill>
                  <a:latin typeface="Arial" pitchFamily="34" charset="0"/>
                </a:defRPr>
              </a:lvl2pPr>
              <a:lvl3pPr marL="1143000" defTabSz="762000">
                <a:defRPr>
                  <a:solidFill>
                    <a:schemeClr val="tx1"/>
                  </a:solidFill>
                  <a:latin typeface="Arial" pitchFamily="34" charset="0"/>
                </a:defRPr>
              </a:lvl3pPr>
              <a:lvl4pPr marL="1714500" defTabSz="762000">
                <a:defRPr>
                  <a:solidFill>
                    <a:schemeClr val="tx1"/>
                  </a:solidFill>
                  <a:latin typeface="Arial" pitchFamily="34" charset="0"/>
                </a:defRPr>
              </a:lvl4pPr>
              <a:lvl5pPr marL="2286000" defTabSz="762000">
                <a:defRPr>
                  <a:solidFill>
                    <a:schemeClr val="tx1"/>
                  </a:solidFill>
                  <a:latin typeface="Arial" pitchFamily="34" charset="0"/>
                </a:defRPr>
              </a:lvl5pPr>
              <a:lvl6pPr marL="2743200" defTabSz="762000" fontAlgn="base">
                <a:spcBef>
                  <a:spcPct val="0"/>
                </a:spcBef>
                <a:spcAft>
                  <a:spcPct val="0"/>
                </a:spcAft>
                <a:defRPr>
                  <a:solidFill>
                    <a:schemeClr val="tx1"/>
                  </a:solidFill>
                  <a:latin typeface="Arial" pitchFamily="34" charset="0"/>
                </a:defRPr>
              </a:lvl6pPr>
              <a:lvl7pPr marL="3200400" defTabSz="762000" fontAlgn="base">
                <a:spcBef>
                  <a:spcPct val="0"/>
                </a:spcBef>
                <a:spcAft>
                  <a:spcPct val="0"/>
                </a:spcAft>
                <a:defRPr>
                  <a:solidFill>
                    <a:schemeClr val="tx1"/>
                  </a:solidFill>
                  <a:latin typeface="Arial" pitchFamily="34" charset="0"/>
                </a:defRPr>
              </a:lvl7pPr>
              <a:lvl8pPr marL="3657600" defTabSz="762000" fontAlgn="base">
                <a:spcBef>
                  <a:spcPct val="0"/>
                </a:spcBef>
                <a:spcAft>
                  <a:spcPct val="0"/>
                </a:spcAft>
                <a:defRPr>
                  <a:solidFill>
                    <a:schemeClr val="tx1"/>
                  </a:solidFill>
                  <a:latin typeface="Arial" pitchFamily="34" charset="0"/>
                </a:defRPr>
              </a:lvl8pPr>
              <a:lvl9pPr marL="4114800" defTabSz="762000" fontAlgn="base">
                <a:spcBef>
                  <a:spcPct val="0"/>
                </a:spcBef>
                <a:spcAft>
                  <a:spcPct val="0"/>
                </a:spcAft>
                <a:defRPr>
                  <a:solidFill>
                    <a:schemeClr val="tx1"/>
                  </a:solidFill>
                  <a:latin typeface="Arial" pitchFamily="34" charset="0"/>
                </a:defRPr>
              </a:lvl9pPr>
            </a:lstStyle>
            <a:p>
              <a:pPr algn="ctr" eaLnBrk="0" hangingPunct="0"/>
              <a:r>
                <a:rPr lang="cs-CZ" altLang="cs-CZ" sz="1200">
                  <a:latin typeface="Times New Roman CE" charset="-18"/>
                </a:rPr>
                <a:t>HARDWARE</a:t>
              </a:r>
              <a:endParaRPr lang="cs-CZ" altLang="cs-CZ" sz="2400">
                <a:latin typeface="Times New Roman CE" charset="-18"/>
              </a:endParaRPr>
            </a:p>
          </p:txBody>
        </p:sp>
      </p:grpSp>
      <p:sp>
        <p:nvSpPr>
          <p:cNvPr id="2" name="Zástupný symbol pro číslo snímku 1"/>
          <p:cNvSpPr>
            <a:spLocks noGrp="1"/>
          </p:cNvSpPr>
          <p:nvPr>
            <p:ph type="sldNum" sz="quarter" idx="12"/>
          </p:nvPr>
        </p:nvSpPr>
        <p:spPr/>
        <p:txBody>
          <a:bodyPr/>
          <a:lstStyle/>
          <a:p>
            <a:fld id="{AC57A5DF-1266-40EA-9282-1E66B9DE06C0}" type="slidenum">
              <a:rPr lang="cs-CZ" smtClean="0"/>
              <a:t>40</a:t>
            </a:fld>
            <a:endParaRPr lang="cs-CZ"/>
          </a:p>
        </p:txBody>
      </p:sp>
    </p:spTree>
    <p:extLst>
      <p:ext uri="{BB962C8B-B14F-4D97-AF65-F5344CB8AC3E}">
        <p14:creationId xmlns:p14="http://schemas.microsoft.com/office/powerpoint/2010/main" val="41278298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animEffect transition="in" filter="box(in)">
                                      <p:cBhvr>
                                        <p:cTn id="7" dur="500"/>
                                        <p:tgtEl>
                                          <p:spTgt spid="1884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88419">
                                            <p:txEl>
                                              <p:pRg st="2" end="2"/>
                                            </p:txEl>
                                          </p:spTgt>
                                        </p:tgtEl>
                                        <p:attrNameLst>
                                          <p:attrName>style.visibility</p:attrName>
                                        </p:attrNameLst>
                                      </p:cBhvr>
                                      <p:to>
                                        <p:strVal val="visible"/>
                                      </p:to>
                                    </p:set>
                                    <p:animEffect transition="in" filter="box(in)">
                                      <p:cBhvr>
                                        <p:cTn id="12" dur="500"/>
                                        <p:tgtEl>
                                          <p:spTgt spid="188419">
                                            <p:txEl>
                                              <p:pRg st="2" end="2"/>
                                            </p:txEl>
                                          </p:spTgt>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188419">
                                            <p:txEl>
                                              <p:pRg st="3" end="3"/>
                                            </p:txEl>
                                          </p:spTgt>
                                        </p:tgtEl>
                                        <p:attrNameLst>
                                          <p:attrName>style.visibility</p:attrName>
                                        </p:attrNameLst>
                                      </p:cBhvr>
                                      <p:to>
                                        <p:strVal val="visible"/>
                                      </p:to>
                                    </p:set>
                                    <p:animEffect transition="in" filter="box(in)">
                                      <p:cBhvr>
                                        <p:cTn id="15" dur="500"/>
                                        <p:tgtEl>
                                          <p:spTgt spid="188419">
                                            <p:txEl>
                                              <p:pRg st="3" end="3"/>
                                            </p:txEl>
                                          </p:spTgt>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188419">
                                            <p:txEl>
                                              <p:pRg st="4" end="4"/>
                                            </p:txEl>
                                          </p:spTgt>
                                        </p:tgtEl>
                                        <p:attrNameLst>
                                          <p:attrName>style.visibility</p:attrName>
                                        </p:attrNameLst>
                                      </p:cBhvr>
                                      <p:to>
                                        <p:strVal val="visible"/>
                                      </p:to>
                                    </p:set>
                                    <p:animEffect transition="in" filter="box(in)">
                                      <p:cBhvr>
                                        <p:cTn id="18" dur="500"/>
                                        <p:tgtEl>
                                          <p:spTgt spid="188419">
                                            <p:txEl>
                                              <p:pRg st="4" end="4"/>
                                            </p:txEl>
                                          </p:spTgt>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188419">
                                            <p:txEl>
                                              <p:pRg st="5" end="5"/>
                                            </p:txEl>
                                          </p:spTgt>
                                        </p:tgtEl>
                                        <p:attrNameLst>
                                          <p:attrName>style.visibility</p:attrName>
                                        </p:attrNameLst>
                                      </p:cBhvr>
                                      <p:to>
                                        <p:strVal val="visible"/>
                                      </p:to>
                                    </p:set>
                                    <p:animEffect transition="in" filter="box(in)">
                                      <p:cBhvr>
                                        <p:cTn id="21" dur="500"/>
                                        <p:tgtEl>
                                          <p:spTgt spid="188419">
                                            <p:txEl>
                                              <p:pRg st="5" end="5"/>
                                            </p:txEl>
                                          </p:spTgt>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188419">
                                            <p:txEl>
                                              <p:pRg st="6" end="6"/>
                                            </p:txEl>
                                          </p:spTgt>
                                        </p:tgtEl>
                                        <p:attrNameLst>
                                          <p:attrName>style.visibility</p:attrName>
                                        </p:attrNameLst>
                                      </p:cBhvr>
                                      <p:to>
                                        <p:strVal val="visible"/>
                                      </p:to>
                                    </p:set>
                                    <p:animEffect transition="in" filter="box(in)">
                                      <p:cBhvr>
                                        <p:cTn id="24" dur="500"/>
                                        <p:tgtEl>
                                          <p:spTgt spid="188419">
                                            <p:txEl>
                                              <p:pRg st="6" end="6"/>
                                            </p:txEl>
                                          </p:spTgt>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188419">
                                            <p:txEl>
                                              <p:pRg st="7" end="7"/>
                                            </p:txEl>
                                          </p:spTgt>
                                        </p:tgtEl>
                                        <p:attrNameLst>
                                          <p:attrName>style.visibility</p:attrName>
                                        </p:attrNameLst>
                                      </p:cBhvr>
                                      <p:to>
                                        <p:strVal val="visible"/>
                                      </p:to>
                                    </p:set>
                                    <p:animEffect transition="in" filter="box(in)">
                                      <p:cBhvr>
                                        <p:cTn id="27" dur="500"/>
                                        <p:tgtEl>
                                          <p:spTgt spid="188419">
                                            <p:txEl>
                                              <p:pRg st="7" end="7"/>
                                            </p:txEl>
                                          </p:spTgt>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188419">
                                            <p:txEl>
                                              <p:pRg st="8" end="8"/>
                                            </p:txEl>
                                          </p:spTgt>
                                        </p:tgtEl>
                                        <p:attrNameLst>
                                          <p:attrName>style.visibility</p:attrName>
                                        </p:attrNameLst>
                                      </p:cBhvr>
                                      <p:to>
                                        <p:strVal val="visible"/>
                                      </p:to>
                                    </p:set>
                                    <p:animEffect transition="in" filter="box(in)">
                                      <p:cBhvr>
                                        <p:cTn id="30" dur="500"/>
                                        <p:tgtEl>
                                          <p:spTgt spid="1884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build="p" bldLvl="2"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noFill/>
          <a:ln/>
        </p:spPr>
        <p:txBody>
          <a:bodyPr lIns="92075" tIns="46038" rIns="92075" bIns="46038" anchor="ctr"/>
          <a:lstStyle/>
          <a:p>
            <a:pPr defTabSz="762000"/>
            <a:r>
              <a:rPr lang="cs-CZ" altLang="cs-CZ" sz="4000" dirty="0">
                <a:solidFill>
                  <a:srgbClr val="2F5897"/>
                </a:solidFill>
              </a:rPr>
              <a:t>Programové vybavení </a:t>
            </a:r>
            <a:endParaRPr lang="cs-CZ" altLang="cs-CZ" dirty="0"/>
          </a:p>
        </p:txBody>
      </p:sp>
      <p:sp>
        <p:nvSpPr>
          <p:cNvPr id="189443" name="Rectangle 3"/>
          <p:cNvSpPr>
            <a:spLocks noGrp="1" noChangeArrowheads="1"/>
          </p:cNvSpPr>
          <p:nvPr>
            <p:ph type="body" idx="1"/>
          </p:nvPr>
        </p:nvSpPr>
        <p:spPr>
          <a:xfrm>
            <a:off x="539552" y="1700808"/>
            <a:ext cx="4114800" cy="4421386"/>
          </a:xfrm>
          <a:noFill/>
          <a:ln/>
        </p:spPr>
        <p:txBody>
          <a:bodyPr lIns="92075" tIns="46038" rIns="92075" bIns="46038">
            <a:normAutofit fontScale="92500" lnSpcReduction="10000"/>
          </a:bodyPr>
          <a:lstStyle/>
          <a:p>
            <a:pPr defTabSz="762000">
              <a:lnSpc>
                <a:spcPct val="80000"/>
              </a:lnSpc>
              <a:spcBef>
                <a:spcPct val="0"/>
              </a:spcBef>
            </a:pPr>
            <a:r>
              <a:rPr lang="cs-CZ" altLang="cs-CZ" sz="3000" b="1" dirty="0">
                <a:solidFill>
                  <a:schemeClr val="tx1"/>
                </a:solidFill>
                <a:latin typeface="Arial" panose="020B0604020202020204" pitchFamily="34" charset="0"/>
                <a:cs typeface="Arial" panose="020B0604020202020204" pitchFamily="34" charset="0"/>
              </a:rPr>
              <a:t>Aplikační SW</a:t>
            </a:r>
            <a:endParaRPr lang="cs-CZ" altLang="cs-CZ" sz="3000" dirty="0">
              <a:solidFill>
                <a:schemeClr val="tx1"/>
              </a:solidFill>
              <a:latin typeface="Arial" panose="020B0604020202020204" pitchFamily="34" charset="0"/>
              <a:cs typeface="Arial" panose="020B0604020202020204" pitchFamily="34" charset="0"/>
            </a:endParaRPr>
          </a:p>
          <a:p>
            <a:pPr lvl="1" defTabSz="762000"/>
            <a:r>
              <a:rPr lang="cs-CZ" altLang="cs-CZ" sz="2400" dirty="0">
                <a:solidFill>
                  <a:schemeClr val="tx1"/>
                </a:solidFill>
                <a:latin typeface="Arial" panose="020B0604020202020204" pitchFamily="34" charset="0"/>
                <a:cs typeface="Arial" panose="020B0604020202020204" pitchFamily="34" charset="0"/>
              </a:rPr>
              <a:t>U „podnikových počítačů“:</a:t>
            </a:r>
          </a:p>
          <a:p>
            <a:pPr lvl="1" defTabSz="762000"/>
            <a:r>
              <a:rPr lang="cs-CZ" altLang="cs-CZ" sz="2400" dirty="0">
                <a:solidFill>
                  <a:schemeClr val="tx1"/>
                </a:solidFill>
                <a:latin typeface="Arial" panose="020B0604020202020204" pitchFamily="34" charset="0"/>
                <a:cs typeface="Arial" panose="020B0604020202020204" pitchFamily="34" charset="0"/>
              </a:rPr>
              <a:t>Kategorie úloh:</a:t>
            </a:r>
          </a:p>
          <a:p>
            <a:pPr marL="1162050" lvl="2" defTabSz="762000"/>
            <a:r>
              <a:rPr lang="cs-CZ" altLang="cs-CZ" sz="2200" dirty="0">
                <a:solidFill>
                  <a:schemeClr val="tx1"/>
                </a:solidFill>
                <a:latin typeface="Arial" panose="020B0604020202020204" pitchFamily="34" charset="0"/>
                <a:cs typeface="Arial" panose="020B0604020202020204" pitchFamily="34" charset="0"/>
              </a:rPr>
              <a:t>specializovaný SW</a:t>
            </a:r>
          </a:p>
          <a:p>
            <a:pPr marL="1162050" lvl="2" defTabSz="762000"/>
            <a:r>
              <a:rPr lang="cs-CZ" altLang="cs-CZ" sz="2200" dirty="0">
                <a:solidFill>
                  <a:schemeClr val="tx1"/>
                </a:solidFill>
                <a:latin typeface="Arial" panose="020B0604020202020204" pitchFamily="34" charset="0"/>
                <a:cs typeface="Arial" panose="020B0604020202020204" pitchFamily="34" charset="0"/>
              </a:rPr>
              <a:t>typový aplikační SW</a:t>
            </a:r>
          </a:p>
          <a:p>
            <a:pPr lvl="1" defTabSz="762000"/>
            <a:r>
              <a:rPr lang="cs-CZ" altLang="cs-CZ" sz="2600" dirty="0">
                <a:solidFill>
                  <a:schemeClr val="tx1"/>
                </a:solidFill>
                <a:latin typeface="Arial" panose="020B0604020202020204" pitchFamily="34" charset="0"/>
                <a:cs typeface="Arial" panose="020B0604020202020204" pitchFamily="34" charset="0"/>
              </a:rPr>
              <a:t>Typy úloh:</a:t>
            </a:r>
          </a:p>
          <a:p>
            <a:pPr marL="1162050" lvl="2" defTabSz="762000"/>
            <a:r>
              <a:rPr lang="cs-CZ" altLang="cs-CZ" sz="2200" dirty="0">
                <a:solidFill>
                  <a:schemeClr val="tx1"/>
                </a:solidFill>
                <a:latin typeface="Arial" panose="020B0604020202020204" pitchFamily="34" charset="0"/>
                <a:cs typeface="Arial" panose="020B0604020202020204" pitchFamily="34" charset="0"/>
              </a:rPr>
              <a:t>TPS </a:t>
            </a:r>
          </a:p>
          <a:p>
            <a:pPr marL="1162050" lvl="2" defTabSz="762000"/>
            <a:r>
              <a:rPr lang="cs-CZ" altLang="cs-CZ" sz="2200" dirty="0">
                <a:solidFill>
                  <a:schemeClr val="tx1"/>
                </a:solidFill>
                <a:latin typeface="Arial" panose="020B0604020202020204" pitchFamily="34" charset="0"/>
                <a:cs typeface="Arial" panose="020B0604020202020204" pitchFamily="34" charset="0"/>
              </a:rPr>
              <a:t>MIS</a:t>
            </a:r>
          </a:p>
          <a:p>
            <a:pPr marL="1162050" lvl="2" defTabSz="762000"/>
            <a:r>
              <a:rPr lang="cs-CZ" altLang="cs-CZ" sz="2200" dirty="0">
                <a:solidFill>
                  <a:schemeClr val="tx1"/>
                </a:solidFill>
                <a:latin typeface="Arial" panose="020B0604020202020204" pitchFamily="34" charset="0"/>
                <a:cs typeface="Arial" panose="020B0604020202020204" pitchFamily="34" charset="0"/>
              </a:rPr>
              <a:t>EIS</a:t>
            </a:r>
          </a:p>
          <a:p>
            <a:pPr marL="1162050" lvl="2" defTabSz="762000"/>
            <a:r>
              <a:rPr lang="cs-CZ" altLang="cs-CZ" sz="2200" dirty="0">
                <a:solidFill>
                  <a:schemeClr val="tx1"/>
                </a:solidFill>
                <a:latin typeface="Arial" panose="020B0604020202020204" pitchFamily="34" charset="0"/>
                <a:cs typeface="Arial" panose="020B0604020202020204" pitchFamily="34" charset="0"/>
              </a:rPr>
              <a:t>EDI</a:t>
            </a:r>
          </a:p>
          <a:p>
            <a:pPr marL="1162050" lvl="2" defTabSz="762000"/>
            <a:r>
              <a:rPr lang="cs-CZ" altLang="cs-CZ" sz="2200" dirty="0">
                <a:solidFill>
                  <a:schemeClr val="tx1"/>
                </a:solidFill>
                <a:latin typeface="Arial" panose="020B0604020202020204" pitchFamily="34" charset="0"/>
                <a:cs typeface="Arial" panose="020B0604020202020204" pitchFamily="34" charset="0"/>
              </a:rPr>
              <a:t>OIS</a:t>
            </a:r>
          </a:p>
        </p:txBody>
      </p:sp>
      <p:sp>
        <p:nvSpPr>
          <p:cNvPr id="189444" name="Rectangle 4"/>
          <p:cNvSpPr>
            <a:spLocks noChangeArrowheads="1"/>
          </p:cNvSpPr>
          <p:nvPr/>
        </p:nvSpPr>
        <p:spPr bwMode="auto">
          <a:xfrm>
            <a:off x="5791200" y="5080000"/>
            <a:ext cx="2971800" cy="1358900"/>
          </a:xfrm>
          <a:prstGeom prst="rect">
            <a:avLst/>
          </a:prstGeom>
          <a:solidFill>
            <a:srgbClr val="00FFFF"/>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a:solidFill>
                  <a:schemeClr val="tx1"/>
                </a:solidFill>
                <a:latin typeface="Arial" pitchFamily="34" charset="0"/>
              </a:defRPr>
            </a:lvl1pPr>
            <a:lvl2pPr marL="571500" defTabSz="762000">
              <a:defRPr>
                <a:solidFill>
                  <a:schemeClr val="tx1"/>
                </a:solidFill>
                <a:latin typeface="Arial" pitchFamily="34" charset="0"/>
              </a:defRPr>
            </a:lvl2pPr>
            <a:lvl3pPr marL="1143000" defTabSz="762000">
              <a:defRPr>
                <a:solidFill>
                  <a:schemeClr val="tx1"/>
                </a:solidFill>
                <a:latin typeface="Arial" pitchFamily="34" charset="0"/>
              </a:defRPr>
            </a:lvl3pPr>
            <a:lvl4pPr marL="1714500" defTabSz="762000">
              <a:defRPr>
                <a:solidFill>
                  <a:schemeClr val="tx1"/>
                </a:solidFill>
                <a:latin typeface="Arial" pitchFamily="34" charset="0"/>
              </a:defRPr>
            </a:lvl4pPr>
            <a:lvl5pPr marL="2286000" defTabSz="762000">
              <a:defRPr>
                <a:solidFill>
                  <a:schemeClr val="tx1"/>
                </a:solidFill>
                <a:latin typeface="Arial" pitchFamily="34" charset="0"/>
              </a:defRPr>
            </a:lvl5pPr>
            <a:lvl6pPr marL="2743200" defTabSz="762000" fontAlgn="base">
              <a:spcBef>
                <a:spcPct val="0"/>
              </a:spcBef>
              <a:spcAft>
                <a:spcPct val="0"/>
              </a:spcAft>
              <a:defRPr>
                <a:solidFill>
                  <a:schemeClr val="tx1"/>
                </a:solidFill>
                <a:latin typeface="Arial" pitchFamily="34" charset="0"/>
              </a:defRPr>
            </a:lvl6pPr>
            <a:lvl7pPr marL="3200400" defTabSz="762000" fontAlgn="base">
              <a:spcBef>
                <a:spcPct val="0"/>
              </a:spcBef>
              <a:spcAft>
                <a:spcPct val="0"/>
              </a:spcAft>
              <a:defRPr>
                <a:solidFill>
                  <a:schemeClr val="tx1"/>
                </a:solidFill>
                <a:latin typeface="Arial" pitchFamily="34" charset="0"/>
              </a:defRPr>
            </a:lvl7pPr>
            <a:lvl8pPr marL="3657600" defTabSz="762000" fontAlgn="base">
              <a:spcBef>
                <a:spcPct val="0"/>
              </a:spcBef>
              <a:spcAft>
                <a:spcPct val="0"/>
              </a:spcAft>
              <a:defRPr>
                <a:solidFill>
                  <a:schemeClr val="tx1"/>
                </a:solidFill>
                <a:latin typeface="Arial" pitchFamily="34" charset="0"/>
              </a:defRPr>
            </a:lvl8pPr>
            <a:lvl9pPr marL="4114800" defTabSz="762000" fontAlgn="base">
              <a:spcBef>
                <a:spcPct val="0"/>
              </a:spcBef>
              <a:spcAft>
                <a:spcPct val="0"/>
              </a:spcAft>
              <a:defRPr>
                <a:solidFill>
                  <a:schemeClr val="tx1"/>
                </a:solidFill>
                <a:latin typeface="Arial" pitchFamily="34" charset="0"/>
              </a:defRPr>
            </a:lvl9pPr>
          </a:lstStyle>
          <a:p>
            <a:pPr algn="ctr" eaLnBrk="0" hangingPunct="0">
              <a:spcAft>
                <a:spcPct val="200000"/>
              </a:spcAft>
            </a:pPr>
            <a:endParaRPr lang="cs-CZ" altLang="cs-CZ" sz="2400">
              <a:latin typeface="Times New Roman CE" charset="-18"/>
            </a:endParaRPr>
          </a:p>
        </p:txBody>
      </p:sp>
      <p:sp>
        <p:nvSpPr>
          <p:cNvPr id="189445" name="Text Box 5"/>
          <p:cNvSpPr txBox="1">
            <a:spLocks noChangeArrowheads="1"/>
          </p:cNvSpPr>
          <p:nvPr/>
        </p:nvSpPr>
        <p:spPr bwMode="auto">
          <a:xfrm>
            <a:off x="5791200" y="5143500"/>
            <a:ext cx="29368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itchFamily="34" charset="0"/>
              </a:defRPr>
            </a:lvl1pPr>
            <a:lvl2pPr marL="571500" defTabSz="762000">
              <a:defRPr>
                <a:solidFill>
                  <a:schemeClr val="tx1"/>
                </a:solidFill>
                <a:latin typeface="Arial" pitchFamily="34" charset="0"/>
              </a:defRPr>
            </a:lvl2pPr>
            <a:lvl3pPr marL="1143000" defTabSz="762000">
              <a:defRPr>
                <a:solidFill>
                  <a:schemeClr val="tx1"/>
                </a:solidFill>
                <a:latin typeface="Arial" pitchFamily="34" charset="0"/>
              </a:defRPr>
            </a:lvl3pPr>
            <a:lvl4pPr marL="1714500" defTabSz="762000">
              <a:defRPr>
                <a:solidFill>
                  <a:schemeClr val="tx1"/>
                </a:solidFill>
                <a:latin typeface="Arial" pitchFamily="34" charset="0"/>
              </a:defRPr>
            </a:lvl4pPr>
            <a:lvl5pPr marL="2286000" defTabSz="762000">
              <a:defRPr>
                <a:solidFill>
                  <a:schemeClr val="tx1"/>
                </a:solidFill>
                <a:latin typeface="Arial" pitchFamily="34" charset="0"/>
              </a:defRPr>
            </a:lvl5pPr>
            <a:lvl6pPr marL="2743200" defTabSz="762000" fontAlgn="base">
              <a:spcBef>
                <a:spcPct val="0"/>
              </a:spcBef>
              <a:spcAft>
                <a:spcPct val="0"/>
              </a:spcAft>
              <a:defRPr>
                <a:solidFill>
                  <a:schemeClr val="tx1"/>
                </a:solidFill>
                <a:latin typeface="Arial" pitchFamily="34" charset="0"/>
              </a:defRPr>
            </a:lvl6pPr>
            <a:lvl7pPr marL="3200400" defTabSz="762000" fontAlgn="base">
              <a:spcBef>
                <a:spcPct val="0"/>
              </a:spcBef>
              <a:spcAft>
                <a:spcPct val="0"/>
              </a:spcAft>
              <a:defRPr>
                <a:solidFill>
                  <a:schemeClr val="tx1"/>
                </a:solidFill>
                <a:latin typeface="Arial" pitchFamily="34" charset="0"/>
              </a:defRPr>
            </a:lvl7pPr>
            <a:lvl8pPr marL="3657600" defTabSz="762000" fontAlgn="base">
              <a:spcBef>
                <a:spcPct val="0"/>
              </a:spcBef>
              <a:spcAft>
                <a:spcPct val="0"/>
              </a:spcAft>
              <a:defRPr>
                <a:solidFill>
                  <a:schemeClr val="tx1"/>
                </a:solidFill>
                <a:latin typeface="Arial" pitchFamily="34" charset="0"/>
              </a:defRPr>
            </a:lvl8pPr>
            <a:lvl9pPr marL="4114800" defTabSz="762000" fontAlgn="base">
              <a:spcBef>
                <a:spcPct val="0"/>
              </a:spcBef>
              <a:spcAft>
                <a:spcPct val="0"/>
              </a:spcAft>
              <a:defRPr>
                <a:solidFill>
                  <a:schemeClr val="tx1"/>
                </a:solidFill>
                <a:latin typeface="Arial" pitchFamily="34" charset="0"/>
              </a:defRPr>
            </a:lvl9pPr>
          </a:lstStyle>
          <a:p>
            <a:pPr eaLnBrk="0" hangingPunct="0"/>
            <a:r>
              <a:rPr lang="cs-CZ" altLang="cs-CZ" sz="1200">
                <a:latin typeface="Times New Roman CE" charset="-18"/>
              </a:rPr>
              <a:t>APLIKAČNÍ PROGRAMOVÉ VYBAVENÍ</a:t>
            </a:r>
            <a:endParaRPr lang="cs-CZ" altLang="cs-CZ" sz="2000">
              <a:latin typeface="Times New Roman CE" charset="-18"/>
            </a:endParaRPr>
          </a:p>
        </p:txBody>
      </p:sp>
      <p:sp>
        <p:nvSpPr>
          <p:cNvPr id="189446" name="Rectangle 6"/>
          <p:cNvSpPr>
            <a:spLocks noChangeArrowheads="1"/>
          </p:cNvSpPr>
          <p:nvPr/>
        </p:nvSpPr>
        <p:spPr bwMode="auto">
          <a:xfrm>
            <a:off x="5986463" y="5472113"/>
            <a:ext cx="2487612" cy="966787"/>
          </a:xfrm>
          <a:prstGeom prst="rect">
            <a:avLst/>
          </a:prstGeom>
          <a:solidFill>
            <a:schemeClr val="hlink"/>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a:solidFill>
                  <a:schemeClr val="tx1"/>
                </a:solidFill>
                <a:latin typeface="Arial" pitchFamily="34" charset="0"/>
              </a:defRPr>
            </a:lvl1pPr>
            <a:lvl2pPr marL="571500" defTabSz="762000">
              <a:defRPr>
                <a:solidFill>
                  <a:schemeClr val="tx1"/>
                </a:solidFill>
                <a:latin typeface="Arial" pitchFamily="34" charset="0"/>
              </a:defRPr>
            </a:lvl2pPr>
            <a:lvl3pPr marL="1143000" defTabSz="762000">
              <a:defRPr>
                <a:solidFill>
                  <a:schemeClr val="tx1"/>
                </a:solidFill>
                <a:latin typeface="Arial" pitchFamily="34" charset="0"/>
              </a:defRPr>
            </a:lvl3pPr>
            <a:lvl4pPr marL="1714500" defTabSz="762000">
              <a:defRPr>
                <a:solidFill>
                  <a:schemeClr val="tx1"/>
                </a:solidFill>
                <a:latin typeface="Arial" pitchFamily="34" charset="0"/>
              </a:defRPr>
            </a:lvl4pPr>
            <a:lvl5pPr marL="2286000" defTabSz="762000">
              <a:defRPr>
                <a:solidFill>
                  <a:schemeClr val="tx1"/>
                </a:solidFill>
                <a:latin typeface="Arial" pitchFamily="34" charset="0"/>
              </a:defRPr>
            </a:lvl5pPr>
            <a:lvl6pPr marL="2743200" defTabSz="762000" fontAlgn="base">
              <a:spcBef>
                <a:spcPct val="0"/>
              </a:spcBef>
              <a:spcAft>
                <a:spcPct val="0"/>
              </a:spcAft>
              <a:defRPr>
                <a:solidFill>
                  <a:schemeClr val="tx1"/>
                </a:solidFill>
                <a:latin typeface="Arial" pitchFamily="34" charset="0"/>
              </a:defRPr>
            </a:lvl6pPr>
            <a:lvl7pPr marL="3200400" defTabSz="762000" fontAlgn="base">
              <a:spcBef>
                <a:spcPct val="0"/>
              </a:spcBef>
              <a:spcAft>
                <a:spcPct val="0"/>
              </a:spcAft>
              <a:defRPr>
                <a:solidFill>
                  <a:schemeClr val="tx1"/>
                </a:solidFill>
                <a:latin typeface="Arial" pitchFamily="34" charset="0"/>
              </a:defRPr>
            </a:lvl7pPr>
            <a:lvl8pPr marL="3657600" defTabSz="762000" fontAlgn="base">
              <a:spcBef>
                <a:spcPct val="0"/>
              </a:spcBef>
              <a:spcAft>
                <a:spcPct val="0"/>
              </a:spcAft>
              <a:defRPr>
                <a:solidFill>
                  <a:schemeClr val="tx1"/>
                </a:solidFill>
                <a:latin typeface="Arial" pitchFamily="34" charset="0"/>
              </a:defRPr>
            </a:lvl8pPr>
            <a:lvl9pPr marL="4114800" defTabSz="762000" fontAlgn="base">
              <a:spcBef>
                <a:spcPct val="0"/>
              </a:spcBef>
              <a:spcAft>
                <a:spcPct val="0"/>
              </a:spcAft>
              <a:defRPr>
                <a:solidFill>
                  <a:schemeClr val="tx1"/>
                </a:solidFill>
                <a:latin typeface="Arial" pitchFamily="34" charset="0"/>
              </a:defRPr>
            </a:lvl9pPr>
          </a:lstStyle>
          <a:p>
            <a:pPr algn="ctr" eaLnBrk="0" hangingPunct="0">
              <a:spcAft>
                <a:spcPct val="550000"/>
              </a:spcAft>
            </a:pPr>
            <a:endParaRPr lang="cs-CZ" altLang="cs-CZ" sz="2400">
              <a:latin typeface="Times New Roman CE" charset="-18"/>
            </a:endParaRPr>
          </a:p>
        </p:txBody>
      </p:sp>
      <p:sp>
        <p:nvSpPr>
          <p:cNvPr id="189447" name="Text Box 7"/>
          <p:cNvSpPr txBox="1">
            <a:spLocks noChangeArrowheads="1"/>
          </p:cNvSpPr>
          <p:nvPr/>
        </p:nvSpPr>
        <p:spPr bwMode="auto">
          <a:xfrm>
            <a:off x="6019800" y="5435600"/>
            <a:ext cx="2590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pitchFamily="34" charset="0"/>
              </a:defRPr>
            </a:lvl1pPr>
            <a:lvl2pPr marL="571500" defTabSz="762000">
              <a:defRPr>
                <a:solidFill>
                  <a:schemeClr val="tx1"/>
                </a:solidFill>
                <a:latin typeface="Arial" pitchFamily="34" charset="0"/>
              </a:defRPr>
            </a:lvl2pPr>
            <a:lvl3pPr marL="1143000" defTabSz="762000">
              <a:defRPr>
                <a:solidFill>
                  <a:schemeClr val="tx1"/>
                </a:solidFill>
                <a:latin typeface="Arial" pitchFamily="34" charset="0"/>
              </a:defRPr>
            </a:lvl3pPr>
            <a:lvl4pPr marL="1714500" defTabSz="762000">
              <a:defRPr>
                <a:solidFill>
                  <a:schemeClr val="tx1"/>
                </a:solidFill>
                <a:latin typeface="Arial" pitchFamily="34" charset="0"/>
              </a:defRPr>
            </a:lvl4pPr>
            <a:lvl5pPr marL="2286000" defTabSz="762000">
              <a:defRPr>
                <a:solidFill>
                  <a:schemeClr val="tx1"/>
                </a:solidFill>
                <a:latin typeface="Arial" pitchFamily="34" charset="0"/>
              </a:defRPr>
            </a:lvl5pPr>
            <a:lvl6pPr marL="2743200" defTabSz="762000" fontAlgn="base">
              <a:spcBef>
                <a:spcPct val="0"/>
              </a:spcBef>
              <a:spcAft>
                <a:spcPct val="0"/>
              </a:spcAft>
              <a:defRPr>
                <a:solidFill>
                  <a:schemeClr val="tx1"/>
                </a:solidFill>
                <a:latin typeface="Arial" pitchFamily="34" charset="0"/>
              </a:defRPr>
            </a:lvl6pPr>
            <a:lvl7pPr marL="3200400" defTabSz="762000" fontAlgn="base">
              <a:spcBef>
                <a:spcPct val="0"/>
              </a:spcBef>
              <a:spcAft>
                <a:spcPct val="0"/>
              </a:spcAft>
              <a:defRPr>
                <a:solidFill>
                  <a:schemeClr val="tx1"/>
                </a:solidFill>
                <a:latin typeface="Arial" pitchFamily="34" charset="0"/>
              </a:defRPr>
            </a:lvl7pPr>
            <a:lvl8pPr marL="3657600" defTabSz="762000" fontAlgn="base">
              <a:spcBef>
                <a:spcPct val="0"/>
              </a:spcBef>
              <a:spcAft>
                <a:spcPct val="0"/>
              </a:spcAft>
              <a:defRPr>
                <a:solidFill>
                  <a:schemeClr val="tx1"/>
                </a:solidFill>
                <a:latin typeface="Arial" pitchFamily="34" charset="0"/>
              </a:defRPr>
            </a:lvl8pPr>
            <a:lvl9pPr marL="4114800" defTabSz="762000" fontAlgn="base">
              <a:spcBef>
                <a:spcPct val="0"/>
              </a:spcBef>
              <a:spcAft>
                <a:spcPct val="0"/>
              </a:spcAft>
              <a:defRPr>
                <a:solidFill>
                  <a:schemeClr val="tx1"/>
                </a:solidFill>
                <a:latin typeface="Arial" pitchFamily="34" charset="0"/>
              </a:defRPr>
            </a:lvl9pPr>
          </a:lstStyle>
          <a:p>
            <a:pPr algn="ctr" eaLnBrk="0" hangingPunct="0"/>
            <a:r>
              <a:rPr lang="cs-CZ" altLang="cs-CZ" sz="1000">
                <a:latin typeface="Times New Roman CE" charset="-18"/>
              </a:rPr>
              <a:t>PROGRAMOVÉ PROSTŘEDKY PRO PRÁCI KONCOVÉHO UŽIVATELE</a:t>
            </a:r>
            <a:endParaRPr lang="cs-CZ" altLang="cs-CZ" sz="2000">
              <a:latin typeface="Times New Roman CE" charset="-18"/>
            </a:endParaRPr>
          </a:p>
        </p:txBody>
      </p:sp>
      <p:sp>
        <p:nvSpPr>
          <p:cNvPr id="189448" name="Rectangle 8"/>
          <p:cNvSpPr>
            <a:spLocks noChangeArrowheads="1"/>
          </p:cNvSpPr>
          <p:nvPr/>
        </p:nvSpPr>
        <p:spPr bwMode="auto">
          <a:xfrm>
            <a:off x="6459538" y="5805488"/>
            <a:ext cx="1736725" cy="633412"/>
          </a:xfrm>
          <a:prstGeom prst="rect">
            <a:avLst/>
          </a:prstGeom>
          <a:solidFill>
            <a:schemeClr val="hlink"/>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a:solidFill>
                  <a:schemeClr val="tx1"/>
                </a:solidFill>
                <a:latin typeface="Arial" pitchFamily="34" charset="0"/>
              </a:defRPr>
            </a:lvl1pPr>
            <a:lvl2pPr marL="571500" defTabSz="762000">
              <a:defRPr>
                <a:solidFill>
                  <a:schemeClr val="tx1"/>
                </a:solidFill>
                <a:latin typeface="Arial" pitchFamily="34" charset="0"/>
              </a:defRPr>
            </a:lvl2pPr>
            <a:lvl3pPr marL="1143000" defTabSz="762000">
              <a:defRPr>
                <a:solidFill>
                  <a:schemeClr val="tx1"/>
                </a:solidFill>
                <a:latin typeface="Arial" pitchFamily="34" charset="0"/>
              </a:defRPr>
            </a:lvl3pPr>
            <a:lvl4pPr marL="1714500" defTabSz="762000">
              <a:defRPr>
                <a:solidFill>
                  <a:schemeClr val="tx1"/>
                </a:solidFill>
                <a:latin typeface="Arial" pitchFamily="34" charset="0"/>
              </a:defRPr>
            </a:lvl4pPr>
            <a:lvl5pPr marL="2286000" defTabSz="762000">
              <a:defRPr>
                <a:solidFill>
                  <a:schemeClr val="tx1"/>
                </a:solidFill>
                <a:latin typeface="Arial" pitchFamily="34" charset="0"/>
              </a:defRPr>
            </a:lvl5pPr>
            <a:lvl6pPr marL="2743200" defTabSz="762000" fontAlgn="base">
              <a:spcBef>
                <a:spcPct val="0"/>
              </a:spcBef>
              <a:spcAft>
                <a:spcPct val="0"/>
              </a:spcAft>
              <a:defRPr>
                <a:solidFill>
                  <a:schemeClr val="tx1"/>
                </a:solidFill>
                <a:latin typeface="Arial" pitchFamily="34" charset="0"/>
              </a:defRPr>
            </a:lvl6pPr>
            <a:lvl7pPr marL="3200400" defTabSz="762000" fontAlgn="base">
              <a:spcBef>
                <a:spcPct val="0"/>
              </a:spcBef>
              <a:spcAft>
                <a:spcPct val="0"/>
              </a:spcAft>
              <a:defRPr>
                <a:solidFill>
                  <a:schemeClr val="tx1"/>
                </a:solidFill>
                <a:latin typeface="Arial" pitchFamily="34" charset="0"/>
              </a:defRPr>
            </a:lvl7pPr>
            <a:lvl8pPr marL="3657600" defTabSz="762000" fontAlgn="base">
              <a:spcBef>
                <a:spcPct val="0"/>
              </a:spcBef>
              <a:spcAft>
                <a:spcPct val="0"/>
              </a:spcAft>
              <a:defRPr>
                <a:solidFill>
                  <a:schemeClr val="tx1"/>
                </a:solidFill>
                <a:latin typeface="Arial" pitchFamily="34" charset="0"/>
              </a:defRPr>
            </a:lvl8pPr>
            <a:lvl9pPr marL="4114800" defTabSz="762000" fontAlgn="base">
              <a:spcBef>
                <a:spcPct val="0"/>
              </a:spcBef>
              <a:spcAft>
                <a:spcPct val="0"/>
              </a:spcAft>
              <a:defRPr>
                <a:solidFill>
                  <a:schemeClr val="tx1"/>
                </a:solidFill>
                <a:latin typeface="Arial" pitchFamily="34" charset="0"/>
              </a:defRPr>
            </a:lvl9pPr>
          </a:lstStyle>
          <a:p>
            <a:pPr algn="ctr" eaLnBrk="0" hangingPunct="0">
              <a:spcAft>
                <a:spcPct val="200000"/>
              </a:spcAft>
            </a:pPr>
            <a:r>
              <a:rPr lang="cs-CZ" altLang="cs-CZ" sz="1200">
                <a:latin typeface="Times New Roman CE" charset="-18"/>
              </a:rPr>
              <a:t>ZÁKLADNÍ SOFTWARE</a:t>
            </a:r>
            <a:endParaRPr lang="cs-CZ" altLang="cs-CZ" sz="2400">
              <a:latin typeface="Times New Roman CE" charset="-18"/>
            </a:endParaRPr>
          </a:p>
        </p:txBody>
      </p:sp>
      <p:sp>
        <p:nvSpPr>
          <p:cNvPr id="189449" name="Rectangle 9"/>
          <p:cNvSpPr>
            <a:spLocks noChangeArrowheads="1"/>
          </p:cNvSpPr>
          <p:nvPr/>
        </p:nvSpPr>
        <p:spPr bwMode="auto">
          <a:xfrm>
            <a:off x="6716713" y="6237288"/>
            <a:ext cx="1135062" cy="201612"/>
          </a:xfrm>
          <a:prstGeom prst="rect">
            <a:avLst/>
          </a:prstGeom>
          <a:solidFill>
            <a:schemeClr val="hlink"/>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a:solidFill>
                  <a:schemeClr val="tx1"/>
                </a:solidFill>
                <a:latin typeface="Arial" pitchFamily="34" charset="0"/>
              </a:defRPr>
            </a:lvl1pPr>
            <a:lvl2pPr marL="571500" defTabSz="762000">
              <a:defRPr>
                <a:solidFill>
                  <a:schemeClr val="tx1"/>
                </a:solidFill>
                <a:latin typeface="Arial" pitchFamily="34" charset="0"/>
              </a:defRPr>
            </a:lvl2pPr>
            <a:lvl3pPr marL="1143000" defTabSz="762000">
              <a:defRPr>
                <a:solidFill>
                  <a:schemeClr val="tx1"/>
                </a:solidFill>
                <a:latin typeface="Arial" pitchFamily="34" charset="0"/>
              </a:defRPr>
            </a:lvl3pPr>
            <a:lvl4pPr marL="1714500" defTabSz="762000">
              <a:defRPr>
                <a:solidFill>
                  <a:schemeClr val="tx1"/>
                </a:solidFill>
                <a:latin typeface="Arial" pitchFamily="34" charset="0"/>
              </a:defRPr>
            </a:lvl4pPr>
            <a:lvl5pPr marL="2286000" defTabSz="762000">
              <a:defRPr>
                <a:solidFill>
                  <a:schemeClr val="tx1"/>
                </a:solidFill>
                <a:latin typeface="Arial" pitchFamily="34" charset="0"/>
              </a:defRPr>
            </a:lvl5pPr>
            <a:lvl6pPr marL="2743200" defTabSz="762000" fontAlgn="base">
              <a:spcBef>
                <a:spcPct val="0"/>
              </a:spcBef>
              <a:spcAft>
                <a:spcPct val="0"/>
              </a:spcAft>
              <a:defRPr>
                <a:solidFill>
                  <a:schemeClr val="tx1"/>
                </a:solidFill>
                <a:latin typeface="Arial" pitchFamily="34" charset="0"/>
              </a:defRPr>
            </a:lvl6pPr>
            <a:lvl7pPr marL="3200400" defTabSz="762000" fontAlgn="base">
              <a:spcBef>
                <a:spcPct val="0"/>
              </a:spcBef>
              <a:spcAft>
                <a:spcPct val="0"/>
              </a:spcAft>
              <a:defRPr>
                <a:solidFill>
                  <a:schemeClr val="tx1"/>
                </a:solidFill>
                <a:latin typeface="Arial" pitchFamily="34" charset="0"/>
              </a:defRPr>
            </a:lvl7pPr>
            <a:lvl8pPr marL="3657600" defTabSz="762000" fontAlgn="base">
              <a:spcBef>
                <a:spcPct val="0"/>
              </a:spcBef>
              <a:spcAft>
                <a:spcPct val="0"/>
              </a:spcAft>
              <a:defRPr>
                <a:solidFill>
                  <a:schemeClr val="tx1"/>
                </a:solidFill>
                <a:latin typeface="Arial" pitchFamily="34" charset="0"/>
              </a:defRPr>
            </a:lvl8pPr>
            <a:lvl9pPr marL="4114800" defTabSz="762000" fontAlgn="base">
              <a:spcBef>
                <a:spcPct val="0"/>
              </a:spcBef>
              <a:spcAft>
                <a:spcPct val="0"/>
              </a:spcAft>
              <a:defRPr>
                <a:solidFill>
                  <a:schemeClr val="tx1"/>
                </a:solidFill>
                <a:latin typeface="Arial" pitchFamily="34" charset="0"/>
              </a:defRPr>
            </a:lvl9pPr>
          </a:lstStyle>
          <a:p>
            <a:pPr algn="ctr" eaLnBrk="0" hangingPunct="0"/>
            <a:r>
              <a:rPr lang="cs-CZ" altLang="cs-CZ" sz="1200">
                <a:latin typeface="Times New Roman CE" charset="-18"/>
              </a:rPr>
              <a:t>HARDWARE</a:t>
            </a:r>
            <a:endParaRPr lang="cs-CZ" altLang="cs-CZ" sz="2400">
              <a:latin typeface="Times New Roman CE" charset="-18"/>
            </a:endParaRPr>
          </a:p>
        </p:txBody>
      </p:sp>
      <p:sp>
        <p:nvSpPr>
          <p:cNvPr id="189450" name="Rectangle 10"/>
          <p:cNvSpPr>
            <a:spLocks noChangeArrowheads="1"/>
          </p:cNvSpPr>
          <p:nvPr/>
        </p:nvSpPr>
        <p:spPr bwMode="auto">
          <a:xfrm>
            <a:off x="4021138" y="1994971"/>
            <a:ext cx="4876800" cy="2592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defTabSz="762000">
              <a:spcBef>
                <a:spcPct val="20000"/>
              </a:spcBef>
              <a:buClr>
                <a:schemeClr val="folHlink"/>
              </a:buClr>
              <a:buSzPct val="60000"/>
              <a:buFont typeface="Wingdings" pitchFamily="2" charset="2"/>
              <a:buChar char="n"/>
              <a:defRPr sz="3200">
                <a:solidFill>
                  <a:schemeClr val="tx1"/>
                </a:solidFill>
                <a:latin typeface="Tahoma" pitchFamily="34" charset="0"/>
              </a:defRPr>
            </a:lvl1pPr>
            <a:lvl2pPr marL="742950" indent="-285750" defTabSz="76200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239838" indent="-306388" defTabSz="76200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58938" indent="-228600" defTabSz="76200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78038" indent="-228600" defTabSz="76200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35238" indent="-228600" defTabSz="7620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92438" indent="-228600" defTabSz="7620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49638" indent="-228600" defTabSz="7620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906838" indent="-228600" defTabSz="76200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lvl="1">
              <a:lnSpc>
                <a:spcPct val="90000"/>
              </a:lnSpc>
              <a:buClr>
                <a:schemeClr val="tx1"/>
              </a:buClr>
              <a:buSzPct val="100000"/>
              <a:buFont typeface="Courier New" pitchFamily="49" charset="0"/>
              <a:buChar char="o"/>
            </a:pPr>
            <a:r>
              <a:rPr lang="cs-CZ" altLang="cs-CZ" sz="2200" dirty="0">
                <a:latin typeface="Arial" panose="020B0604020202020204" pitchFamily="34" charset="0"/>
                <a:cs typeface="Arial" panose="020B0604020202020204" pitchFamily="34" charset="0"/>
              </a:rPr>
              <a:t>Příklady:</a:t>
            </a:r>
          </a:p>
          <a:p>
            <a:pPr lvl="2">
              <a:buClr>
                <a:schemeClr val="tx1"/>
              </a:buClr>
              <a:buSzPct val="100000"/>
              <a:buFont typeface="Arial" panose="020B0604020202020204" pitchFamily="34" charset="0"/>
              <a:buChar char="•"/>
            </a:pPr>
            <a:r>
              <a:rPr lang="cs-CZ" altLang="cs-CZ" sz="1600" dirty="0"/>
              <a:t>informační systémy</a:t>
            </a:r>
            <a:r>
              <a:rPr lang="cs-CZ" altLang="cs-CZ" sz="1600" i="1" dirty="0"/>
              <a:t> </a:t>
            </a:r>
            <a:r>
              <a:rPr lang="cs-CZ" altLang="cs-CZ" sz="1600" dirty="0"/>
              <a:t>(R/3 firmy SAP, BAAN, OR-</a:t>
            </a:r>
            <a:r>
              <a:rPr lang="cs-CZ" altLang="cs-CZ" sz="1600" dirty="0" err="1"/>
              <a:t>System</a:t>
            </a:r>
            <a:r>
              <a:rPr lang="cs-CZ" altLang="cs-CZ" sz="1600" dirty="0"/>
              <a:t>), </a:t>
            </a:r>
          </a:p>
          <a:p>
            <a:pPr lvl="2">
              <a:buClr>
                <a:schemeClr val="tx1"/>
              </a:buClr>
              <a:buSzPct val="100000"/>
              <a:buFont typeface="Arial" panose="020B0604020202020204" pitchFamily="34" charset="0"/>
              <a:buChar char="•"/>
            </a:pPr>
            <a:r>
              <a:rPr lang="cs-CZ" altLang="cs-CZ" sz="1600" dirty="0"/>
              <a:t>moduly pro různé podnikové aplikace (prodej, personální agenda, cenové kalkulace, ...), </a:t>
            </a:r>
          </a:p>
          <a:p>
            <a:pPr lvl="2">
              <a:buClr>
                <a:schemeClr val="tx1"/>
              </a:buClr>
              <a:buSzPct val="100000"/>
              <a:buFont typeface="Arial" panose="020B0604020202020204" pitchFamily="34" charset="0"/>
              <a:buChar char="•"/>
            </a:pPr>
            <a:r>
              <a:rPr lang="cs-CZ" altLang="cs-CZ" sz="1600" dirty="0"/>
              <a:t>komunikační programy, ...</a:t>
            </a:r>
          </a:p>
        </p:txBody>
      </p:sp>
      <p:sp>
        <p:nvSpPr>
          <p:cNvPr id="2" name="Zástupný symbol pro číslo snímku 1"/>
          <p:cNvSpPr>
            <a:spLocks noGrp="1"/>
          </p:cNvSpPr>
          <p:nvPr>
            <p:ph type="sldNum" sz="quarter" idx="12"/>
          </p:nvPr>
        </p:nvSpPr>
        <p:spPr/>
        <p:txBody>
          <a:bodyPr/>
          <a:lstStyle/>
          <a:p>
            <a:fld id="{AC57A5DF-1266-40EA-9282-1E66B9DE06C0}" type="slidenum">
              <a:rPr lang="cs-CZ" smtClean="0"/>
              <a:t>41</a:t>
            </a:fld>
            <a:endParaRPr lang="cs-CZ"/>
          </a:p>
        </p:txBody>
      </p:sp>
    </p:spTree>
    <p:extLst>
      <p:ext uri="{BB962C8B-B14F-4D97-AF65-F5344CB8AC3E}">
        <p14:creationId xmlns:p14="http://schemas.microsoft.com/office/powerpoint/2010/main" val="39564872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94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94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944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8944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8944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8944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8944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8944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8944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18944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89443">
                                            <p:txEl>
                                              <p:pRg st="10" end="1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89449"/>
                                        </p:tgtEl>
                                        <p:attrNameLst>
                                          <p:attrName>style.visibility</p:attrName>
                                        </p:attrNameLst>
                                      </p:cBhvr>
                                      <p:to>
                                        <p:strVal val="visible"/>
                                      </p:to>
                                    </p:set>
                                    <p:animEffect transition="in" filter="box(in)">
                                      <p:cBhvr>
                                        <p:cTn id="37" dur="500"/>
                                        <p:tgtEl>
                                          <p:spTgt spid="18944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89448"/>
                                        </p:tgtEl>
                                        <p:attrNameLst>
                                          <p:attrName>style.visibility</p:attrName>
                                        </p:attrNameLst>
                                      </p:cBhvr>
                                      <p:to>
                                        <p:strVal val="visible"/>
                                      </p:to>
                                    </p:set>
                                    <p:animEffect transition="in" filter="box(in)">
                                      <p:cBhvr>
                                        <p:cTn id="42" dur="500"/>
                                        <p:tgtEl>
                                          <p:spTgt spid="18944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89450"/>
                                        </p:tgtEl>
                                        <p:attrNameLst>
                                          <p:attrName>style.visibility</p:attrName>
                                        </p:attrNameLst>
                                      </p:cBhvr>
                                      <p:to>
                                        <p:strVal val="visible"/>
                                      </p:to>
                                    </p:set>
                                    <p:animEffect transition="in" filter="dissolve">
                                      <p:cBhvr>
                                        <p:cTn id="47" dur="500"/>
                                        <p:tgtEl>
                                          <p:spTgt spid="189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build="p" bldLvl="2" autoUpdateAnimBg="0"/>
      <p:bldP spid="189448" grpId="0" animBg="1" autoUpdateAnimBg="0"/>
      <p:bldP spid="189449" grpId="0" animBg="1" autoUpdateAnimBg="0"/>
      <p:bldP spid="189450"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8313" y="476250"/>
            <a:ext cx="8229600" cy="1143000"/>
          </a:xfrm>
        </p:spPr>
        <p:txBody>
          <a:bodyPr/>
          <a:lstStyle/>
          <a:p>
            <a:pPr>
              <a:defRPr/>
            </a:pPr>
            <a:r>
              <a:rPr lang="cs-CZ" dirty="0">
                <a:latin typeface="Arial" pitchFamily="34" charset="0"/>
                <a:cs typeface="Arial" pitchFamily="34" charset="0"/>
              </a:rPr>
              <a:t>PRIPO</a:t>
            </a:r>
          </a:p>
        </p:txBody>
      </p:sp>
      <p:sp>
        <p:nvSpPr>
          <p:cNvPr id="5" name="Nadpis 1"/>
          <p:cNvSpPr txBox="1">
            <a:spLocks/>
          </p:cNvSpPr>
          <p:nvPr/>
        </p:nvSpPr>
        <p:spPr bwMode="auto">
          <a:xfrm>
            <a:off x="539750" y="5157788"/>
            <a:ext cx="8229600" cy="1143000"/>
          </a:xfrm>
          <a:prstGeom prst="rect">
            <a:avLst/>
          </a:prstGeom>
          <a:noFill/>
          <a:ln w="9525">
            <a:noFill/>
            <a:miter lim="800000"/>
            <a:headEnd/>
            <a:tailEnd/>
          </a:ln>
          <a:effectLst/>
        </p:spPr>
        <p:txBody>
          <a:bodyPr anchor="ctr"/>
          <a:lstStyle/>
          <a:p>
            <a:pPr algn="ctr" eaLnBrk="0" hangingPunct="0">
              <a:defRPr/>
            </a:pPr>
            <a:r>
              <a:rPr lang="cs-CZ" sz="4400" kern="0" dirty="0">
                <a:solidFill>
                  <a:schemeClr val="tx2"/>
                </a:solidFill>
                <a:latin typeface="Arial" pitchFamily="34" charset="0"/>
                <a:ea typeface="+mj-ea"/>
                <a:cs typeface="Arial" pitchFamily="34" charset="0"/>
              </a:rPr>
              <a:t>Konec</a:t>
            </a:r>
          </a:p>
        </p:txBody>
      </p:sp>
      <p:sp>
        <p:nvSpPr>
          <p:cNvPr id="6" name="TextovéPole 5"/>
          <p:cNvSpPr txBox="1"/>
          <p:nvPr/>
        </p:nvSpPr>
        <p:spPr>
          <a:xfrm>
            <a:off x="3059832" y="2648405"/>
            <a:ext cx="3024336" cy="1354217"/>
          </a:xfrm>
          <a:prstGeom prst="rect">
            <a:avLst/>
          </a:prstGeom>
          <a:noFill/>
          <a:ln w="57150">
            <a:solidFill>
              <a:srgbClr val="7030A0"/>
            </a:solidFill>
          </a:ln>
        </p:spPr>
        <p:txBody>
          <a:bodyPr wrap="square">
            <a:spAutoFit/>
          </a:bodyPr>
          <a:lstStyle/>
          <a:p>
            <a:pPr>
              <a:spcAft>
                <a:spcPts val="600"/>
              </a:spcAft>
              <a:defRPr/>
            </a:pPr>
            <a:r>
              <a:rPr lang="cs-CZ" sz="2400" dirty="0">
                <a:latin typeface="Arial" pitchFamily="34" charset="0"/>
                <a:cs typeface="Arial" pitchFamily="34" charset="0"/>
              </a:rPr>
              <a:t>Operační systémy, </a:t>
            </a:r>
          </a:p>
          <a:p>
            <a:pPr>
              <a:spcAft>
                <a:spcPts val="600"/>
              </a:spcAft>
              <a:defRPr/>
            </a:pPr>
            <a:r>
              <a:rPr lang="cs-CZ" sz="2400" dirty="0">
                <a:latin typeface="Arial" pitchFamily="34" charset="0"/>
                <a:cs typeface="Arial" pitchFamily="34" charset="0"/>
              </a:rPr>
              <a:t>aplikační programy,</a:t>
            </a:r>
          </a:p>
          <a:p>
            <a:pPr>
              <a:spcAft>
                <a:spcPts val="600"/>
              </a:spcAft>
              <a:defRPr/>
            </a:pPr>
            <a:r>
              <a:rPr lang="cs-CZ" sz="2400" dirty="0">
                <a:latin typeface="Arial" pitchFamily="34" charset="0"/>
                <a:cs typeface="Arial" pitchFamily="34" charset="0"/>
              </a:rPr>
              <a:t>programovací jazyky</a:t>
            </a:r>
          </a:p>
        </p:txBody>
      </p:sp>
      <p:sp>
        <p:nvSpPr>
          <p:cNvPr id="3" name="Zástupný symbol pro číslo snímku 2"/>
          <p:cNvSpPr>
            <a:spLocks noGrp="1"/>
          </p:cNvSpPr>
          <p:nvPr>
            <p:ph type="sldNum" sz="quarter" idx="12"/>
          </p:nvPr>
        </p:nvSpPr>
        <p:spPr/>
        <p:txBody>
          <a:bodyPr/>
          <a:lstStyle/>
          <a:p>
            <a:fld id="{AC57A5DF-1266-40EA-9282-1E66B9DE06C0}" type="slidenum">
              <a:rPr lang="cs-CZ" smtClean="0"/>
              <a:t>42</a:t>
            </a:fld>
            <a:endParaRPr lang="cs-CZ"/>
          </a:p>
        </p:txBody>
      </p:sp>
    </p:spTree>
    <p:extLst>
      <p:ext uri="{BB962C8B-B14F-4D97-AF65-F5344CB8AC3E}">
        <p14:creationId xmlns:p14="http://schemas.microsoft.com/office/powerpoint/2010/main" val="2392454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85" name="Rectangle 9"/>
          <p:cNvSpPr>
            <a:spLocks noGrp="1" noChangeArrowheads="1"/>
          </p:cNvSpPr>
          <p:nvPr>
            <p:ph type="title"/>
          </p:nvPr>
        </p:nvSpPr>
        <p:spPr>
          <a:xfrm>
            <a:off x="444676" y="177764"/>
            <a:ext cx="8229600" cy="874972"/>
          </a:xfrm>
          <a:noFill/>
          <a:ln/>
        </p:spPr>
        <p:txBody>
          <a:bodyPr lIns="92075" tIns="46038" rIns="92075" bIns="46038" anchor="ctr"/>
          <a:lstStyle/>
          <a:p>
            <a:pPr defTabSz="762000"/>
            <a:r>
              <a:rPr lang="cs-CZ" altLang="cs-CZ" sz="4000" dirty="0"/>
              <a:t>Programové prostředky (3)</a:t>
            </a:r>
          </a:p>
        </p:txBody>
      </p:sp>
      <p:sp>
        <p:nvSpPr>
          <p:cNvPr id="178186" name="Text Box 10"/>
          <p:cNvSpPr txBox="1">
            <a:spLocks noChangeArrowheads="1"/>
          </p:cNvSpPr>
          <p:nvPr/>
        </p:nvSpPr>
        <p:spPr bwMode="auto">
          <a:xfrm>
            <a:off x="2413000" y="1295400"/>
            <a:ext cx="441800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itchFamily="34" charset="0"/>
              </a:defRPr>
            </a:lvl1pPr>
            <a:lvl2pPr marL="571500" defTabSz="762000">
              <a:defRPr>
                <a:solidFill>
                  <a:schemeClr val="tx1"/>
                </a:solidFill>
                <a:latin typeface="Arial" pitchFamily="34" charset="0"/>
              </a:defRPr>
            </a:lvl2pPr>
            <a:lvl3pPr marL="1143000" defTabSz="762000">
              <a:defRPr>
                <a:solidFill>
                  <a:schemeClr val="tx1"/>
                </a:solidFill>
                <a:latin typeface="Arial" pitchFamily="34" charset="0"/>
              </a:defRPr>
            </a:lvl3pPr>
            <a:lvl4pPr marL="1714500" defTabSz="762000">
              <a:defRPr>
                <a:solidFill>
                  <a:schemeClr val="tx1"/>
                </a:solidFill>
                <a:latin typeface="Arial" pitchFamily="34" charset="0"/>
              </a:defRPr>
            </a:lvl4pPr>
            <a:lvl5pPr marL="2286000" defTabSz="762000">
              <a:defRPr>
                <a:solidFill>
                  <a:schemeClr val="tx1"/>
                </a:solidFill>
                <a:latin typeface="Arial" pitchFamily="34" charset="0"/>
              </a:defRPr>
            </a:lvl5pPr>
            <a:lvl6pPr marL="2743200" defTabSz="762000" fontAlgn="base">
              <a:spcBef>
                <a:spcPct val="0"/>
              </a:spcBef>
              <a:spcAft>
                <a:spcPct val="0"/>
              </a:spcAft>
              <a:defRPr>
                <a:solidFill>
                  <a:schemeClr val="tx1"/>
                </a:solidFill>
                <a:latin typeface="Arial" pitchFamily="34" charset="0"/>
              </a:defRPr>
            </a:lvl6pPr>
            <a:lvl7pPr marL="3200400" defTabSz="762000" fontAlgn="base">
              <a:spcBef>
                <a:spcPct val="0"/>
              </a:spcBef>
              <a:spcAft>
                <a:spcPct val="0"/>
              </a:spcAft>
              <a:defRPr>
                <a:solidFill>
                  <a:schemeClr val="tx1"/>
                </a:solidFill>
                <a:latin typeface="Arial" pitchFamily="34" charset="0"/>
              </a:defRPr>
            </a:lvl7pPr>
            <a:lvl8pPr marL="3657600" defTabSz="762000" fontAlgn="base">
              <a:spcBef>
                <a:spcPct val="0"/>
              </a:spcBef>
              <a:spcAft>
                <a:spcPct val="0"/>
              </a:spcAft>
              <a:defRPr>
                <a:solidFill>
                  <a:schemeClr val="tx1"/>
                </a:solidFill>
                <a:latin typeface="Arial" pitchFamily="34" charset="0"/>
              </a:defRPr>
            </a:lvl8pPr>
            <a:lvl9pPr marL="4114800" defTabSz="762000" fontAlgn="base">
              <a:spcBef>
                <a:spcPct val="0"/>
              </a:spcBef>
              <a:spcAft>
                <a:spcPct val="0"/>
              </a:spcAft>
              <a:defRPr>
                <a:solidFill>
                  <a:schemeClr val="tx1"/>
                </a:solidFill>
                <a:latin typeface="Arial" pitchFamily="34" charset="0"/>
              </a:defRPr>
            </a:lvl9pPr>
          </a:lstStyle>
          <a:p>
            <a:pPr eaLnBrk="0" hangingPunct="0"/>
            <a:r>
              <a:rPr lang="cs-CZ" altLang="cs-CZ" sz="2400" dirty="0">
                <a:cs typeface="Arial" panose="020B0604020202020204" pitchFamily="34" charset="0"/>
              </a:rPr>
              <a:t>Vrstvy programového vybavení</a:t>
            </a:r>
          </a:p>
        </p:txBody>
      </p:sp>
      <p:grpSp>
        <p:nvGrpSpPr>
          <p:cNvPr id="3" name="Skupina 2"/>
          <p:cNvGrpSpPr/>
          <p:nvPr/>
        </p:nvGrpSpPr>
        <p:grpSpPr>
          <a:xfrm>
            <a:off x="1403648" y="2132856"/>
            <a:ext cx="6048672" cy="3960440"/>
            <a:chOff x="1828800" y="2298700"/>
            <a:chExt cx="5257800" cy="3187700"/>
          </a:xfrm>
        </p:grpSpPr>
        <p:grpSp>
          <p:nvGrpSpPr>
            <p:cNvPr id="178178" name="Group 2"/>
            <p:cNvGrpSpPr>
              <a:grpSpLocks/>
            </p:cNvGrpSpPr>
            <p:nvPr/>
          </p:nvGrpSpPr>
          <p:grpSpPr bwMode="auto">
            <a:xfrm>
              <a:off x="1828800" y="2298700"/>
              <a:ext cx="5257800" cy="3187700"/>
              <a:chOff x="1152" y="1440"/>
              <a:chExt cx="3312" cy="2008"/>
            </a:xfrm>
          </p:grpSpPr>
          <p:sp>
            <p:nvSpPr>
              <p:cNvPr id="178179" name="Rectangle 3"/>
              <p:cNvSpPr>
                <a:spLocks noChangeArrowheads="1"/>
              </p:cNvSpPr>
              <p:nvPr/>
            </p:nvSpPr>
            <p:spPr bwMode="auto">
              <a:xfrm>
                <a:off x="1152" y="1440"/>
                <a:ext cx="3312" cy="2008"/>
              </a:xfrm>
              <a:prstGeom prst="rect">
                <a:avLst/>
              </a:prstGeom>
              <a:solidFill>
                <a:srgbClr val="00FFFF"/>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a:solidFill>
                      <a:schemeClr val="tx1"/>
                    </a:solidFill>
                    <a:latin typeface="Arial" pitchFamily="34" charset="0"/>
                  </a:defRPr>
                </a:lvl1pPr>
                <a:lvl2pPr marL="571500" defTabSz="762000">
                  <a:defRPr>
                    <a:solidFill>
                      <a:schemeClr val="tx1"/>
                    </a:solidFill>
                    <a:latin typeface="Arial" pitchFamily="34" charset="0"/>
                  </a:defRPr>
                </a:lvl2pPr>
                <a:lvl3pPr marL="1143000" defTabSz="762000">
                  <a:defRPr>
                    <a:solidFill>
                      <a:schemeClr val="tx1"/>
                    </a:solidFill>
                    <a:latin typeface="Arial" pitchFamily="34" charset="0"/>
                  </a:defRPr>
                </a:lvl3pPr>
                <a:lvl4pPr marL="1714500" defTabSz="762000">
                  <a:defRPr>
                    <a:solidFill>
                      <a:schemeClr val="tx1"/>
                    </a:solidFill>
                    <a:latin typeface="Arial" pitchFamily="34" charset="0"/>
                  </a:defRPr>
                </a:lvl4pPr>
                <a:lvl5pPr marL="2286000" defTabSz="762000">
                  <a:defRPr>
                    <a:solidFill>
                      <a:schemeClr val="tx1"/>
                    </a:solidFill>
                    <a:latin typeface="Arial" pitchFamily="34" charset="0"/>
                  </a:defRPr>
                </a:lvl5pPr>
                <a:lvl6pPr marL="2743200" defTabSz="762000" fontAlgn="base">
                  <a:spcBef>
                    <a:spcPct val="0"/>
                  </a:spcBef>
                  <a:spcAft>
                    <a:spcPct val="0"/>
                  </a:spcAft>
                  <a:defRPr>
                    <a:solidFill>
                      <a:schemeClr val="tx1"/>
                    </a:solidFill>
                    <a:latin typeface="Arial" pitchFamily="34" charset="0"/>
                  </a:defRPr>
                </a:lvl6pPr>
                <a:lvl7pPr marL="3200400" defTabSz="762000" fontAlgn="base">
                  <a:spcBef>
                    <a:spcPct val="0"/>
                  </a:spcBef>
                  <a:spcAft>
                    <a:spcPct val="0"/>
                  </a:spcAft>
                  <a:defRPr>
                    <a:solidFill>
                      <a:schemeClr val="tx1"/>
                    </a:solidFill>
                    <a:latin typeface="Arial" pitchFamily="34" charset="0"/>
                  </a:defRPr>
                </a:lvl7pPr>
                <a:lvl8pPr marL="3657600" defTabSz="762000" fontAlgn="base">
                  <a:spcBef>
                    <a:spcPct val="0"/>
                  </a:spcBef>
                  <a:spcAft>
                    <a:spcPct val="0"/>
                  </a:spcAft>
                  <a:defRPr>
                    <a:solidFill>
                      <a:schemeClr val="tx1"/>
                    </a:solidFill>
                    <a:latin typeface="Arial" pitchFamily="34" charset="0"/>
                  </a:defRPr>
                </a:lvl8pPr>
                <a:lvl9pPr marL="4114800" defTabSz="762000" fontAlgn="base">
                  <a:spcBef>
                    <a:spcPct val="0"/>
                  </a:spcBef>
                  <a:spcAft>
                    <a:spcPct val="0"/>
                  </a:spcAft>
                  <a:defRPr>
                    <a:solidFill>
                      <a:schemeClr val="tx1"/>
                    </a:solidFill>
                    <a:latin typeface="Arial" pitchFamily="34" charset="0"/>
                  </a:defRPr>
                </a:lvl9pPr>
              </a:lstStyle>
              <a:p>
                <a:pPr algn="ctr" eaLnBrk="0" hangingPunct="0">
                  <a:spcAft>
                    <a:spcPct val="200000"/>
                  </a:spcAft>
                </a:pPr>
                <a:r>
                  <a:rPr lang="cs-CZ" altLang="cs-CZ" sz="2000">
                    <a:latin typeface="Times New Roman CE" charset="-18"/>
                  </a:rPr>
                  <a:t>ZÁKLADNÍ SOFTWARE</a:t>
                </a:r>
                <a:endParaRPr lang="cs-CZ" altLang="cs-CZ" sz="2400">
                  <a:latin typeface="Times New Roman CE" charset="-18"/>
                </a:endParaRPr>
              </a:p>
            </p:txBody>
          </p:sp>
          <p:sp>
            <p:nvSpPr>
              <p:cNvPr id="178180" name="Text Box 4"/>
              <p:cNvSpPr txBox="1">
                <a:spLocks noChangeArrowheads="1"/>
              </p:cNvSpPr>
              <p:nvPr/>
            </p:nvSpPr>
            <p:spPr bwMode="auto">
              <a:xfrm>
                <a:off x="1296" y="1536"/>
                <a:ext cx="30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itchFamily="34" charset="0"/>
                  </a:defRPr>
                </a:lvl1pPr>
                <a:lvl2pPr marL="571500" defTabSz="762000">
                  <a:defRPr>
                    <a:solidFill>
                      <a:schemeClr val="tx1"/>
                    </a:solidFill>
                    <a:latin typeface="Arial" pitchFamily="34" charset="0"/>
                  </a:defRPr>
                </a:lvl2pPr>
                <a:lvl3pPr marL="1143000" defTabSz="762000">
                  <a:defRPr>
                    <a:solidFill>
                      <a:schemeClr val="tx1"/>
                    </a:solidFill>
                    <a:latin typeface="Arial" pitchFamily="34" charset="0"/>
                  </a:defRPr>
                </a:lvl3pPr>
                <a:lvl4pPr marL="1714500" defTabSz="762000">
                  <a:defRPr>
                    <a:solidFill>
                      <a:schemeClr val="tx1"/>
                    </a:solidFill>
                    <a:latin typeface="Arial" pitchFamily="34" charset="0"/>
                  </a:defRPr>
                </a:lvl4pPr>
                <a:lvl5pPr marL="2286000" defTabSz="762000">
                  <a:defRPr>
                    <a:solidFill>
                      <a:schemeClr val="tx1"/>
                    </a:solidFill>
                    <a:latin typeface="Arial" pitchFamily="34" charset="0"/>
                  </a:defRPr>
                </a:lvl5pPr>
                <a:lvl6pPr marL="2743200" defTabSz="762000" fontAlgn="base">
                  <a:spcBef>
                    <a:spcPct val="0"/>
                  </a:spcBef>
                  <a:spcAft>
                    <a:spcPct val="0"/>
                  </a:spcAft>
                  <a:defRPr>
                    <a:solidFill>
                      <a:schemeClr val="tx1"/>
                    </a:solidFill>
                    <a:latin typeface="Arial" pitchFamily="34" charset="0"/>
                  </a:defRPr>
                </a:lvl6pPr>
                <a:lvl7pPr marL="3200400" defTabSz="762000" fontAlgn="base">
                  <a:spcBef>
                    <a:spcPct val="0"/>
                  </a:spcBef>
                  <a:spcAft>
                    <a:spcPct val="0"/>
                  </a:spcAft>
                  <a:defRPr>
                    <a:solidFill>
                      <a:schemeClr val="tx1"/>
                    </a:solidFill>
                    <a:latin typeface="Arial" pitchFamily="34" charset="0"/>
                  </a:defRPr>
                </a:lvl7pPr>
                <a:lvl8pPr marL="3657600" defTabSz="762000" fontAlgn="base">
                  <a:spcBef>
                    <a:spcPct val="0"/>
                  </a:spcBef>
                  <a:spcAft>
                    <a:spcPct val="0"/>
                  </a:spcAft>
                  <a:defRPr>
                    <a:solidFill>
                      <a:schemeClr val="tx1"/>
                    </a:solidFill>
                    <a:latin typeface="Arial" pitchFamily="34" charset="0"/>
                  </a:defRPr>
                </a:lvl8pPr>
                <a:lvl9pPr marL="4114800" defTabSz="762000" fontAlgn="base">
                  <a:spcBef>
                    <a:spcPct val="0"/>
                  </a:spcBef>
                  <a:spcAft>
                    <a:spcPct val="0"/>
                  </a:spcAft>
                  <a:defRPr>
                    <a:solidFill>
                      <a:schemeClr val="tx1"/>
                    </a:solidFill>
                    <a:latin typeface="Arial" pitchFamily="34" charset="0"/>
                  </a:defRPr>
                </a:lvl9pPr>
              </a:lstStyle>
              <a:p>
                <a:pPr eaLnBrk="0" hangingPunct="0"/>
                <a:r>
                  <a:rPr lang="cs-CZ" altLang="cs-CZ" sz="2000" dirty="0">
                    <a:latin typeface="Times New Roman CE" charset="-18"/>
                  </a:rPr>
                  <a:t>APLIKAČNÍ PROGRAMOVÉ VYBAVENÍ</a:t>
                </a:r>
              </a:p>
            </p:txBody>
          </p:sp>
        </p:grpSp>
        <p:grpSp>
          <p:nvGrpSpPr>
            <p:cNvPr id="178181" name="Group 5"/>
            <p:cNvGrpSpPr>
              <a:grpSpLocks/>
            </p:cNvGrpSpPr>
            <p:nvPr/>
          </p:nvGrpSpPr>
          <p:grpSpPr bwMode="auto">
            <a:xfrm>
              <a:off x="2235200" y="3048000"/>
              <a:ext cx="4398963" cy="2438400"/>
              <a:chOff x="1408" y="1920"/>
              <a:chExt cx="2771" cy="1536"/>
            </a:xfrm>
          </p:grpSpPr>
          <p:sp>
            <p:nvSpPr>
              <p:cNvPr id="178182" name="Rectangle 6"/>
              <p:cNvSpPr>
                <a:spLocks noChangeArrowheads="1"/>
              </p:cNvSpPr>
              <p:nvPr/>
            </p:nvSpPr>
            <p:spPr bwMode="auto">
              <a:xfrm>
                <a:off x="1408" y="1920"/>
                <a:ext cx="2771" cy="1536"/>
              </a:xfrm>
              <a:prstGeom prst="rect">
                <a:avLst/>
              </a:prstGeom>
              <a:solidFill>
                <a:srgbClr val="FFFF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a:solidFill>
                      <a:schemeClr val="tx1"/>
                    </a:solidFill>
                    <a:latin typeface="Arial" pitchFamily="34" charset="0"/>
                  </a:defRPr>
                </a:lvl1pPr>
                <a:lvl2pPr marL="571500" defTabSz="762000">
                  <a:defRPr>
                    <a:solidFill>
                      <a:schemeClr val="tx1"/>
                    </a:solidFill>
                    <a:latin typeface="Arial" pitchFamily="34" charset="0"/>
                  </a:defRPr>
                </a:lvl2pPr>
                <a:lvl3pPr marL="1143000" defTabSz="762000">
                  <a:defRPr>
                    <a:solidFill>
                      <a:schemeClr val="tx1"/>
                    </a:solidFill>
                    <a:latin typeface="Arial" pitchFamily="34" charset="0"/>
                  </a:defRPr>
                </a:lvl3pPr>
                <a:lvl4pPr marL="1714500" defTabSz="762000">
                  <a:defRPr>
                    <a:solidFill>
                      <a:schemeClr val="tx1"/>
                    </a:solidFill>
                    <a:latin typeface="Arial" pitchFamily="34" charset="0"/>
                  </a:defRPr>
                </a:lvl4pPr>
                <a:lvl5pPr marL="2286000" defTabSz="762000">
                  <a:defRPr>
                    <a:solidFill>
                      <a:schemeClr val="tx1"/>
                    </a:solidFill>
                    <a:latin typeface="Arial" pitchFamily="34" charset="0"/>
                  </a:defRPr>
                </a:lvl5pPr>
                <a:lvl6pPr marL="2743200" defTabSz="762000" fontAlgn="base">
                  <a:spcBef>
                    <a:spcPct val="0"/>
                  </a:spcBef>
                  <a:spcAft>
                    <a:spcPct val="0"/>
                  </a:spcAft>
                  <a:defRPr>
                    <a:solidFill>
                      <a:schemeClr val="tx1"/>
                    </a:solidFill>
                    <a:latin typeface="Arial" pitchFamily="34" charset="0"/>
                  </a:defRPr>
                </a:lvl6pPr>
                <a:lvl7pPr marL="3200400" defTabSz="762000" fontAlgn="base">
                  <a:spcBef>
                    <a:spcPct val="0"/>
                  </a:spcBef>
                  <a:spcAft>
                    <a:spcPct val="0"/>
                  </a:spcAft>
                  <a:defRPr>
                    <a:solidFill>
                      <a:schemeClr val="tx1"/>
                    </a:solidFill>
                    <a:latin typeface="Arial" pitchFamily="34" charset="0"/>
                  </a:defRPr>
                </a:lvl7pPr>
                <a:lvl8pPr marL="3657600" defTabSz="762000" fontAlgn="base">
                  <a:spcBef>
                    <a:spcPct val="0"/>
                  </a:spcBef>
                  <a:spcAft>
                    <a:spcPct val="0"/>
                  </a:spcAft>
                  <a:defRPr>
                    <a:solidFill>
                      <a:schemeClr val="tx1"/>
                    </a:solidFill>
                    <a:latin typeface="Arial" pitchFamily="34" charset="0"/>
                  </a:defRPr>
                </a:lvl8pPr>
                <a:lvl9pPr marL="4114800" defTabSz="762000" fontAlgn="base">
                  <a:spcBef>
                    <a:spcPct val="0"/>
                  </a:spcBef>
                  <a:spcAft>
                    <a:spcPct val="0"/>
                  </a:spcAft>
                  <a:defRPr>
                    <a:solidFill>
                      <a:schemeClr val="tx1"/>
                    </a:solidFill>
                    <a:latin typeface="Arial" pitchFamily="34" charset="0"/>
                  </a:defRPr>
                </a:lvl9pPr>
              </a:lstStyle>
              <a:p>
                <a:pPr algn="ctr" eaLnBrk="0" hangingPunct="0">
                  <a:spcAft>
                    <a:spcPct val="550000"/>
                  </a:spcAft>
                </a:pPr>
                <a:endParaRPr lang="cs-CZ" altLang="cs-CZ" sz="2400">
                  <a:latin typeface="Times New Roman CE" charset="-18"/>
                </a:endParaRPr>
              </a:p>
            </p:txBody>
          </p:sp>
          <p:sp>
            <p:nvSpPr>
              <p:cNvPr id="178183" name="Text Box 7"/>
              <p:cNvSpPr txBox="1">
                <a:spLocks noChangeArrowheads="1"/>
              </p:cNvSpPr>
              <p:nvPr/>
            </p:nvSpPr>
            <p:spPr bwMode="auto">
              <a:xfrm>
                <a:off x="1416" y="1968"/>
                <a:ext cx="273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a:solidFill>
                      <a:schemeClr val="tx1"/>
                    </a:solidFill>
                    <a:latin typeface="Arial" pitchFamily="34" charset="0"/>
                  </a:defRPr>
                </a:lvl1pPr>
                <a:lvl2pPr marL="571500" defTabSz="762000">
                  <a:defRPr>
                    <a:solidFill>
                      <a:schemeClr val="tx1"/>
                    </a:solidFill>
                    <a:latin typeface="Arial" pitchFamily="34" charset="0"/>
                  </a:defRPr>
                </a:lvl2pPr>
                <a:lvl3pPr marL="1143000" defTabSz="762000">
                  <a:defRPr>
                    <a:solidFill>
                      <a:schemeClr val="tx1"/>
                    </a:solidFill>
                    <a:latin typeface="Arial" pitchFamily="34" charset="0"/>
                  </a:defRPr>
                </a:lvl3pPr>
                <a:lvl4pPr marL="1714500" defTabSz="762000">
                  <a:defRPr>
                    <a:solidFill>
                      <a:schemeClr val="tx1"/>
                    </a:solidFill>
                    <a:latin typeface="Arial" pitchFamily="34" charset="0"/>
                  </a:defRPr>
                </a:lvl4pPr>
                <a:lvl5pPr marL="2286000" defTabSz="762000">
                  <a:defRPr>
                    <a:solidFill>
                      <a:schemeClr val="tx1"/>
                    </a:solidFill>
                    <a:latin typeface="Arial" pitchFamily="34" charset="0"/>
                  </a:defRPr>
                </a:lvl5pPr>
                <a:lvl6pPr marL="2743200" defTabSz="762000" fontAlgn="base">
                  <a:spcBef>
                    <a:spcPct val="0"/>
                  </a:spcBef>
                  <a:spcAft>
                    <a:spcPct val="0"/>
                  </a:spcAft>
                  <a:defRPr>
                    <a:solidFill>
                      <a:schemeClr val="tx1"/>
                    </a:solidFill>
                    <a:latin typeface="Arial" pitchFamily="34" charset="0"/>
                  </a:defRPr>
                </a:lvl6pPr>
                <a:lvl7pPr marL="3200400" defTabSz="762000" fontAlgn="base">
                  <a:spcBef>
                    <a:spcPct val="0"/>
                  </a:spcBef>
                  <a:spcAft>
                    <a:spcPct val="0"/>
                  </a:spcAft>
                  <a:defRPr>
                    <a:solidFill>
                      <a:schemeClr val="tx1"/>
                    </a:solidFill>
                    <a:latin typeface="Arial" pitchFamily="34" charset="0"/>
                  </a:defRPr>
                </a:lvl7pPr>
                <a:lvl8pPr marL="3657600" defTabSz="762000" fontAlgn="base">
                  <a:spcBef>
                    <a:spcPct val="0"/>
                  </a:spcBef>
                  <a:spcAft>
                    <a:spcPct val="0"/>
                  </a:spcAft>
                  <a:defRPr>
                    <a:solidFill>
                      <a:schemeClr val="tx1"/>
                    </a:solidFill>
                    <a:latin typeface="Arial" pitchFamily="34" charset="0"/>
                  </a:defRPr>
                </a:lvl8pPr>
                <a:lvl9pPr marL="4114800" defTabSz="762000" fontAlgn="base">
                  <a:spcBef>
                    <a:spcPct val="0"/>
                  </a:spcBef>
                  <a:spcAft>
                    <a:spcPct val="0"/>
                  </a:spcAft>
                  <a:defRPr>
                    <a:solidFill>
                      <a:schemeClr val="tx1"/>
                    </a:solidFill>
                    <a:latin typeface="Arial" pitchFamily="34" charset="0"/>
                  </a:defRPr>
                </a:lvl9pPr>
              </a:lstStyle>
              <a:p>
                <a:pPr algn="ctr" eaLnBrk="0" hangingPunct="0"/>
                <a:r>
                  <a:rPr lang="cs-CZ" altLang="cs-CZ" sz="2000" dirty="0">
                    <a:latin typeface="Times New Roman CE" charset="-18"/>
                  </a:rPr>
                  <a:t>PROGRAMOVÉ PROSTŘEDKY PRO PRÁCI KONCOVÉHO UŽIVATELE</a:t>
                </a:r>
              </a:p>
            </p:txBody>
          </p:sp>
        </p:grpSp>
        <p:sp>
          <p:nvSpPr>
            <p:cNvPr id="178184" name="Rectangle 8"/>
            <p:cNvSpPr>
              <a:spLocks noChangeArrowheads="1"/>
            </p:cNvSpPr>
            <p:nvPr/>
          </p:nvSpPr>
          <p:spPr bwMode="auto">
            <a:xfrm>
              <a:off x="3035300" y="4076700"/>
              <a:ext cx="3073400" cy="1409700"/>
            </a:xfrm>
            <a:prstGeom prst="rect">
              <a:avLst/>
            </a:prstGeom>
            <a:solidFill>
              <a:srgbClr val="00FF00"/>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a:solidFill>
                    <a:schemeClr val="tx1"/>
                  </a:solidFill>
                  <a:latin typeface="Arial" pitchFamily="34" charset="0"/>
                </a:defRPr>
              </a:lvl1pPr>
              <a:lvl2pPr marL="571500" defTabSz="762000">
                <a:defRPr>
                  <a:solidFill>
                    <a:schemeClr val="tx1"/>
                  </a:solidFill>
                  <a:latin typeface="Arial" pitchFamily="34" charset="0"/>
                </a:defRPr>
              </a:lvl2pPr>
              <a:lvl3pPr marL="1143000" defTabSz="762000">
                <a:defRPr>
                  <a:solidFill>
                    <a:schemeClr val="tx1"/>
                  </a:solidFill>
                  <a:latin typeface="Arial" pitchFamily="34" charset="0"/>
                </a:defRPr>
              </a:lvl3pPr>
              <a:lvl4pPr marL="1714500" defTabSz="762000">
                <a:defRPr>
                  <a:solidFill>
                    <a:schemeClr val="tx1"/>
                  </a:solidFill>
                  <a:latin typeface="Arial" pitchFamily="34" charset="0"/>
                </a:defRPr>
              </a:lvl4pPr>
              <a:lvl5pPr marL="2286000" defTabSz="762000">
                <a:defRPr>
                  <a:solidFill>
                    <a:schemeClr val="tx1"/>
                  </a:solidFill>
                  <a:latin typeface="Arial" pitchFamily="34" charset="0"/>
                </a:defRPr>
              </a:lvl5pPr>
              <a:lvl6pPr marL="2743200" defTabSz="762000" fontAlgn="base">
                <a:spcBef>
                  <a:spcPct val="0"/>
                </a:spcBef>
                <a:spcAft>
                  <a:spcPct val="0"/>
                </a:spcAft>
                <a:defRPr>
                  <a:solidFill>
                    <a:schemeClr val="tx1"/>
                  </a:solidFill>
                  <a:latin typeface="Arial" pitchFamily="34" charset="0"/>
                </a:defRPr>
              </a:lvl6pPr>
              <a:lvl7pPr marL="3200400" defTabSz="762000" fontAlgn="base">
                <a:spcBef>
                  <a:spcPct val="0"/>
                </a:spcBef>
                <a:spcAft>
                  <a:spcPct val="0"/>
                </a:spcAft>
                <a:defRPr>
                  <a:solidFill>
                    <a:schemeClr val="tx1"/>
                  </a:solidFill>
                  <a:latin typeface="Arial" pitchFamily="34" charset="0"/>
                </a:defRPr>
              </a:lvl7pPr>
              <a:lvl8pPr marL="3657600" defTabSz="762000" fontAlgn="base">
                <a:spcBef>
                  <a:spcPct val="0"/>
                </a:spcBef>
                <a:spcAft>
                  <a:spcPct val="0"/>
                </a:spcAft>
                <a:defRPr>
                  <a:solidFill>
                    <a:schemeClr val="tx1"/>
                  </a:solidFill>
                  <a:latin typeface="Arial" pitchFamily="34" charset="0"/>
                </a:defRPr>
              </a:lvl8pPr>
              <a:lvl9pPr marL="4114800" defTabSz="762000" fontAlgn="base">
                <a:spcBef>
                  <a:spcPct val="0"/>
                </a:spcBef>
                <a:spcAft>
                  <a:spcPct val="0"/>
                </a:spcAft>
                <a:defRPr>
                  <a:solidFill>
                    <a:schemeClr val="tx1"/>
                  </a:solidFill>
                  <a:latin typeface="Arial" pitchFamily="34" charset="0"/>
                </a:defRPr>
              </a:lvl9pPr>
            </a:lstStyle>
            <a:p>
              <a:pPr algn="ctr" eaLnBrk="0" hangingPunct="0">
                <a:spcAft>
                  <a:spcPct val="200000"/>
                </a:spcAft>
              </a:pPr>
              <a:r>
                <a:rPr lang="cs-CZ" altLang="cs-CZ">
                  <a:latin typeface="Times New Roman CE" charset="-18"/>
                </a:rPr>
                <a:t>ZÁKLADNÍ SOFTWARE</a:t>
              </a:r>
            </a:p>
          </p:txBody>
        </p:sp>
        <p:sp>
          <p:nvSpPr>
            <p:cNvPr id="178187" name="Rectangle 11"/>
            <p:cNvSpPr>
              <a:spLocks noChangeArrowheads="1"/>
            </p:cNvSpPr>
            <p:nvPr/>
          </p:nvSpPr>
          <p:spPr bwMode="auto">
            <a:xfrm>
              <a:off x="3556000" y="4941888"/>
              <a:ext cx="2006600" cy="544512"/>
            </a:xfrm>
            <a:prstGeom prst="rect">
              <a:avLst/>
            </a:prstGeom>
            <a:solidFill>
              <a:schemeClr val="accent1"/>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a:solidFill>
                    <a:schemeClr val="tx1"/>
                  </a:solidFill>
                  <a:latin typeface="Arial" pitchFamily="34" charset="0"/>
                </a:defRPr>
              </a:lvl1pPr>
              <a:lvl2pPr marL="571500" defTabSz="762000">
                <a:defRPr>
                  <a:solidFill>
                    <a:schemeClr val="tx1"/>
                  </a:solidFill>
                  <a:latin typeface="Arial" pitchFamily="34" charset="0"/>
                </a:defRPr>
              </a:lvl2pPr>
              <a:lvl3pPr marL="1143000" defTabSz="762000">
                <a:defRPr>
                  <a:solidFill>
                    <a:schemeClr val="tx1"/>
                  </a:solidFill>
                  <a:latin typeface="Arial" pitchFamily="34" charset="0"/>
                </a:defRPr>
              </a:lvl3pPr>
              <a:lvl4pPr marL="1714500" defTabSz="762000">
                <a:defRPr>
                  <a:solidFill>
                    <a:schemeClr val="tx1"/>
                  </a:solidFill>
                  <a:latin typeface="Arial" pitchFamily="34" charset="0"/>
                </a:defRPr>
              </a:lvl4pPr>
              <a:lvl5pPr marL="2286000" defTabSz="762000">
                <a:defRPr>
                  <a:solidFill>
                    <a:schemeClr val="tx1"/>
                  </a:solidFill>
                  <a:latin typeface="Arial" pitchFamily="34" charset="0"/>
                </a:defRPr>
              </a:lvl5pPr>
              <a:lvl6pPr marL="2743200" defTabSz="762000" fontAlgn="base">
                <a:spcBef>
                  <a:spcPct val="0"/>
                </a:spcBef>
                <a:spcAft>
                  <a:spcPct val="0"/>
                </a:spcAft>
                <a:defRPr>
                  <a:solidFill>
                    <a:schemeClr val="tx1"/>
                  </a:solidFill>
                  <a:latin typeface="Arial" pitchFamily="34" charset="0"/>
                </a:defRPr>
              </a:lvl6pPr>
              <a:lvl7pPr marL="3200400" defTabSz="762000" fontAlgn="base">
                <a:spcBef>
                  <a:spcPct val="0"/>
                </a:spcBef>
                <a:spcAft>
                  <a:spcPct val="0"/>
                </a:spcAft>
                <a:defRPr>
                  <a:solidFill>
                    <a:schemeClr val="tx1"/>
                  </a:solidFill>
                  <a:latin typeface="Arial" pitchFamily="34" charset="0"/>
                </a:defRPr>
              </a:lvl7pPr>
              <a:lvl8pPr marL="3657600" defTabSz="762000" fontAlgn="base">
                <a:spcBef>
                  <a:spcPct val="0"/>
                </a:spcBef>
                <a:spcAft>
                  <a:spcPct val="0"/>
                </a:spcAft>
                <a:defRPr>
                  <a:solidFill>
                    <a:schemeClr val="tx1"/>
                  </a:solidFill>
                  <a:latin typeface="Arial" pitchFamily="34" charset="0"/>
                </a:defRPr>
              </a:lvl8pPr>
              <a:lvl9pPr marL="4114800" defTabSz="762000" fontAlgn="base">
                <a:spcBef>
                  <a:spcPct val="0"/>
                </a:spcBef>
                <a:spcAft>
                  <a:spcPct val="0"/>
                </a:spcAft>
                <a:defRPr>
                  <a:solidFill>
                    <a:schemeClr val="tx1"/>
                  </a:solidFill>
                  <a:latin typeface="Arial" pitchFamily="34" charset="0"/>
                </a:defRPr>
              </a:lvl9pPr>
            </a:lstStyle>
            <a:p>
              <a:pPr algn="ctr" eaLnBrk="0" hangingPunct="0"/>
              <a:r>
                <a:rPr lang="cs-CZ" altLang="cs-CZ">
                  <a:latin typeface="Times New Roman CE" charset="-18"/>
                </a:rPr>
                <a:t>HARDWARE</a:t>
              </a:r>
            </a:p>
          </p:txBody>
        </p:sp>
      </p:grpSp>
      <p:sp>
        <p:nvSpPr>
          <p:cNvPr id="4" name="Zástupný symbol pro číslo snímku 3"/>
          <p:cNvSpPr>
            <a:spLocks noGrp="1"/>
          </p:cNvSpPr>
          <p:nvPr>
            <p:ph type="sldNum" sz="quarter" idx="12"/>
          </p:nvPr>
        </p:nvSpPr>
        <p:spPr/>
        <p:txBody>
          <a:bodyPr/>
          <a:lstStyle/>
          <a:p>
            <a:fld id="{AC57A5DF-1266-40EA-9282-1E66B9DE06C0}" type="slidenum">
              <a:rPr lang="cs-CZ" smtClean="0"/>
              <a:t>5</a:t>
            </a:fld>
            <a:endParaRPr lang="cs-CZ"/>
          </a:p>
        </p:txBody>
      </p:sp>
    </p:spTree>
    <p:extLst>
      <p:ext uri="{BB962C8B-B14F-4D97-AF65-F5344CB8AC3E}">
        <p14:creationId xmlns:p14="http://schemas.microsoft.com/office/powerpoint/2010/main" val="3052174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a:xfrm>
            <a:off x="463550" y="548680"/>
            <a:ext cx="8229600" cy="763488"/>
          </a:xfrm>
        </p:spPr>
        <p:txBody>
          <a:bodyPr/>
          <a:lstStyle/>
          <a:p>
            <a:pPr eaLnBrk="1" hangingPunct="1">
              <a:defRPr/>
            </a:pPr>
            <a:r>
              <a:rPr lang="cs-CZ" sz="4000" dirty="0">
                <a:cs typeface="Arial" pitchFamily="34" charset="0"/>
              </a:rPr>
              <a:t>Spolupráce HW a SW</a:t>
            </a:r>
          </a:p>
        </p:txBody>
      </p:sp>
      <p:pic>
        <p:nvPicPr>
          <p:cNvPr id="4099" name="Picture 4" descr="umisteni_operacniho_system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916113"/>
            <a:ext cx="80772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Zástupný symbol pro číslo snímku 1"/>
          <p:cNvSpPr>
            <a:spLocks noGrp="1"/>
          </p:cNvSpPr>
          <p:nvPr>
            <p:ph type="sldNum" sz="quarter" idx="12"/>
          </p:nvPr>
        </p:nvSpPr>
        <p:spPr/>
        <p:txBody>
          <a:bodyPr/>
          <a:lstStyle/>
          <a:p>
            <a:fld id="{AC57A5DF-1266-40EA-9282-1E66B9DE06C0}" type="slidenum">
              <a:rPr lang="cs-CZ" smtClean="0"/>
              <a:t>6</a:t>
            </a:fld>
            <a:endParaRPr lang="cs-CZ"/>
          </a:p>
        </p:txBody>
      </p:sp>
    </p:spTree>
    <p:extLst>
      <p:ext uri="{BB962C8B-B14F-4D97-AF65-F5344CB8AC3E}">
        <p14:creationId xmlns:p14="http://schemas.microsoft.com/office/powerpoint/2010/main" val="3373025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xfrm>
            <a:off x="467544" y="188640"/>
            <a:ext cx="8229600" cy="907504"/>
          </a:xfrm>
        </p:spPr>
        <p:txBody>
          <a:bodyPr/>
          <a:lstStyle/>
          <a:p>
            <a:pPr algn="ctr"/>
            <a:r>
              <a:rPr lang="cs-CZ" altLang="cs-CZ" sz="4000" b="1" dirty="0"/>
              <a:t>Co to je operační systém?</a:t>
            </a:r>
          </a:p>
        </p:txBody>
      </p:sp>
      <p:sp>
        <p:nvSpPr>
          <p:cNvPr id="240643" name="Rectangle 3"/>
          <p:cNvSpPr>
            <a:spLocks noGrp="1" noChangeArrowheads="1"/>
          </p:cNvSpPr>
          <p:nvPr>
            <p:ph type="body" idx="1"/>
          </p:nvPr>
        </p:nvSpPr>
        <p:spPr>
          <a:xfrm>
            <a:off x="250825" y="1340768"/>
            <a:ext cx="8686800" cy="4752527"/>
          </a:xfrm>
        </p:spPr>
        <p:txBody>
          <a:bodyPr>
            <a:normAutofit/>
          </a:bodyPr>
          <a:lstStyle/>
          <a:p>
            <a:pPr>
              <a:lnSpc>
                <a:spcPct val="110000"/>
              </a:lnSpc>
            </a:pPr>
            <a:r>
              <a:rPr lang="cs-CZ" altLang="cs-CZ" sz="2000" dirty="0">
                <a:solidFill>
                  <a:schemeClr val="tx1"/>
                </a:solidFill>
                <a:latin typeface="Arial" panose="020B0604020202020204" pitchFamily="34" charset="0"/>
                <a:cs typeface="Arial" panose="020B0604020202020204" pitchFamily="34" charset="0"/>
              </a:rPr>
              <a:t>Je součástí základního programového vybavení počítače.</a:t>
            </a:r>
          </a:p>
          <a:p>
            <a:pPr>
              <a:lnSpc>
                <a:spcPct val="110000"/>
              </a:lnSpc>
            </a:pPr>
            <a:r>
              <a:rPr lang="cs-CZ" altLang="cs-CZ" sz="2000" dirty="0">
                <a:solidFill>
                  <a:schemeClr val="tx1"/>
                </a:solidFill>
                <a:latin typeface="Arial" panose="020B0604020202020204" pitchFamily="34" charset="0"/>
                <a:cs typeface="Arial" panose="020B0604020202020204" pitchFamily="34" charset="0"/>
              </a:rPr>
              <a:t>Je rozhraní, jehož prostřednictvím uživatel komunikuje s hardwarem.</a:t>
            </a:r>
          </a:p>
          <a:p>
            <a:pPr>
              <a:lnSpc>
                <a:spcPct val="110000"/>
              </a:lnSpc>
            </a:pPr>
            <a:r>
              <a:rPr lang="cs-CZ" altLang="cs-CZ" sz="2000" dirty="0">
                <a:solidFill>
                  <a:schemeClr val="tx1"/>
                </a:solidFill>
                <a:latin typeface="Arial" panose="020B0604020202020204" pitchFamily="34" charset="0"/>
                <a:cs typeface="Arial" panose="020B0604020202020204" pitchFamily="34" charset="0"/>
              </a:rPr>
              <a:t>OS je sada programů, sloužících především k tomu, aby byly aplikačním programům transparentním způsobem zpřístupněny technické prostředky počítače (hardware). </a:t>
            </a:r>
          </a:p>
          <a:p>
            <a:pPr>
              <a:lnSpc>
                <a:spcPct val="110000"/>
              </a:lnSpc>
            </a:pPr>
            <a:r>
              <a:rPr lang="cs-CZ" altLang="cs-CZ" sz="2000" dirty="0">
                <a:solidFill>
                  <a:schemeClr val="tx1"/>
                </a:solidFill>
                <a:latin typeface="Arial" panose="020B0604020202020204" pitchFamily="34" charset="0"/>
                <a:cs typeface="Arial" panose="020B0604020202020204" pitchFamily="34" charset="0"/>
              </a:rPr>
              <a:t>K základním funkcím OS patří rozdělení systémových prostředků aplikacím.</a:t>
            </a:r>
          </a:p>
          <a:p>
            <a:pPr>
              <a:lnSpc>
                <a:spcPct val="110000"/>
              </a:lnSpc>
            </a:pPr>
            <a:r>
              <a:rPr lang="cs-CZ" altLang="cs-CZ" sz="2000" dirty="0">
                <a:solidFill>
                  <a:schemeClr val="tx1"/>
                </a:solidFill>
                <a:latin typeface="Arial" panose="020B0604020202020204" pitchFamily="34" charset="0"/>
                <a:cs typeface="Arial" panose="020B0604020202020204" pitchFamily="34" charset="0"/>
              </a:rPr>
              <a:t>Systémovými prostředky je míněn nejen hardware (operační paměť, disk, periferní zařízení), ale také strojový čas a přístup ke komunikačním tokům, dále pak například sada fontů apod.</a:t>
            </a:r>
          </a:p>
          <a:p>
            <a:pPr>
              <a:lnSpc>
                <a:spcPct val="110000"/>
              </a:lnSpc>
            </a:pPr>
            <a:r>
              <a:rPr lang="cs-CZ" altLang="cs-CZ" sz="2000" dirty="0">
                <a:solidFill>
                  <a:schemeClr val="tx1"/>
                </a:solidFill>
                <a:latin typeface="Arial" panose="020B0604020202020204" pitchFamily="34" charset="0"/>
                <a:cs typeface="Arial" panose="020B0604020202020204" pitchFamily="34" charset="0"/>
              </a:rPr>
              <a:t>Operační systém umožňuje chod více aplikací současně, rozděluje jim strojový čas, izoluje aplikace navzájem od sebe a umožňuje jim vzájemnou komunikaci.</a:t>
            </a:r>
          </a:p>
        </p:txBody>
      </p:sp>
      <p:sp>
        <p:nvSpPr>
          <p:cNvPr id="2" name="Zástupný symbol pro číslo snímku 1"/>
          <p:cNvSpPr>
            <a:spLocks noGrp="1"/>
          </p:cNvSpPr>
          <p:nvPr>
            <p:ph type="sldNum" sz="quarter" idx="12"/>
          </p:nvPr>
        </p:nvSpPr>
        <p:spPr/>
        <p:txBody>
          <a:bodyPr/>
          <a:lstStyle/>
          <a:p>
            <a:fld id="{AC57A5DF-1266-40EA-9282-1E66B9DE06C0}" type="slidenum">
              <a:rPr lang="cs-CZ" smtClean="0"/>
              <a:t>7</a:t>
            </a:fld>
            <a:endParaRPr lang="cs-CZ"/>
          </a:p>
        </p:txBody>
      </p:sp>
    </p:spTree>
    <p:extLst>
      <p:ext uri="{BB962C8B-B14F-4D97-AF65-F5344CB8AC3E}">
        <p14:creationId xmlns:p14="http://schemas.microsoft.com/office/powerpoint/2010/main" val="1019803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467544" y="260648"/>
            <a:ext cx="8229600" cy="783233"/>
          </a:xfrm>
        </p:spPr>
        <p:txBody>
          <a:bodyPr/>
          <a:lstStyle/>
          <a:p>
            <a:pPr eaLnBrk="1" hangingPunct="1">
              <a:defRPr/>
            </a:pPr>
            <a:r>
              <a:rPr lang="cs-CZ" sz="4000" dirty="0">
                <a:cs typeface="Arial" pitchFamily="34" charset="0"/>
              </a:rPr>
              <a:t>Úkoly operačního systému</a:t>
            </a:r>
          </a:p>
        </p:txBody>
      </p:sp>
      <p:sp>
        <p:nvSpPr>
          <p:cNvPr id="8195" name="Rectangle 3"/>
          <p:cNvSpPr>
            <a:spLocks noGrp="1" noChangeArrowheads="1"/>
          </p:cNvSpPr>
          <p:nvPr>
            <p:ph type="body" idx="1"/>
          </p:nvPr>
        </p:nvSpPr>
        <p:spPr>
          <a:xfrm>
            <a:off x="468313" y="1196975"/>
            <a:ext cx="8424862" cy="4813300"/>
          </a:xfrm>
        </p:spPr>
        <p:txBody>
          <a:bodyPr/>
          <a:lstStyle/>
          <a:p>
            <a:pPr eaLnBrk="1" hangingPunct="1">
              <a:defRPr/>
            </a:pPr>
            <a:r>
              <a:rPr lang="cs-CZ" dirty="0">
                <a:solidFill>
                  <a:schemeClr val="tx1"/>
                </a:solidFill>
                <a:latin typeface="Arial" pitchFamily="34" charset="0"/>
                <a:cs typeface="Arial" pitchFamily="34" charset="0"/>
              </a:rPr>
              <a:t>Organizuje přístup ke zdrojům výpočetního systému</a:t>
            </a:r>
          </a:p>
          <a:p>
            <a:pPr eaLnBrk="1" hangingPunct="1">
              <a:defRPr/>
            </a:pPr>
            <a:r>
              <a:rPr lang="cs-CZ" dirty="0">
                <a:solidFill>
                  <a:schemeClr val="tx1"/>
                </a:solidFill>
                <a:latin typeface="Arial" pitchFamily="34" charset="0"/>
                <a:cs typeface="Arial" pitchFamily="34" charset="0"/>
              </a:rPr>
              <a:t>Organizuje přístup uživatelů k datům</a:t>
            </a:r>
          </a:p>
          <a:p>
            <a:pPr eaLnBrk="1" hangingPunct="1">
              <a:defRPr/>
            </a:pPr>
            <a:r>
              <a:rPr lang="cs-CZ" dirty="0">
                <a:solidFill>
                  <a:schemeClr val="tx1"/>
                </a:solidFill>
                <a:latin typeface="Arial" pitchFamily="34" charset="0"/>
                <a:cs typeface="Arial" pitchFamily="34" charset="0"/>
              </a:rPr>
              <a:t>Fyzicky provádí V/V dat podle požadavků ostatních programů</a:t>
            </a:r>
          </a:p>
          <a:p>
            <a:pPr eaLnBrk="1" hangingPunct="1">
              <a:defRPr/>
            </a:pPr>
            <a:r>
              <a:rPr lang="cs-CZ" dirty="0">
                <a:solidFill>
                  <a:schemeClr val="tx1"/>
                </a:solidFill>
                <a:latin typeface="Arial" pitchFamily="34" charset="0"/>
                <a:cs typeface="Arial" pitchFamily="34" charset="0"/>
              </a:rPr>
              <a:t>Komunikuje s uživateli a provádí jimi požadované akce</a:t>
            </a:r>
          </a:p>
          <a:p>
            <a:pPr eaLnBrk="1" hangingPunct="1">
              <a:defRPr/>
            </a:pPr>
            <a:r>
              <a:rPr lang="cs-CZ" dirty="0">
                <a:solidFill>
                  <a:schemeClr val="tx1"/>
                </a:solidFill>
                <a:latin typeface="Arial" pitchFamily="34" charset="0"/>
                <a:cs typeface="Arial" pitchFamily="34" charset="0"/>
              </a:rPr>
              <a:t>Zajišťuje smysluplnou reakci na chybové stavy a minimalizuje dopady  těchto chyb</a:t>
            </a:r>
          </a:p>
          <a:p>
            <a:pPr eaLnBrk="1" hangingPunct="1">
              <a:defRPr/>
            </a:pPr>
            <a:r>
              <a:rPr lang="cs-CZ" dirty="0">
                <a:solidFill>
                  <a:schemeClr val="tx1"/>
                </a:solidFill>
                <a:latin typeface="Arial" pitchFamily="34" charset="0"/>
                <a:cs typeface="Arial" pitchFamily="34" charset="0"/>
              </a:rPr>
              <a:t>Eviduje využívání systémových zdrojů</a:t>
            </a:r>
          </a:p>
        </p:txBody>
      </p:sp>
      <p:sp>
        <p:nvSpPr>
          <p:cNvPr id="2" name="Zástupný symbol pro číslo snímku 1"/>
          <p:cNvSpPr>
            <a:spLocks noGrp="1"/>
          </p:cNvSpPr>
          <p:nvPr>
            <p:ph type="sldNum" sz="quarter" idx="12"/>
          </p:nvPr>
        </p:nvSpPr>
        <p:spPr/>
        <p:txBody>
          <a:bodyPr/>
          <a:lstStyle/>
          <a:p>
            <a:fld id="{AC57A5DF-1266-40EA-9282-1E66B9DE06C0}" type="slidenum">
              <a:rPr lang="cs-CZ" smtClean="0"/>
              <a:t>8</a:t>
            </a:fld>
            <a:endParaRPr lang="cs-CZ"/>
          </a:p>
        </p:txBody>
      </p:sp>
    </p:spTree>
    <p:extLst>
      <p:ext uri="{BB962C8B-B14F-4D97-AF65-F5344CB8AC3E}">
        <p14:creationId xmlns:p14="http://schemas.microsoft.com/office/powerpoint/2010/main" val="1391563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467544" y="332656"/>
            <a:ext cx="8229600" cy="711225"/>
          </a:xfrm>
        </p:spPr>
        <p:txBody>
          <a:bodyPr/>
          <a:lstStyle/>
          <a:p>
            <a:pPr eaLnBrk="1" hangingPunct="1">
              <a:defRPr/>
            </a:pPr>
            <a:r>
              <a:rPr lang="cs-CZ" sz="4000" dirty="0">
                <a:cs typeface="Arial" pitchFamily="34" charset="0"/>
              </a:rPr>
              <a:t>Co jsou systémové zdroje?</a:t>
            </a:r>
          </a:p>
        </p:txBody>
      </p:sp>
      <p:sp>
        <p:nvSpPr>
          <p:cNvPr id="8195" name="Rectangle 3"/>
          <p:cNvSpPr>
            <a:spLocks noGrp="1" noChangeArrowheads="1"/>
          </p:cNvSpPr>
          <p:nvPr>
            <p:ph type="body" idx="1"/>
          </p:nvPr>
        </p:nvSpPr>
        <p:spPr>
          <a:xfrm>
            <a:off x="468313" y="1268413"/>
            <a:ext cx="8424862" cy="4741862"/>
          </a:xfrm>
        </p:spPr>
        <p:txBody>
          <a:bodyPr/>
          <a:lstStyle/>
          <a:p>
            <a:pPr eaLnBrk="1" hangingPunct="1">
              <a:defRPr/>
            </a:pPr>
            <a:r>
              <a:rPr lang="cs-CZ" dirty="0">
                <a:solidFill>
                  <a:schemeClr val="tx1"/>
                </a:solidFill>
                <a:latin typeface="Arial" pitchFamily="34" charset="0"/>
                <a:cs typeface="Arial" pitchFamily="34" charset="0"/>
              </a:rPr>
              <a:t>Čas procesoru (strojový čas)</a:t>
            </a:r>
          </a:p>
          <a:p>
            <a:pPr eaLnBrk="1" hangingPunct="1">
              <a:defRPr/>
            </a:pPr>
            <a:r>
              <a:rPr lang="cs-CZ" dirty="0">
                <a:solidFill>
                  <a:schemeClr val="tx1"/>
                </a:solidFill>
                <a:latin typeface="Arial" pitchFamily="34" charset="0"/>
                <a:cs typeface="Arial" pitchFamily="34" charset="0"/>
              </a:rPr>
              <a:t>Operační paměť</a:t>
            </a:r>
          </a:p>
          <a:p>
            <a:pPr eaLnBrk="1" hangingPunct="1">
              <a:defRPr/>
            </a:pPr>
            <a:r>
              <a:rPr lang="cs-CZ" dirty="0">
                <a:solidFill>
                  <a:schemeClr val="tx1"/>
                </a:solidFill>
                <a:latin typeface="Arial" pitchFamily="34" charset="0"/>
                <a:cs typeface="Arial" pitchFamily="34" charset="0"/>
              </a:rPr>
              <a:t>Diskový prostor</a:t>
            </a:r>
          </a:p>
          <a:p>
            <a:pPr eaLnBrk="1" hangingPunct="1">
              <a:defRPr/>
            </a:pPr>
            <a:r>
              <a:rPr lang="cs-CZ" dirty="0">
                <a:solidFill>
                  <a:schemeClr val="tx1"/>
                </a:solidFill>
                <a:latin typeface="Arial" pitchFamily="34" charset="0"/>
                <a:cs typeface="Arial" pitchFamily="34" charset="0"/>
              </a:rPr>
              <a:t>Sdílené soubory</a:t>
            </a:r>
          </a:p>
          <a:p>
            <a:pPr eaLnBrk="1" hangingPunct="1">
              <a:defRPr/>
            </a:pPr>
            <a:r>
              <a:rPr lang="cs-CZ" dirty="0">
                <a:solidFill>
                  <a:schemeClr val="tx1"/>
                </a:solidFill>
                <a:latin typeface="Arial" pitchFamily="34" charset="0"/>
                <a:cs typeface="Arial" pitchFamily="34" charset="0"/>
              </a:rPr>
              <a:t>Přídavná zařízení</a:t>
            </a:r>
          </a:p>
        </p:txBody>
      </p:sp>
      <p:sp>
        <p:nvSpPr>
          <p:cNvPr id="2" name="Zástupný symbol pro číslo snímku 1"/>
          <p:cNvSpPr>
            <a:spLocks noGrp="1"/>
          </p:cNvSpPr>
          <p:nvPr>
            <p:ph type="sldNum" sz="quarter" idx="12"/>
          </p:nvPr>
        </p:nvSpPr>
        <p:spPr/>
        <p:txBody>
          <a:bodyPr/>
          <a:lstStyle/>
          <a:p>
            <a:fld id="{AC57A5DF-1266-40EA-9282-1E66B9DE06C0}" type="slidenum">
              <a:rPr lang="cs-CZ" smtClean="0"/>
              <a:t>9</a:t>
            </a:fld>
            <a:endParaRPr lang="cs-CZ"/>
          </a:p>
        </p:txBody>
      </p:sp>
    </p:spTree>
    <p:extLst>
      <p:ext uri="{BB962C8B-B14F-4D97-AF65-F5344CB8AC3E}">
        <p14:creationId xmlns:p14="http://schemas.microsoft.com/office/powerpoint/2010/main" val="41220723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kutivní">
  <a:themeElements>
    <a:clrScheme name="Exekutivní">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kutivní">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kutivní">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Motiv systému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295</TotalTime>
  <Words>2215</Words>
  <Application>Microsoft Office PowerPoint</Application>
  <PresentationFormat>Předvádění na obrazovce (4:3)</PresentationFormat>
  <Paragraphs>322</Paragraphs>
  <Slides>42</Slides>
  <Notes>12</Notes>
  <HiddenSlides>0</HiddenSlides>
  <MMClips>0</MMClips>
  <ScaleCrop>false</ScaleCrop>
  <HeadingPairs>
    <vt:vector size="8" baseType="variant">
      <vt:variant>
        <vt:lpstr>Použitá písma</vt:lpstr>
      </vt:variant>
      <vt:variant>
        <vt:i4>9</vt:i4>
      </vt:variant>
      <vt:variant>
        <vt:lpstr>Motiv</vt:lpstr>
      </vt:variant>
      <vt:variant>
        <vt:i4>1</vt:i4>
      </vt:variant>
      <vt:variant>
        <vt:lpstr>Vložené servery OLE</vt:lpstr>
      </vt:variant>
      <vt:variant>
        <vt:i4>1</vt:i4>
      </vt:variant>
      <vt:variant>
        <vt:lpstr>Nadpisy snímků</vt:lpstr>
      </vt:variant>
      <vt:variant>
        <vt:i4>42</vt:i4>
      </vt:variant>
    </vt:vector>
  </HeadingPairs>
  <TitlesOfParts>
    <vt:vector size="53" baseType="lpstr">
      <vt:lpstr>Arial</vt:lpstr>
      <vt:lpstr>Calibri</vt:lpstr>
      <vt:lpstr>Century Gothic</vt:lpstr>
      <vt:lpstr>Courier New</vt:lpstr>
      <vt:lpstr>Palatino Linotype</vt:lpstr>
      <vt:lpstr>Tahoma</vt:lpstr>
      <vt:lpstr>Times New Roman</vt:lpstr>
      <vt:lpstr>Times New Roman CE</vt:lpstr>
      <vt:lpstr>Wingdings</vt:lpstr>
      <vt:lpstr>Exekutivní</vt:lpstr>
      <vt:lpstr>MS Organizační diagram</vt:lpstr>
      <vt:lpstr>Programové vybavení počítače</vt:lpstr>
      <vt:lpstr>Programové vybavení - software</vt:lpstr>
      <vt:lpstr>Programové prostředky (1)</vt:lpstr>
      <vt:lpstr>Programové prostředky (2)</vt:lpstr>
      <vt:lpstr>Programové prostředky (3)</vt:lpstr>
      <vt:lpstr>Spolupráce HW a SW</vt:lpstr>
      <vt:lpstr>Co to je operační systém?</vt:lpstr>
      <vt:lpstr>Úkoly operačního systému</vt:lpstr>
      <vt:lpstr>Co jsou systémové zdroje?</vt:lpstr>
      <vt:lpstr>Komponenty operačního systému</vt:lpstr>
      <vt:lpstr>Jádro (kernel) operačního systému</vt:lpstr>
      <vt:lpstr>Funkce jádra OS</vt:lpstr>
      <vt:lpstr>Uživatelské rozhraní</vt:lpstr>
      <vt:lpstr>Proces</vt:lpstr>
      <vt:lpstr>Životní cyklus procesů</vt:lpstr>
      <vt:lpstr>Základní stavy procesů</vt:lpstr>
      <vt:lpstr>Správa procesů</vt:lpstr>
      <vt:lpstr>OS jednoúlohový</vt:lpstr>
      <vt:lpstr>OS víceúlohový (multitasking)</vt:lpstr>
      <vt:lpstr>Kooperativní multitasking</vt:lpstr>
      <vt:lpstr>Preemptivní multitasking</vt:lpstr>
      <vt:lpstr>Důsledky multitaskingu</vt:lpstr>
      <vt:lpstr>Vznik multithreadingu</vt:lpstr>
      <vt:lpstr>Vlákno (Thread)</vt:lpstr>
      <vt:lpstr>16, 32, 64 bitové OS</vt:lpstr>
      <vt:lpstr>Víceuživatelské OS</vt:lpstr>
      <vt:lpstr>Programové prostředky - SW</vt:lpstr>
      <vt:lpstr>Programové prostředky - SW</vt:lpstr>
      <vt:lpstr>Relace mezi HW a uživateli</vt:lpstr>
      <vt:lpstr>Systémový software</vt:lpstr>
      <vt:lpstr>Systémový SW</vt:lpstr>
      <vt:lpstr>Vrstvy výpočetního systému</vt:lpstr>
      <vt:lpstr>Historie operačních systémů (1)</vt:lpstr>
      <vt:lpstr>Historie operačních systémů (2)</vt:lpstr>
      <vt:lpstr>Historie operačních systémů (3)</vt:lpstr>
      <vt:lpstr>Síťové operační systémy</vt:lpstr>
      <vt:lpstr>Architektura File/Server</vt:lpstr>
      <vt:lpstr>Architektura Klient/Server</vt:lpstr>
      <vt:lpstr>Programové vybavení </vt:lpstr>
      <vt:lpstr>Programové vybavení </vt:lpstr>
      <vt:lpstr>Programové vybavení </vt:lpstr>
      <vt:lpstr>PRIPO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Programové vybavení počítače</dc:title>
  <dc:creator>Mikulecky</dc:creator>
  <cp:lastModifiedBy>Mikulecký Peter</cp:lastModifiedBy>
  <cp:revision>21</cp:revision>
  <dcterms:created xsi:type="dcterms:W3CDTF">2014-12-07T15:46:39Z</dcterms:created>
  <dcterms:modified xsi:type="dcterms:W3CDTF">2023-12-05T08:36:40Z</dcterms:modified>
</cp:coreProperties>
</file>