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13"/>
  </p:notesMasterIdLst>
  <p:sldIdLst>
    <p:sldId id="256" r:id="rId2"/>
    <p:sldId id="303" r:id="rId3"/>
    <p:sldId id="304" r:id="rId4"/>
    <p:sldId id="298" r:id="rId5"/>
    <p:sldId id="299" r:id="rId6"/>
    <p:sldId id="308" r:id="rId7"/>
    <p:sldId id="300" r:id="rId8"/>
    <p:sldId id="305" r:id="rId9"/>
    <p:sldId id="306" r:id="rId10"/>
    <p:sldId id="302" r:id="rId11"/>
    <p:sldId id="307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9C2DA4-3E0E-4694-9E13-776B6059344A}">
  <a:tblStyle styleId="{E29C2DA4-3E0E-4694-9E13-776B605934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9D738CB-575A-4507-ADB0-FA5D37D39E2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9db86783ae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29db86783ae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100" y="1007500"/>
            <a:ext cx="4121100" cy="222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anrope"/>
              <a:buNone/>
              <a:defRPr sz="40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anrope"/>
              <a:buNone/>
              <a:defRPr sz="5200">
                <a:solidFill>
                  <a:srgbClr val="191919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anrope"/>
              <a:buNone/>
              <a:defRPr sz="5200">
                <a:solidFill>
                  <a:srgbClr val="191919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anrope"/>
              <a:buNone/>
              <a:defRPr sz="5200">
                <a:solidFill>
                  <a:srgbClr val="191919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anrope"/>
              <a:buNone/>
              <a:defRPr sz="5200">
                <a:solidFill>
                  <a:srgbClr val="191919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anrope"/>
              <a:buNone/>
              <a:defRPr sz="5200">
                <a:solidFill>
                  <a:srgbClr val="191919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anrope"/>
              <a:buNone/>
              <a:defRPr sz="5200">
                <a:solidFill>
                  <a:srgbClr val="191919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anrope"/>
              <a:buNone/>
              <a:defRPr sz="5200">
                <a:solidFill>
                  <a:srgbClr val="191919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anrope"/>
              <a:buNone/>
              <a:defRPr sz="5200">
                <a:solidFill>
                  <a:srgbClr val="191919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5100" y="3422163"/>
            <a:ext cx="4121100" cy="4095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5283775" y="535000"/>
            <a:ext cx="3145200" cy="4073400"/>
          </a:xfrm>
          <a:prstGeom prst="rect">
            <a:avLst/>
          </a:prstGeom>
          <a:noFill/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0" y="4898000"/>
            <a:ext cx="4572000" cy="24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ay"/>
              <a:ea typeface="Cambay"/>
              <a:cs typeface="Cambay"/>
              <a:sym typeface="Cambay"/>
            </a:endParaRPr>
          </a:p>
        </p:txBody>
      </p:sp>
      <p:grpSp>
        <p:nvGrpSpPr>
          <p:cNvPr id="13" name="Google Shape;13;p2"/>
          <p:cNvGrpSpPr/>
          <p:nvPr/>
        </p:nvGrpSpPr>
        <p:grpSpPr>
          <a:xfrm>
            <a:off x="196374" y="-181384"/>
            <a:ext cx="1037421" cy="1101296"/>
            <a:chOff x="4839909" y="3994980"/>
            <a:chExt cx="696022" cy="738877"/>
          </a:xfrm>
        </p:grpSpPr>
        <p:sp>
          <p:nvSpPr>
            <p:cNvPr id="14" name="Google Shape;14;p2"/>
            <p:cNvSpPr/>
            <p:nvPr/>
          </p:nvSpPr>
          <p:spPr>
            <a:xfrm>
              <a:off x="4839909" y="3994980"/>
              <a:ext cx="696022" cy="738877"/>
            </a:xfrm>
            <a:custGeom>
              <a:avLst/>
              <a:gdLst/>
              <a:ahLst/>
              <a:cxnLst/>
              <a:rect l="l" t="t" r="r" b="b"/>
              <a:pathLst>
                <a:path w="232" h="246" extrusionOk="0">
                  <a:moveTo>
                    <a:pt x="106" y="246"/>
                  </a:moveTo>
                  <a:cubicBezTo>
                    <a:pt x="91" y="246"/>
                    <a:pt x="80" y="244"/>
                    <a:pt x="70" y="239"/>
                  </a:cubicBezTo>
                  <a:cubicBezTo>
                    <a:pt x="62" y="235"/>
                    <a:pt x="55" y="229"/>
                    <a:pt x="48" y="222"/>
                  </a:cubicBezTo>
                  <a:cubicBezTo>
                    <a:pt x="32" y="208"/>
                    <a:pt x="15" y="192"/>
                    <a:pt x="8" y="170"/>
                  </a:cubicBezTo>
                  <a:cubicBezTo>
                    <a:pt x="3" y="155"/>
                    <a:pt x="3" y="139"/>
                    <a:pt x="4" y="123"/>
                  </a:cubicBezTo>
                  <a:cubicBezTo>
                    <a:pt x="4" y="122"/>
                    <a:pt x="4" y="122"/>
                    <a:pt x="4" y="122"/>
                  </a:cubicBezTo>
                  <a:cubicBezTo>
                    <a:pt x="5" y="76"/>
                    <a:pt x="4" y="42"/>
                    <a:pt x="0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6" y="42"/>
                    <a:pt x="7" y="76"/>
                    <a:pt x="6" y="122"/>
                  </a:cubicBezTo>
                  <a:cubicBezTo>
                    <a:pt x="6" y="123"/>
                    <a:pt x="6" y="123"/>
                    <a:pt x="6" y="123"/>
                  </a:cubicBezTo>
                  <a:cubicBezTo>
                    <a:pt x="5" y="139"/>
                    <a:pt x="5" y="155"/>
                    <a:pt x="10" y="170"/>
                  </a:cubicBezTo>
                  <a:cubicBezTo>
                    <a:pt x="17" y="191"/>
                    <a:pt x="34" y="207"/>
                    <a:pt x="49" y="221"/>
                  </a:cubicBezTo>
                  <a:cubicBezTo>
                    <a:pt x="56" y="227"/>
                    <a:pt x="63" y="233"/>
                    <a:pt x="71" y="238"/>
                  </a:cubicBezTo>
                  <a:cubicBezTo>
                    <a:pt x="81" y="242"/>
                    <a:pt x="92" y="244"/>
                    <a:pt x="107" y="244"/>
                  </a:cubicBezTo>
                  <a:cubicBezTo>
                    <a:pt x="129" y="244"/>
                    <a:pt x="150" y="240"/>
                    <a:pt x="168" y="231"/>
                  </a:cubicBezTo>
                  <a:cubicBezTo>
                    <a:pt x="187" y="221"/>
                    <a:pt x="203" y="206"/>
                    <a:pt x="212" y="188"/>
                  </a:cubicBezTo>
                  <a:cubicBezTo>
                    <a:pt x="222" y="171"/>
                    <a:pt x="224" y="150"/>
                    <a:pt x="226" y="131"/>
                  </a:cubicBezTo>
                  <a:cubicBezTo>
                    <a:pt x="230" y="88"/>
                    <a:pt x="229" y="43"/>
                    <a:pt x="228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31" y="43"/>
                    <a:pt x="232" y="88"/>
                    <a:pt x="228" y="131"/>
                  </a:cubicBezTo>
                  <a:cubicBezTo>
                    <a:pt x="226" y="151"/>
                    <a:pt x="224" y="171"/>
                    <a:pt x="214" y="189"/>
                  </a:cubicBezTo>
                  <a:cubicBezTo>
                    <a:pt x="205" y="207"/>
                    <a:pt x="189" y="223"/>
                    <a:pt x="169" y="233"/>
                  </a:cubicBezTo>
                  <a:cubicBezTo>
                    <a:pt x="151" y="242"/>
                    <a:pt x="129" y="246"/>
                    <a:pt x="107" y="246"/>
                  </a:cubicBezTo>
                  <a:cubicBezTo>
                    <a:pt x="107" y="246"/>
                    <a:pt x="106" y="246"/>
                    <a:pt x="106" y="2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875375" y="4006802"/>
              <a:ext cx="616223" cy="678289"/>
            </a:xfrm>
            <a:custGeom>
              <a:avLst/>
              <a:gdLst/>
              <a:ahLst/>
              <a:cxnLst/>
              <a:rect l="l" t="t" r="r" b="b"/>
              <a:pathLst>
                <a:path w="205" h="226" extrusionOk="0">
                  <a:moveTo>
                    <a:pt x="90" y="226"/>
                  </a:moveTo>
                  <a:cubicBezTo>
                    <a:pt x="85" y="226"/>
                    <a:pt x="80" y="225"/>
                    <a:pt x="76" y="223"/>
                  </a:cubicBezTo>
                  <a:cubicBezTo>
                    <a:pt x="71" y="222"/>
                    <a:pt x="66" y="219"/>
                    <a:pt x="61" y="216"/>
                  </a:cubicBezTo>
                  <a:cubicBezTo>
                    <a:pt x="49" y="209"/>
                    <a:pt x="36" y="202"/>
                    <a:pt x="26" y="191"/>
                  </a:cubicBezTo>
                  <a:cubicBezTo>
                    <a:pt x="17" y="181"/>
                    <a:pt x="11" y="168"/>
                    <a:pt x="8" y="152"/>
                  </a:cubicBezTo>
                  <a:cubicBezTo>
                    <a:pt x="5" y="138"/>
                    <a:pt x="4" y="123"/>
                    <a:pt x="4" y="109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6" y="109"/>
                    <a:pt x="6" y="109"/>
                    <a:pt x="6" y="109"/>
                  </a:cubicBezTo>
                  <a:cubicBezTo>
                    <a:pt x="6" y="123"/>
                    <a:pt x="7" y="138"/>
                    <a:pt x="10" y="152"/>
                  </a:cubicBezTo>
                  <a:cubicBezTo>
                    <a:pt x="13" y="167"/>
                    <a:pt x="19" y="180"/>
                    <a:pt x="28" y="190"/>
                  </a:cubicBezTo>
                  <a:cubicBezTo>
                    <a:pt x="37" y="201"/>
                    <a:pt x="50" y="208"/>
                    <a:pt x="62" y="215"/>
                  </a:cubicBezTo>
                  <a:cubicBezTo>
                    <a:pt x="67" y="217"/>
                    <a:pt x="72" y="220"/>
                    <a:pt x="77" y="222"/>
                  </a:cubicBezTo>
                  <a:cubicBezTo>
                    <a:pt x="86" y="224"/>
                    <a:pt x="96" y="224"/>
                    <a:pt x="108" y="221"/>
                  </a:cubicBezTo>
                  <a:cubicBezTo>
                    <a:pt x="118" y="218"/>
                    <a:pt x="127" y="213"/>
                    <a:pt x="137" y="208"/>
                  </a:cubicBezTo>
                  <a:cubicBezTo>
                    <a:pt x="162" y="196"/>
                    <a:pt x="162" y="196"/>
                    <a:pt x="162" y="196"/>
                  </a:cubicBezTo>
                  <a:cubicBezTo>
                    <a:pt x="169" y="192"/>
                    <a:pt x="178" y="187"/>
                    <a:pt x="184" y="180"/>
                  </a:cubicBezTo>
                  <a:cubicBezTo>
                    <a:pt x="190" y="172"/>
                    <a:pt x="192" y="162"/>
                    <a:pt x="194" y="153"/>
                  </a:cubicBezTo>
                  <a:cubicBezTo>
                    <a:pt x="201" y="115"/>
                    <a:pt x="203" y="75"/>
                    <a:pt x="199" y="37"/>
                  </a:cubicBezTo>
                  <a:cubicBezTo>
                    <a:pt x="199" y="35"/>
                    <a:pt x="199" y="33"/>
                    <a:pt x="198" y="31"/>
                  </a:cubicBezTo>
                  <a:cubicBezTo>
                    <a:pt x="197" y="21"/>
                    <a:pt x="196" y="10"/>
                    <a:pt x="197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8" y="10"/>
                    <a:pt x="199" y="21"/>
                    <a:pt x="200" y="31"/>
                  </a:cubicBezTo>
                  <a:cubicBezTo>
                    <a:pt x="201" y="33"/>
                    <a:pt x="201" y="35"/>
                    <a:pt x="201" y="36"/>
                  </a:cubicBezTo>
                  <a:cubicBezTo>
                    <a:pt x="205" y="75"/>
                    <a:pt x="203" y="115"/>
                    <a:pt x="196" y="153"/>
                  </a:cubicBezTo>
                  <a:cubicBezTo>
                    <a:pt x="194" y="163"/>
                    <a:pt x="192" y="173"/>
                    <a:pt x="185" y="181"/>
                  </a:cubicBezTo>
                  <a:cubicBezTo>
                    <a:pt x="179" y="189"/>
                    <a:pt x="170" y="193"/>
                    <a:pt x="162" y="197"/>
                  </a:cubicBezTo>
                  <a:cubicBezTo>
                    <a:pt x="138" y="210"/>
                    <a:pt x="138" y="210"/>
                    <a:pt x="138" y="210"/>
                  </a:cubicBezTo>
                  <a:cubicBezTo>
                    <a:pt x="128" y="215"/>
                    <a:pt x="119" y="220"/>
                    <a:pt x="108" y="223"/>
                  </a:cubicBezTo>
                  <a:cubicBezTo>
                    <a:pt x="102" y="225"/>
                    <a:pt x="96" y="226"/>
                    <a:pt x="90" y="2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921185" y="4003846"/>
              <a:ext cx="509825" cy="617701"/>
            </a:xfrm>
            <a:custGeom>
              <a:avLst/>
              <a:gdLst/>
              <a:ahLst/>
              <a:cxnLst/>
              <a:rect l="l" t="t" r="r" b="b"/>
              <a:pathLst>
                <a:path w="170" h="206" extrusionOk="0">
                  <a:moveTo>
                    <a:pt x="83" y="206"/>
                  </a:moveTo>
                  <a:cubicBezTo>
                    <a:pt x="79" y="206"/>
                    <a:pt x="75" y="206"/>
                    <a:pt x="71" y="205"/>
                  </a:cubicBezTo>
                  <a:cubicBezTo>
                    <a:pt x="53" y="203"/>
                    <a:pt x="36" y="194"/>
                    <a:pt x="25" y="182"/>
                  </a:cubicBezTo>
                  <a:cubicBezTo>
                    <a:pt x="10" y="164"/>
                    <a:pt x="6" y="138"/>
                    <a:pt x="4" y="114"/>
                  </a:cubicBezTo>
                  <a:cubicBezTo>
                    <a:pt x="1" y="79"/>
                    <a:pt x="1" y="43"/>
                    <a:pt x="0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3" y="43"/>
                    <a:pt x="3" y="79"/>
                    <a:pt x="6" y="114"/>
                  </a:cubicBezTo>
                  <a:cubicBezTo>
                    <a:pt x="8" y="138"/>
                    <a:pt x="12" y="163"/>
                    <a:pt x="27" y="180"/>
                  </a:cubicBezTo>
                  <a:cubicBezTo>
                    <a:pt x="38" y="193"/>
                    <a:pt x="54" y="201"/>
                    <a:pt x="72" y="203"/>
                  </a:cubicBezTo>
                  <a:cubicBezTo>
                    <a:pt x="87" y="206"/>
                    <a:pt x="105" y="203"/>
                    <a:pt x="122" y="197"/>
                  </a:cubicBezTo>
                  <a:cubicBezTo>
                    <a:pt x="135" y="192"/>
                    <a:pt x="144" y="186"/>
                    <a:pt x="150" y="179"/>
                  </a:cubicBezTo>
                  <a:cubicBezTo>
                    <a:pt x="161" y="166"/>
                    <a:pt x="163" y="148"/>
                    <a:pt x="165" y="130"/>
                  </a:cubicBezTo>
                  <a:cubicBezTo>
                    <a:pt x="168" y="87"/>
                    <a:pt x="168" y="43"/>
                    <a:pt x="165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70" y="43"/>
                    <a:pt x="170" y="87"/>
                    <a:pt x="167" y="130"/>
                  </a:cubicBezTo>
                  <a:cubicBezTo>
                    <a:pt x="165" y="148"/>
                    <a:pt x="163" y="167"/>
                    <a:pt x="152" y="180"/>
                  </a:cubicBezTo>
                  <a:cubicBezTo>
                    <a:pt x="145" y="188"/>
                    <a:pt x="136" y="194"/>
                    <a:pt x="123" y="199"/>
                  </a:cubicBezTo>
                  <a:cubicBezTo>
                    <a:pt x="110" y="204"/>
                    <a:pt x="96" y="206"/>
                    <a:pt x="83" y="20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968473" y="4003846"/>
              <a:ext cx="406382" cy="576324"/>
            </a:xfrm>
            <a:custGeom>
              <a:avLst/>
              <a:gdLst/>
              <a:ahLst/>
              <a:cxnLst/>
              <a:rect l="l" t="t" r="r" b="b"/>
              <a:pathLst>
                <a:path w="135" h="192" extrusionOk="0">
                  <a:moveTo>
                    <a:pt x="67" y="192"/>
                  </a:moveTo>
                  <a:cubicBezTo>
                    <a:pt x="62" y="192"/>
                    <a:pt x="57" y="191"/>
                    <a:pt x="52" y="189"/>
                  </a:cubicBezTo>
                  <a:cubicBezTo>
                    <a:pt x="47" y="188"/>
                    <a:pt x="41" y="185"/>
                    <a:pt x="35" y="180"/>
                  </a:cubicBezTo>
                  <a:cubicBezTo>
                    <a:pt x="26" y="174"/>
                    <a:pt x="19" y="166"/>
                    <a:pt x="15" y="158"/>
                  </a:cubicBezTo>
                  <a:cubicBezTo>
                    <a:pt x="7" y="145"/>
                    <a:pt x="5" y="129"/>
                    <a:pt x="4" y="113"/>
                  </a:cubicBezTo>
                  <a:cubicBezTo>
                    <a:pt x="1" y="79"/>
                    <a:pt x="0" y="44"/>
                    <a:pt x="0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44"/>
                    <a:pt x="3" y="79"/>
                    <a:pt x="6" y="113"/>
                  </a:cubicBezTo>
                  <a:cubicBezTo>
                    <a:pt x="7" y="129"/>
                    <a:pt x="9" y="144"/>
                    <a:pt x="17" y="157"/>
                  </a:cubicBezTo>
                  <a:cubicBezTo>
                    <a:pt x="21" y="165"/>
                    <a:pt x="28" y="172"/>
                    <a:pt x="37" y="179"/>
                  </a:cubicBezTo>
                  <a:cubicBezTo>
                    <a:pt x="42" y="183"/>
                    <a:pt x="47" y="186"/>
                    <a:pt x="52" y="187"/>
                  </a:cubicBezTo>
                  <a:cubicBezTo>
                    <a:pt x="64" y="191"/>
                    <a:pt x="77" y="189"/>
                    <a:pt x="87" y="187"/>
                  </a:cubicBezTo>
                  <a:cubicBezTo>
                    <a:pt x="98" y="185"/>
                    <a:pt x="113" y="180"/>
                    <a:pt x="122" y="170"/>
                  </a:cubicBezTo>
                  <a:cubicBezTo>
                    <a:pt x="131" y="158"/>
                    <a:pt x="132" y="142"/>
                    <a:pt x="133" y="125"/>
                  </a:cubicBezTo>
                  <a:cubicBezTo>
                    <a:pt x="133" y="84"/>
                    <a:pt x="133" y="42"/>
                    <a:pt x="133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5" y="42"/>
                    <a:pt x="135" y="84"/>
                    <a:pt x="135" y="125"/>
                  </a:cubicBezTo>
                  <a:cubicBezTo>
                    <a:pt x="134" y="142"/>
                    <a:pt x="133" y="159"/>
                    <a:pt x="123" y="171"/>
                  </a:cubicBezTo>
                  <a:cubicBezTo>
                    <a:pt x="114" y="182"/>
                    <a:pt x="98" y="187"/>
                    <a:pt x="87" y="189"/>
                  </a:cubicBezTo>
                  <a:cubicBezTo>
                    <a:pt x="81" y="190"/>
                    <a:pt x="75" y="192"/>
                    <a:pt x="67" y="19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017239" y="4003846"/>
              <a:ext cx="323628" cy="530514"/>
            </a:xfrm>
            <a:custGeom>
              <a:avLst/>
              <a:gdLst/>
              <a:ahLst/>
              <a:cxnLst/>
              <a:rect l="l" t="t" r="r" b="b"/>
              <a:pathLst>
                <a:path w="108" h="177" extrusionOk="0">
                  <a:moveTo>
                    <a:pt x="54" y="177"/>
                  </a:moveTo>
                  <a:cubicBezTo>
                    <a:pt x="52" y="177"/>
                    <a:pt x="51" y="176"/>
                    <a:pt x="49" y="176"/>
                  </a:cubicBezTo>
                  <a:cubicBezTo>
                    <a:pt x="34" y="175"/>
                    <a:pt x="20" y="166"/>
                    <a:pt x="14" y="154"/>
                  </a:cubicBezTo>
                  <a:cubicBezTo>
                    <a:pt x="9" y="145"/>
                    <a:pt x="8" y="133"/>
                    <a:pt x="7" y="124"/>
                  </a:cubicBezTo>
                  <a:cubicBezTo>
                    <a:pt x="2" y="48"/>
                    <a:pt x="2" y="48"/>
                    <a:pt x="2" y="48"/>
                  </a:cubicBezTo>
                  <a:cubicBezTo>
                    <a:pt x="1" y="35"/>
                    <a:pt x="0" y="22"/>
                    <a:pt x="2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2" y="22"/>
                    <a:pt x="3" y="35"/>
                    <a:pt x="4" y="48"/>
                  </a:cubicBezTo>
                  <a:cubicBezTo>
                    <a:pt x="9" y="123"/>
                    <a:pt x="9" y="123"/>
                    <a:pt x="9" y="123"/>
                  </a:cubicBezTo>
                  <a:cubicBezTo>
                    <a:pt x="10" y="133"/>
                    <a:pt x="11" y="144"/>
                    <a:pt x="16" y="153"/>
                  </a:cubicBezTo>
                  <a:cubicBezTo>
                    <a:pt x="22" y="165"/>
                    <a:pt x="35" y="173"/>
                    <a:pt x="49" y="174"/>
                  </a:cubicBezTo>
                  <a:cubicBezTo>
                    <a:pt x="62" y="176"/>
                    <a:pt x="76" y="172"/>
                    <a:pt x="88" y="163"/>
                  </a:cubicBezTo>
                  <a:cubicBezTo>
                    <a:pt x="93" y="160"/>
                    <a:pt x="96" y="157"/>
                    <a:pt x="98" y="154"/>
                  </a:cubicBezTo>
                  <a:cubicBezTo>
                    <a:pt x="104" y="145"/>
                    <a:pt x="105" y="134"/>
                    <a:pt x="105" y="123"/>
                  </a:cubicBezTo>
                  <a:cubicBezTo>
                    <a:pt x="106" y="82"/>
                    <a:pt x="105" y="41"/>
                    <a:pt x="101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7" y="41"/>
                    <a:pt x="108" y="82"/>
                    <a:pt x="107" y="123"/>
                  </a:cubicBezTo>
                  <a:cubicBezTo>
                    <a:pt x="107" y="134"/>
                    <a:pt x="106" y="146"/>
                    <a:pt x="100" y="155"/>
                  </a:cubicBezTo>
                  <a:cubicBezTo>
                    <a:pt x="97" y="158"/>
                    <a:pt x="94" y="162"/>
                    <a:pt x="89" y="165"/>
                  </a:cubicBezTo>
                  <a:cubicBezTo>
                    <a:pt x="78" y="172"/>
                    <a:pt x="66" y="177"/>
                    <a:pt x="54" y="17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064527" y="4009757"/>
              <a:ext cx="226096" cy="471403"/>
            </a:xfrm>
            <a:custGeom>
              <a:avLst/>
              <a:gdLst/>
              <a:ahLst/>
              <a:cxnLst/>
              <a:rect l="l" t="t" r="r" b="b"/>
              <a:pathLst>
                <a:path w="75" h="157" extrusionOk="0">
                  <a:moveTo>
                    <a:pt x="43" y="157"/>
                  </a:moveTo>
                  <a:cubicBezTo>
                    <a:pt x="40" y="157"/>
                    <a:pt x="36" y="157"/>
                    <a:pt x="33" y="155"/>
                  </a:cubicBezTo>
                  <a:cubicBezTo>
                    <a:pt x="24" y="152"/>
                    <a:pt x="16" y="145"/>
                    <a:pt x="13" y="136"/>
                  </a:cubicBezTo>
                  <a:cubicBezTo>
                    <a:pt x="11" y="131"/>
                    <a:pt x="10" y="124"/>
                    <a:pt x="10" y="118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12" y="118"/>
                    <a:pt x="12" y="118"/>
                    <a:pt x="12" y="118"/>
                  </a:cubicBezTo>
                  <a:cubicBezTo>
                    <a:pt x="12" y="124"/>
                    <a:pt x="13" y="130"/>
                    <a:pt x="15" y="136"/>
                  </a:cubicBezTo>
                  <a:cubicBezTo>
                    <a:pt x="18" y="144"/>
                    <a:pt x="25" y="151"/>
                    <a:pt x="34" y="154"/>
                  </a:cubicBezTo>
                  <a:cubicBezTo>
                    <a:pt x="42" y="156"/>
                    <a:pt x="52" y="155"/>
                    <a:pt x="60" y="150"/>
                  </a:cubicBezTo>
                  <a:cubicBezTo>
                    <a:pt x="64" y="147"/>
                    <a:pt x="68" y="144"/>
                    <a:pt x="70" y="139"/>
                  </a:cubicBezTo>
                  <a:cubicBezTo>
                    <a:pt x="72" y="134"/>
                    <a:pt x="72" y="128"/>
                    <a:pt x="72" y="123"/>
                  </a:cubicBezTo>
                  <a:cubicBezTo>
                    <a:pt x="73" y="104"/>
                    <a:pt x="73" y="104"/>
                    <a:pt x="73" y="104"/>
                  </a:cubicBezTo>
                  <a:cubicBezTo>
                    <a:pt x="73" y="95"/>
                    <a:pt x="73" y="85"/>
                    <a:pt x="73" y="76"/>
                  </a:cubicBezTo>
                  <a:cubicBezTo>
                    <a:pt x="73" y="51"/>
                    <a:pt x="70" y="25"/>
                    <a:pt x="67" y="1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72" y="25"/>
                    <a:pt x="75" y="51"/>
                    <a:pt x="75" y="76"/>
                  </a:cubicBezTo>
                  <a:cubicBezTo>
                    <a:pt x="75" y="85"/>
                    <a:pt x="75" y="95"/>
                    <a:pt x="75" y="104"/>
                  </a:cubicBezTo>
                  <a:cubicBezTo>
                    <a:pt x="74" y="123"/>
                    <a:pt x="74" y="123"/>
                    <a:pt x="74" y="123"/>
                  </a:cubicBezTo>
                  <a:cubicBezTo>
                    <a:pt x="74" y="129"/>
                    <a:pt x="74" y="135"/>
                    <a:pt x="71" y="140"/>
                  </a:cubicBezTo>
                  <a:cubicBezTo>
                    <a:pt x="69" y="145"/>
                    <a:pt x="66" y="149"/>
                    <a:pt x="61" y="152"/>
                  </a:cubicBezTo>
                  <a:cubicBezTo>
                    <a:pt x="56" y="155"/>
                    <a:pt x="49" y="157"/>
                    <a:pt x="43" y="15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104427" y="4033402"/>
              <a:ext cx="152209" cy="396038"/>
            </a:xfrm>
            <a:custGeom>
              <a:avLst/>
              <a:gdLst/>
              <a:ahLst/>
              <a:cxnLst/>
              <a:rect l="l" t="t" r="r" b="b"/>
              <a:pathLst>
                <a:path w="51" h="132" extrusionOk="0">
                  <a:moveTo>
                    <a:pt x="31" y="132"/>
                  </a:moveTo>
                  <a:cubicBezTo>
                    <a:pt x="29" y="132"/>
                    <a:pt x="28" y="132"/>
                    <a:pt x="26" y="132"/>
                  </a:cubicBezTo>
                  <a:cubicBezTo>
                    <a:pt x="18" y="130"/>
                    <a:pt x="11" y="124"/>
                    <a:pt x="8" y="115"/>
                  </a:cubicBezTo>
                  <a:cubicBezTo>
                    <a:pt x="6" y="109"/>
                    <a:pt x="5" y="104"/>
                    <a:pt x="5" y="98"/>
                  </a:cubicBezTo>
                  <a:cubicBezTo>
                    <a:pt x="1" y="67"/>
                    <a:pt x="0" y="35"/>
                    <a:pt x="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5"/>
                    <a:pt x="3" y="67"/>
                    <a:pt x="7" y="98"/>
                  </a:cubicBezTo>
                  <a:cubicBezTo>
                    <a:pt x="7" y="104"/>
                    <a:pt x="8" y="109"/>
                    <a:pt x="10" y="114"/>
                  </a:cubicBezTo>
                  <a:cubicBezTo>
                    <a:pt x="13" y="122"/>
                    <a:pt x="19" y="128"/>
                    <a:pt x="27" y="130"/>
                  </a:cubicBezTo>
                  <a:cubicBezTo>
                    <a:pt x="35" y="132"/>
                    <a:pt x="44" y="127"/>
                    <a:pt x="47" y="120"/>
                  </a:cubicBezTo>
                  <a:cubicBezTo>
                    <a:pt x="47" y="117"/>
                    <a:pt x="48" y="114"/>
                    <a:pt x="48" y="112"/>
                  </a:cubicBezTo>
                  <a:cubicBezTo>
                    <a:pt x="49" y="75"/>
                    <a:pt x="48" y="37"/>
                    <a:pt x="44" y="1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0" y="37"/>
                    <a:pt x="51" y="75"/>
                    <a:pt x="50" y="112"/>
                  </a:cubicBezTo>
                  <a:cubicBezTo>
                    <a:pt x="50" y="114"/>
                    <a:pt x="49" y="118"/>
                    <a:pt x="48" y="121"/>
                  </a:cubicBezTo>
                  <a:cubicBezTo>
                    <a:pt x="46" y="128"/>
                    <a:pt x="39" y="132"/>
                    <a:pt x="31" y="1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39893" y="4021580"/>
              <a:ext cx="87187" cy="360572"/>
            </a:xfrm>
            <a:custGeom>
              <a:avLst/>
              <a:gdLst/>
              <a:ahLst/>
              <a:cxnLst/>
              <a:rect l="l" t="t" r="r" b="b"/>
              <a:pathLst>
                <a:path w="29" h="120" extrusionOk="0">
                  <a:moveTo>
                    <a:pt x="19" y="120"/>
                  </a:moveTo>
                  <a:cubicBezTo>
                    <a:pt x="18" y="120"/>
                    <a:pt x="17" y="120"/>
                    <a:pt x="17" y="119"/>
                  </a:cubicBezTo>
                  <a:cubicBezTo>
                    <a:pt x="13" y="119"/>
                    <a:pt x="10" y="117"/>
                    <a:pt x="8" y="113"/>
                  </a:cubicBezTo>
                  <a:cubicBezTo>
                    <a:pt x="4" y="108"/>
                    <a:pt x="4" y="102"/>
                    <a:pt x="3" y="96"/>
                  </a:cubicBezTo>
                  <a:cubicBezTo>
                    <a:pt x="2" y="66"/>
                    <a:pt x="0" y="36"/>
                    <a:pt x="0" y="7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36"/>
                    <a:pt x="4" y="66"/>
                    <a:pt x="5" y="96"/>
                  </a:cubicBezTo>
                  <a:cubicBezTo>
                    <a:pt x="6" y="101"/>
                    <a:pt x="6" y="108"/>
                    <a:pt x="9" y="112"/>
                  </a:cubicBezTo>
                  <a:cubicBezTo>
                    <a:pt x="11" y="115"/>
                    <a:pt x="14" y="117"/>
                    <a:pt x="17" y="117"/>
                  </a:cubicBezTo>
                  <a:cubicBezTo>
                    <a:pt x="19" y="118"/>
                    <a:pt x="21" y="118"/>
                    <a:pt x="23" y="116"/>
                  </a:cubicBezTo>
                  <a:cubicBezTo>
                    <a:pt x="27" y="113"/>
                    <a:pt x="27" y="107"/>
                    <a:pt x="27" y="102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9" y="107"/>
                    <a:pt x="29" y="114"/>
                    <a:pt x="24" y="118"/>
                  </a:cubicBezTo>
                  <a:cubicBezTo>
                    <a:pt x="23" y="119"/>
                    <a:pt x="21" y="120"/>
                    <a:pt x="19" y="1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push dir="u"/>
      </p:transition>
    </mc:Choice>
    <mc:Fallback>
      <p:transition spd="med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6"/>
          <p:cNvGrpSpPr/>
          <p:nvPr/>
        </p:nvGrpSpPr>
        <p:grpSpPr>
          <a:xfrm>
            <a:off x="0" y="0"/>
            <a:ext cx="9144000" cy="5137350"/>
            <a:chOff x="0" y="0"/>
            <a:chExt cx="9144000" cy="5137350"/>
          </a:xfrm>
        </p:grpSpPr>
        <p:sp>
          <p:nvSpPr>
            <p:cNvPr id="91" name="Google Shape;91;p6"/>
            <p:cNvSpPr/>
            <p:nvPr/>
          </p:nvSpPr>
          <p:spPr>
            <a:xfrm>
              <a:off x="0" y="2571750"/>
              <a:ext cx="326100" cy="256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ay"/>
                <a:ea typeface="Cambay"/>
                <a:cs typeface="Cambay"/>
                <a:sym typeface="Cambay"/>
              </a:endParaRPr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4572000" y="0"/>
              <a:ext cx="4572000" cy="245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ay"/>
                <a:ea typeface="Cambay"/>
                <a:cs typeface="Cambay"/>
                <a:sym typeface="Cambay"/>
              </a:endParaRPr>
            </a:p>
          </p:txBody>
        </p:sp>
      </p:grpSp>
      <p:grpSp>
        <p:nvGrpSpPr>
          <p:cNvPr id="93" name="Google Shape;93;p6"/>
          <p:cNvGrpSpPr/>
          <p:nvPr/>
        </p:nvGrpSpPr>
        <p:grpSpPr>
          <a:xfrm>
            <a:off x="210686" y="-163633"/>
            <a:ext cx="10671574" cy="6963180"/>
            <a:chOff x="210686" y="-163633"/>
            <a:chExt cx="10671574" cy="6963180"/>
          </a:xfrm>
        </p:grpSpPr>
        <p:sp>
          <p:nvSpPr>
            <p:cNvPr id="94" name="Google Shape;94;p6"/>
            <p:cNvSpPr/>
            <p:nvPr/>
          </p:nvSpPr>
          <p:spPr>
            <a:xfrm rot="8225960" flipH="1">
              <a:off x="7494799" y="4244827"/>
              <a:ext cx="3254026" cy="1670574"/>
            </a:xfrm>
            <a:custGeom>
              <a:avLst/>
              <a:gdLst/>
              <a:ahLst/>
              <a:cxnLst/>
              <a:rect l="l" t="t" r="r" b="b"/>
              <a:pathLst>
                <a:path w="846" h="434" extrusionOk="0">
                  <a:moveTo>
                    <a:pt x="486" y="434"/>
                  </a:moveTo>
                  <a:cubicBezTo>
                    <a:pt x="477" y="434"/>
                    <a:pt x="469" y="433"/>
                    <a:pt x="461" y="433"/>
                  </a:cubicBezTo>
                  <a:cubicBezTo>
                    <a:pt x="422" y="431"/>
                    <a:pt x="382" y="427"/>
                    <a:pt x="343" y="421"/>
                  </a:cubicBezTo>
                  <a:cubicBezTo>
                    <a:pt x="323" y="418"/>
                    <a:pt x="303" y="414"/>
                    <a:pt x="287" y="404"/>
                  </a:cubicBezTo>
                  <a:cubicBezTo>
                    <a:pt x="265" y="390"/>
                    <a:pt x="251" y="367"/>
                    <a:pt x="239" y="346"/>
                  </a:cubicBezTo>
                  <a:cubicBezTo>
                    <a:pt x="76" y="63"/>
                    <a:pt x="76" y="63"/>
                    <a:pt x="76" y="63"/>
                  </a:cubicBezTo>
                  <a:cubicBezTo>
                    <a:pt x="68" y="49"/>
                    <a:pt x="59" y="33"/>
                    <a:pt x="46" y="22"/>
                  </a:cubicBezTo>
                  <a:cubicBezTo>
                    <a:pt x="33" y="9"/>
                    <a:pt x="15" y="2"/>
                    <a:pt x="0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6" y="0"/>
                    <a:pt x="34" y="7"/>
                    <a:pt x="48" y="20"/>
                  </a:cubicBezTo>
                  <a:cubicBezTo>
                    <a:pt x="61" y="32"/>
                    <a:pt x="70" y="47"/>
                    <a:pt x="78" y="62"/>
                  </a:cubicBezTo>
                  <a:cubicBezTo>
                    <a:pt x="241" y="345"/>
                    <a:pt x="241" y="345"/>
                    <a:pt x="241" y="345"/>
                  </a:cubicBezTo>
                  <a:cubicBezTo>
                    <a:pt x="253" y="366"/>
                    <a:pt x="266" y="389"/>
                    <a:pt x="288" y="402"/>
                  </a:cubicBezTo>
                  <a:cubicBezTo>
                    <a:pt x="304" y="412"/>
                    <a:pt x="323" y="416"/>
                    <a:pt x="343" y="419"/>
                  </a:cubicBezTo>
                  <a:cubicBezTo>
                    <a:pt x="382" y="425"/>
                    <a:pt x="422" y="429"/>
                    <a:pt x="461" y="431"/>
                  </a:cubicBezTo>
                  <a:cubicBezTo>
                    <a:pt x="478" y="432"/>
                    <a:pt x="497" y="432"/>
                    <a:pt x="515" y="430"/>
                  </a:cubicBezTo>
                  <a:cubicBezTo>
                    <a:pt x="528" y="427"/>
                    <a:pt x="541" y="423"/>
                    <a:pt x="554" y="419"/>
                  </a:cubicBezTo>
                  <a:cubicBezTo>
                    <a:pt x="654" y="388"/>
                    <a:pt x="751" y="344"/>
                    <a:pt x="846" y="303"/>
                  </a:cubicBezTo>
                  <a:cubicBezTo>
                    <a:pt x="846" y="305"/>
                    <a:pt x="846" y="305"/>
                    <a:pt x="846" y="305"/>
                  </a:cubicBezTo>
                  <a:cubicBezTo>
                    <a:pt x="752" y="346"/>
                    <a:pt x="654" y="390"/>
                    <a:pt x="554" y="421"/>
                  </a:cubicBezTo>
                  <a:cubicBezTo>
                    <a:pt x="542" y="425"/>
                    <a:pt x="528" y="429"/>
                    <a:pt x="515" y="432"/>
                  </a:cubicBezTo>
                  <a:cubicBezTo>
                    <a:pt x="505" y="433"/>
                    <a:pt x="495" y="434"/>
                    <a:pt x="486" y="4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5" name="Google Shape;95;p6"/>
            <p:cNvGrpSpPr/>
            <p:nvPr/>
          </p:nvGrpSpPr>
          <p:grpSpPr>
            <a:xfrm rot="10800000" flipH="1">
              <a:off x="210686" y="-163633"/>
              <a:ext cx="1008842" cy="572682"/>
              <a:chOff x="8278643" y="3013751"/>
              <a:chExt cx="840842" cy="477315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8278643" y="3013751"/>
                <a:ext cx="840842" cy="477314"/>
              </a:xfrm>
              <a:custGeom>
                <a:avLst/>
                <a:gdLst/>
                <a:ahLst/>
                <a:cxnLst/>
                <a:rect l="l" t="t" r="r" b="b"/>
                <a:pathLst>
                  <a:path w="280" h="159" extrusionOk="0">
                    <a:moveTo>
                      <a:pt x="0" y="159"/>
                    </a:moveTo>
                    <a:cubicBezTo>
                      <a:pt x="0" y="141"/>
                      <a:pt x="4" y="114"/>
                      <a:pt x="8" y="97"/>
                    </a:cubicBezTo>
                    <a:cubicBezTo>
                      <a:pt x="11" y="83"/>
                      <a:pt x="14" y="68"/>
                      <a:pt x="23" y="57"/>
                    </a:cubicBezTo>
                    <a:cubicBezTo>
                      <a:pt x="34" y="42"/>
                      <a:pt x="51" y="33"/>
                      <a:pt x="67" y="26"/>
                    </a:cubicBezTo>
                    <a:cubicBezTo>
                      <a:pt x="85" y="17"/>
                      <a:pt x="105" y="9"/>
                      <a:pt x="125" y="5"/>
                    </a:cubicBezTo>
                    <a:cubicBezTo>
                      <a:pt x="148" y="0"/>
                      <a:pt x="169" y="1"/>
                      <a:pt x="187" y="7"/>
                    </a:cubicBezTo>
                    <a:cubicBezTo>
                      <a:pt x="195" y="9"/>
                      <a:pt x="204" y="14"/>
                      <a:pt x="215" y="20"/>
                    </a:cubicBezTo>
                    <a:cubicBezTo>
                      <a:pt x="221" y="24"/>
                      <a:pt x="229" y="29"/>
                      <a:pt x="235" y="35"/>
                    </a:cubicBezTo>
                    <a:cubicBezTo>
                      <a:pt x="248" y="48"/>
                      <a:pt x="256" y="65"/>
                      <a:pt x="263" y="83"/>
                    </a:cubicBezTo>
                    <a:cubicBezTo>
                      <a:pt x="274" y="114"/>
                      <a:pt x="280" y="138"/>
                      <a:pt x="280" y="155"/>
                    </a:cubicBezTo>
                    <a:cubicBezTo>
                      <a:pt x="278" y="155"/>
                      <a:pt x="278" y="155"/>
                      <a:pt x="278" y="155"/>
                    </a:cubicBezTo>
                    <a:cubicBezTo>
                      <a:pt x="278" y="138"/>
                      <a:pt x="272" y="115"/>
                      <a:pt x="261" y="84"/>
                    </a:cubicBezTo>
                    <a:cubicBezTo>
                      <a:pt x="254" y="66"/>
                      <a:pt x="247" y="49"/>
                      <a:pt x="233" y="36"/>
                    </a:cubicBezTo>
                    <a:cubicBezTo>
                      <a:pt x="227" y="30"/>
                      <a:pt x="220" y="26"/>
                      <a:pt x="214" y="22"/>
                    </a:cubicBezTo>
                    <a:cubicBezTo>
                      <a:pt x="203" y="15"/>
                      <a:pt x="195" y="11"/>
                      <a:pt x="186" y="8"/>
                    </a:cubicBezTo>
                    <a:cubicBezTo>
                      <a:pt x="168" y="3"/>
                      <a:pt x="148" y="2"/>
                      <a:pt x="126" y="7"/>
                    </a:cubicBezTo>
                    <a:cubicBezTo>
                      <a:pt x="105" y="11"/>
                      <a:pt x="86" y="19"/>
                      <a:pt x="68" y="27"/>
                    </a:cubicBezTo>
                    <a:cubicBezTo>
                      <a:pt x="52" y="35"/>
                      <a:pt x="35" y="43"/>
                      <a:pt x="25" y="58"/>
                    </a:cubicBezTo>
                    <a:cubicBezTo>
                      <a:pt x="16" y="69"/>
                      <a:pt x="13" y="84"/>
                      <a:pt x="10" y="97"/>
                    </a:cubicBezTo>
                    <a:cubicBezTo>
                      <a:pt x="6" y="114"/>
                      <a:pt x="2" y="141"/>
                      <a:pt x="2" y="159"/>
                    </a:cubicBezTo>
                    <a:lnTo>
                      <a:pt x="0" y="15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8356964" y="3081728"/>
                <a:ext cx="660556" cy="409338"/>
              </a:xfrm>
              <a:custGeom>
                <a:avLst/>
                <a:gdLst/>
                <a:ahLst/>
                <a:cxnLst/>
                <a:rect l="l" t="t" r="r" b="b"/>
                <a:pathLst>
                  <a:path w="220" h="136" extrusionOk="0">
                    <a:moveTo>
                      <a:pt x="3" y="136"/>
                    </a:moveTo>
                    <a:cubicBezTo>
                      <a:pt x="2" y="119"/>
                      <a:pt x="0" y="99"/>
                      <a:pt x="8" y="82"/>
                    </a:cubicBezTo>
                    <a:cubicBezTo>
                      <a:pt x="13" y="69"/>
                      <a:pt x="23" y="59"/>
                      <a:pt x="32" y="50"/>
                    </a:cubicBezTo>
                    <a:cubicBezTo>
                      <a:pt x="52" y="31"/>
                      <a:pt x="70" y="19"/>
                      <a:pt x="88" y="12"/>
                    </a:cubicBezTo>
                    <a:cubicBezTo>
                      <a:pt x="96" y="9"/>
                      <a:pt x="106" y="6"/>
                      <a:pt x="118" y="4"/>
                    </a:cubicBezTo>
                    <a:cubicBezTo>
                      <a:pt x="127" y="2"/>
                      <a:pt x="138" y="0"/>
                      <a:pt x="148" y="2"/>
                    </a:cubicBezTo>
                    <a:cubicBezTo>
                      <a:pt x="167" y="4"/>
                      <a:pt x="185" y="17"/>
                      <a:pt x="197" y="36"/>
                    </a:cubicBezTo>
                    <a:cubicBezTo>
                      <a:pt x="207" y="51"/>
                      <a:pt x="213" y="69"/>
                      <a:pt x="216" y="94"/>
                    </a:cubicBezTo>
                    <a:cubicBezTo>
                      <a:pt x="219" y="110"/>
                      <a:pt x="220" y="122"/>
                      <a:pt x="219" y="133"/>
                    </a:cubicBezTo>
                    <a:cubicBezTo>
                      <a:pt x="217" y="133"/>
                      <a:pt x="217" y="133"/>
                      <a:pt x="217" y="133"/>
                    </a:cubicBezTo>
                    <a:cubicBezTo>
                      <a:pt x="218" y="122"/>
                      <a:pt x="217" y="110"/>
                      <a:pt x="214" y="95"/>
                    </a:cubicBezTo>
                    <a:cubicBezTo>
                      <a:pt x="211" y="70"/>
                      <a:pt x="205" y="52"/>
                      <a:pt x="196" y="37"/>
                    </a:cubicBezTo>
                    <a:cubicBezTo>
                      <a:pt x="184" y="19"/>
                      <a:pt x="166" y="6"/>
                      <a:pt x="148" y="4"/>
                    </a:cubicBezTo>
                    <a:cubicBezTo>
                      <a:pt x="138" y="2"/>
                      <a:pt x="127" y="4"/>
                      <a:pt x="118" y="6"/>
                    </a:cubicBezTo>
                    <a:cubicBezTo>
                      <a:pt x="106" y="8"/>
                      <a:pt x="97" y="11"/>
                      <a:pt x="88" y="14"/>
                    </a:cubicBezTo>
                    <a:cubicBezTo>
                      <a:pt x="71" y="21"/>
                      <a:pt x="53" y="33"/>
                      <a:pt x="34" y="51"/>
                    </a:cubicBezTo>
                    <a:cubicBezTo>
                      <a:pt x="24" y="60"/>
                      <a:pt x="15" y="70"/>
                      <a:pt x="10" y="83"/>
                    </a:cubicBezTo>
                    <a:cubicBezTo>
                      <a:pt x="2" y="100"/>
                      <a:pt x="4" y="119"/>
                      <a:pt x="5" y="136"/>
                    </a:cubicBezTo>
                    <a:lnTo>
                      <a:pt x="3" y="13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6"/>
              <p:cNvSpPr/>
              <p:nvPr/>
            </p:nvSpPr>
            <p:spPr>
              <a:xfrm>
                <a:off x="8414596" y="3174826"/>
                <a:ext cx="533469" cy="313284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04" extrusionOk="0">
                    <a:moveTo>
                      <a:pt x="1" y="104"/>
                    </a:moveTo>
                    <a:cubicBezTo>
                      <a:pt x="1" y="93"/>
                      <a:pt x="1" y="93"/>
                      <a:pt x="1" y="93"/>
                    </a:cubicBezTo>
                    <a:cubicBezTo>
                      <a:pt x="1" y="85"/>
                      <a:pt x="0" y="75"/>
                      <a:pt x="4" y="67"/>
                    </a:cubicBezTo>
                    <a:cubicBezTo>
                      <a:pt x="6" y="61"/>
                      <a:pt x="10" y="56"/>
                      <a:pt x="14" y="51"/>
                    </a:cubicBezTo>
                    <a:cubicBezTo>
                      <a:pt x="27" y="36"/>
                      <a:pt x="44" y="24"/>
                      <a:pt x="60" y="12"/>
                    </a:cubicBezTo>
                    <a:cubicBezTo>
                      <a:pt x="65" y="9"/>
                      <a:pt x="70" y="5"/>
                      <a:pt x="76" y="3"/>
                    </a:cubicBezTo>
                    <a:cubicBezTo>
                      <a:pt x="81" y="1"/>
                      <a:pt x="87" y="1"/>
                      <a:pt x="93" y="1"/>
                    </a:cubicBezTo>
                    <a:cubicBezTo>
                      <a:pt x="111" y="0"/>
                      <a:pt x="132" y="0"/>
                      <a:pt x="151" y="9"/>
                    </a:cubicBezTo>
                    <a:cubicBezTo>
                      <a:pt x="158" y="12"/>
                      <a:pt x="163" y="16"/>
                      <a:pt x="166" y="20"/>
                    </a:cubicBezTo>
                    <a:cubicBezTo>
                      <a:pt x="170" y="26"/>
                      <a:pt x="172" y="32"/>
                      <a:pt x="173" y="38"/>
                    </a:cubicBezTo>
                    <a:cubicBezTo>
                      <a:pt x="177" y="60"/>
                      <a:pt x="178" y="82"/>
                      <a:pt x="177" y="103"/>
                    </a:cubicBezTo>
                    <a:cubicBezTo>
                      <a:pt x="175" y="103"/>
                      <a:pt x="175" y="103"/>
                      <a:pt x="175" y="103"/>
                    </a:cubicBezTo>
                    <a:cubicBezTo>
                      <a:pt x="176" y="82"/>
                      <a:pt x="175" y="60"/>
                      <a:pt x="171" y="39"/>
                    </a:cubicBezTo>
                    <a:cubicBezTo>
                      <a:pt x="170" y="33"/>
                      <a:pt x="168" y="27"/>
                      <a:pt x="165" y="22"/>
                    </a:cubicBezTo>
                    <a:cubicBezTo>
                      <a:pt x="162" y="17"/>
                      <a:pt x="157" y="14"/>
                      <a:pt x="150" y="11"/>
                    </a:cubicBezTo>
                    <a:cubicBezTo>
                      <a:pt x="132" y="2"/>
                      <a:pt x="111" y="2"/>
                      <a:pt x="93" y="3"/>
                    </a:cubicBezTo>
                    <a:cubicBezTo>
                      <a:pt x="87" y="3"/>
                      <a:pt x="82" y="3"/>
                      <a:pt x="77" y="5"/>
                    </a:cubicBezTo>
                    <a:cubicBezTo>
                      <a:pt x="71" y="7"/>
                      <a:pt x="66" y="10"/>
                      <a:pt x="61" y="14"/>
                    </a:cubicBezTo>
                    <a:cubicBezTo>
                      <a:pt x="45" y="26"/>
                      <a:pt x="29" y="38"/>
                      <a:pt x="16" y="53"/>
                    </a:cubicBezTo>
                    <a:cubicBezTo>
                      <a:pt x="12" y="57"/>
                      <a:pt x="8" y="62"/>
                      <a:pt x="6" y="68"/>
                    </a:cubicBezTo>
                    <a:cubicBezTo>
                      <a:pt x="3" y="76"/>
                      <a:pt x="3" y="85"/>
                      <a:pt x="3" y="93"/>
                    </a:cubicBezTo>
                    <a:cubicBezTo>
                      <a:pt x="3" y="104"/>
                      <a:pt x="3" y="104"/>
                      <a:pt x="3" y="104"/>
                    </a:cubicBezTo>
                    <a:lnTo>
                      <a:pt x="1" y="10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6"/>
              <p:cNvSpPr/>
              <p:nvPr/>
            </p:nvSpPr>
            <p:spPr>
              <a:xfrm>
                <a:off x="8479617" y="3244281"/>
                <a:ext cx="409338" cy="243829"/>
              </a:xfrm>
              <a:custGeom>
                <a:avLst/>
                <a:gdLst/>
                <a:ahLst/>
                <a:cxnLst/>
                <a:rect l="l" t="t" r="r" b="b"/>
                <a:pathLst>
                  <a:path w="136" h="81" extrusionOk="0">
                    <a:moveTo>
                      <a:pt x="136" y="81"/>
                    </a:moveTo>
                    <a:cubicBezTo>
                      <a:pt x="134" y="81"/>
                      <a:pt x="134" y="81"/>
                      <a:pt x="134" y="81"/>
                    </a:cubicBezTo>
                    <a:cubicBezTo>
                      <a:pt x="134" y="69"/>
                      <a:pt x="133" y="57"/>
                      <a:pt x="131" y="45"/>
                    </a:cubicBezTo>
                    <a:cubicBezTo>
                      <a:pt x="130" y="42"/>
                      <a:pt x="129" y="38"/>
                      <a:pt x="128" y="34"/>
                    </a:cubicBezTo>
                    <a:cubicBezTo>
                      <a:pt x="126" y="31"/>
                      <a:pt x="123" y="27"/>
                      <a:pt x="121" y="24"/>
                    </a:cubicBezTo>
                    <a:cubicBezTo>
                      <a:pt x="116" y="17"/>
                      <a:pt x="110" y="10"/>
                      <a:pt x="103" y="6"/>
                    </a:cubicBezTo>
                    <a:cubicBezTo>
                      <a:pt x="95" y="2"/>
                      <a:pt x="86" y="2"/>
                      <a:pt x="78" y="2"/>
                    </a:cubicBezTo>
                    <a:cubicBezTo>
                      <a:pt x="69" y="2"/>
                      <a:pt x="59" y="3"/>
                      <a:pt x="50" y="4"/>
                    </a:cubicBezTo>
                    <a:cubicBezTo>
                      <a:pt x="45" y="5"/>
                      <a:pt x="41" y="6"/>
                      <a:pt x="37" y="8"/>
                    </a:cubicBezTo>
                    <a:cubicBezTo>
                      <a:pt x="34" y="9"/>
                      <a:pt x="31" y="11"/>
                      <a:pt x="28" y="14"/>
                    </a:cubicBezTo>
                    <a:cubicBezTo>
                      <a:pt x="19" y="21"/>
                      <a:pt x="11" y="30"/>
                      <a:pt x="5" y="40"/>
                    </a:cubicBezTo>
                    <a:cubicBezTo>
                      <a:pt x="4" y="42"/>
                      <a:pt x="3" y="44"/>
                      <a:pt x="3" y="46"/>
                    </a:cubicBezTo>
                    <a:cubicBezTo>
                      <a:pt x="2" y="48"/>
                      <a:pt x="2" y="51"/>
                      <a:pt x="2" y="54"/>
                    </a:cubicBezTo>
                    <a:cubicBezTo>
                      <a:pt x="2" y="62"/>
                      <a:pt x="3" y="70"/>
                      <a:pt x="4" y="78"/>
                    </a:cubicBezTo>
                    <a:cubicBezTo>
                      <a:pt x="2" y="78"/>
                      <a:pt x="2" y="78"/>
                      <a:pt x="2" y="78"/>
                    </a:cubicBezTo>
                    <a:cubicBezTo>
                      <a:pt x="1" y="70"/>
                      <a:pt x="0" y="62"/>
                      <a:pt x="0" y="54"/>
                    </a:cubicBezTo>
                    <a:cubicBezTo>
                      <a:pt x="0" y="51"/>
                      <a:pt x="0" y="48"/>
                      <a:pt x="1" y="45"/>
                    </a:cubicBezTo>
                    <a:cubicBezTo>
                      <a:pt x="1" y="43"/>
                      <a:pt x="2" y="41"/>
                      <a:pt x="4" y="39"/>
                    </a:cubicBezTo>
                    <a:cubicBezTo>
                      <a:pt x="10" y="28"/>
                      <a:pt x="17" y="19"/>
                      <a:pt x="27" y="12"/>
                    </a:cubicBezTo>
                    <a:cubicBezTo>
                      <a:pt x="30" y="9"/>
                      <a:pt x="33" y="7"/>
                      <a:pt x="36" y="6"/>
                    </a:cubicBezTo>
                    <a:cubicBezTo>
                      <a:pt x="40" y="4"/>
                      <a:pt x="45" y="3"/>
                      <a:pt x="50" y="2"/>
                    </a:cubicBezTo>
                    <a:cubicBezTo>
                      <a:pt x="59" y="1"/>
                      <a:pt x="68" y="0"/>
                      <a:pt x="78" y="0"/>
                    </a:cubicBezTo>
                    <a:cubicBezTo>
                      <a:pt x="86" y="0"/>
                      <a:pt x="96" y="0"/>
                      <a:pt x="104" y="4"/>
                    </a:cubicBezTo>
                    <a:cubicBezTo>
                      <a:pt x="112" y="9"/>
                      <a:pt x="117" y="16"/>
                      <a:pt x="122" y="23"/>
                    </a:cubicBezTo>
                    <a:cubicBezTo>
                      <a:pt x="125" y="26"/>
                      <a:pt x="128" y="30"/>
                      <a:pt x="130" y="34"/>
                    </a:cubicBezTo>
                    <a:cubicBezTo>
                      <a:pt x="131" y="37"/>
                      <a:pt x="132" y="41"/>
                      <a:pt x="133" y="45"/>
                    </a:cubicBezTo>
                    <a:cubicBezTo>
                      <a:pt x="135" y="57"/>
                      <a:pt x="136" y="69"/>
                      <a:pt x="136" y="8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6"/>
              <p:cNvSpPr/>
              <p:nvPr/>
            </p:nvSpPr>
            <p:spPr>
              <a:xfrm>
                <a:off x="8540205" y="3298958"/>
                <a:ext cx="311806" cy="180286"/>
              </a:xfrm>
              <a:custGeom>
                <a:avLst/>
                <a:gdLst/>
                <a:ahLst/>
                <a:cxnLst/>
                <a:rect l="l" t="t" r="r" b="b"/>
                <a:pathLst>
                  <a:path w="104" h="60" extrusionOk="0">
                    <a:moveTo>
                      <a:pt x="0" y="60"/>
                    </a:moveTo>
                    <a:cubicBezTo>
                      <a:pt x="0" y="55"/>
                      <a:pt x="1" y="51"/>
                      <a:pt x="2" y="46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6" y="33"/>
                      <a:pt x="7" y="30"/>
                      <a:pt x="8" y="27"/>
                    </a:cubicBezTo>
                    <a:cubicBezTo>
                      <a:pt x="11" y="20"/>
                      <a:pt x="18" y="14"/>
                      <a:pt x="26" y="10"/>
                    </a:cubicBezTo>
                    <a:cubicBezTo>
                      <a:pt x="33" y="6"/>
                      <a:pt x="41" y="4"/>
                      <a:pt x="49" y="2"/>
                    </a:cubicBezTo>
                    <a:cubicBezTo>
                      <a:pt x="57" y="1"/>
                      <a:pt x="66" y="0"/>
                      <a:pt x="74" y="2"/>
                    </a:cubicBezTo>
                    <a:cubicBezTo>
                      <a:pt x="78" y="4"/>
                      <a:pt x="82" y="6"/>
                      <a:pt x="85" y="9"/>
                    </a:cubicBezTo>
                    <a:cubicBezTo>
                      <a:pt x="87" y="10"/>
                      <a:pt x="90" y="12"/>
                      <a:pt x="93" y="14"/>
                    </a:cubicBezTo>
                    <a:cubicBezTo>
                      <a:pt x="94" y="15"/>
                      <a:pt x="95" y="16"/>
                      <a:pt x="95" y="17"/>
                    </a:cubicBezTo>
                    <a:cubicBezTo>
                      <a:pt x="96" y="18"/>
                      <a:pt x="97" y="19"/>
                      <a:pt x="97" y="20"/>
                    </a:cubicBezTo>
                    <a:cubicBezTo>
                      <a:pt x="102" y="33"/>
                      <a:pt x="104" y="47"/>
                      <a:pt x="104" y="60"/>
                    </a:cubicBezTo>
                    <a:cubicBezTo>
                      <a:pt x="102" y="60"/>
                      <a:pt x="102" y="60"/>
                      <a:pt x="102" y="60"/>
                    </a:cubicBezTo>
                    <a:cubicBezTo>
                      <a:pt x="102" y="47"/>
                      <a:pt x="100" y="34"/>
                      <a:pt x="95" y="21"/>
                    </a:cubicBezTo>
                    <a:cubicBezTo>
                      <a:pt x="95" y="20"/>
                      <a:pt x="95" y="19"/>
                      <a:pt x="94" y="18"/>
                    </a:cubicBezTo>
                    <a:cubicBezTo>
                      <a:pt x="93" y="17"/>
                      <a:pt x="92" y="16"/>
                      <a:pt x="91" y="16"/>
                    </a:cubicBezTo>
                    <a:cubicBezTo>
                      <a:pt x="89" y="14"/>
                      <a:pt x="86" y="12"/>
                      <a:pt x="84" y="10"/>
                    </a:cubicBezTo>
                    <a:cubicBezTo>
                      <a:pt x="81" y="8"/>
                      <a:pt x="77" y="6"/>
                      <a:pt x="73" y="4"/>
                    </a:cubicBezTo>
                    <a:cubicBezTo>
                      <a:pt x="65" y="2"/>
                      <a:pt x="57" y="3"/>
                      <a:pt x="50" y="4"/>
                    </a:cubicBezTo>
                    <a:cubicBezTo>
                      <a:pt x="42" y="6"/>
                      <a:pt x="34" y="8"/>
                      <a:pt x="27" y="12"/>
                    </a:cubicBezTo>
                    <a:cubicBezTo>
                      <a:pt x="19" y="16"/>
                      <a:pt x="13" y="21"/>
                      <a:pt x="10" y="28"/>
                    </a:cubicBezTo>
                    <a:cubicBezTo>
                      <a:pt x="9" y="31"/>
                      <a:pt x="8" y="34"/>
                      <a:pt x="7" y="36"/>
                    </a:cubicBezTo>
                    <a:cubicBezTo>
                      <a:pt x="4" y="47"/>
                      <a:pt x="4" y="47"/>
                      <a:pt x="4" y="47"/>
                    </a:cubicBezTo>
                    <a:cubicBezTo>
                      <a:pt x="3" y="51"/>
                      <a:pt x="2" y="56"/>
                      <a:pt x="2" y="60"/>
                    </a:cubicBezTo>
                    <a:lnTo>
                      <a:pt x="0" y="6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6"/>
              <p:cNvSpPr/>
              <p:nvPr/>
            </p:nvSpPr>
            <p:spPr>
              <a:xfrm>
                <a:off x="8594882" y="3363979"/>
                <a:ext cx="212797" cy="115265"/>
              </a:xfrm>
              <a:custGeom>
                <a:avLst/>
                <a:gdLst/>
                <a:ahLst/>
                <a:cxnLst/>
                <a:rect l="l" t="t" r="r" b="b"/>
                <a:pathLst>
                  <a:path w="71" h="38" extrusionOk="0">
                    <a:moveTo>
                      <a:pt x="69" y="38"/>
                    </a:moveTo>
                    <a:cubicBezTo>
                      <a:pt x="68" y="32"/>
                      <a:pt x="67" y="26"/>
                      <a:pt x="65" y="20"/>
                    </a:cubicBezTo>
                    <a:cubicBezTo>
                      <a:pt x="64" y="18"/>
                      <a:pt x="63" y="15"/>
                      <a:pt x="62" y="13"/>
                    </a:cubicBezTo>
                    <a:cubicBezTo>
                      <a:pt x="60" y="11"/>
                      <a:pt x="57" y="8"/>
                      <a:pt x="53" y="6"/>
                    </a:cubicBezTo>
                    <a:cubicBezTo>
                      <a:pt x="49" y="4"/>
                      <a:pt x="46" y="3"/>
                      <a:pt x="43" y="3"/>
                    </a:cubicBezTo>
                    <a:cubicBezTo>
                      <a:pt x="36" y="2"/>
                      <a:pt x="30" y="4"/>
                      <a:pt x="25" y="6"/>
                    </a:cubicBezTo>
                    <a:cubicBezTo>
                      <a:pt x="20" y="9"/>
                      <a:pt x="15" y="13"/>
                      <a:pt x="10" y="17"/>
                    </a:cubicBezTo>
                    <a:cubicBezTo>
                      <a:pt x="8" y="19"/>
                      <a:pt x="6" y="21"/>
                      <a:pt x="5" y="23"/>
                    </a:cubicBezTo>
                    <a:cubicBezTo>
                      <a:pt x="2" y="27"/>
                      <a:pt x="2" y="33"/>
                      <a:pt x="2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33"/>
                      <a:pt x="0" y="26"/>
                      <a:pt x="3" y="22"/>
                    </a:cubicBezTo>
                    <a:cubicBezTo>
                      <a:pt x="5" y="19"/>
                      <a:pt x="7" y="17"/>
                      <a:pt x="9" y="16"/>
                    </a:cubicBezTo>
                    <a:cubicBezTo>
                      <a:pt x="14" y="12"/>
                      <a:pt x="19" y="8"/>
                      <a:pt x="24" y="5"/>
                    </a:cubicBezTo>
                    <a:cubicBezTo>
                      <a:pt x="31" y="1"/>
                      <a:pt x="37" y="0"/>
                      <a:pt x="43" y="1"/>
                    </a:cubicBezTo>
                    <a:cubicBezTo>
                      <a:pt x="47" y="1"/>
                      <a:pt x="50" y="2"/>
                      <a:pt x="54" y="4"/>
                    </a:cubicBezTo>
                    <a:cubicBezTo>
                      <a:pt x="58" y="7"/>
                      <a:pt x="61" y="9"/>
                      <a:pt x="63" y="12"/>
                    </a:cubicBezTo>
                    <a:cubicBezTo>
                      <a:pt x="65" y="14"/>
                      <a:pt x="66" y="17"/>
                      <a:pt x="67" y="19"/>
                    </a:cubicBezTo>
                    <a:cubicBezTo>
                      <a:pt x="69" y="25"/>
                      <a:pt x="70" y="31"/>
                      <a:pt x="71" y="38"/>
                    </a:cubicBezTo>
                    <a:lnTo>
                      <a:pt x="69" y="3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6"/>
              <p:cNvSpPr/>
              <p:nvPr/>
            </p:nvSpPr>
            <p:spPr>
              <a:xfrm>
                <a:off x="8507695" y="3267925"/>
                <a:ext cx="365005" cy="22018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73" extrusionOk="0">
                    <a:moveTo>
                      <a:pt x="120" y="73"/>
                    </a:moveTo>
                    <a:cubicBezTo>
                      <a:pt x="119" y="64"/>
                      <a:pt x="119" y="55"/>
                      <a:pt x="118" y="47"/>
                    </a:cubicBezTo>
                    <a:cubicBezTo>
                      <a:pt x="117" y="43"/>
                      <a:pt x="117" y="39"/>
                      <a:pt x="115" y="36"/>
                    </a:cubicBezTo>
                    <a:cubicBezTo>
                      <a:pt x="115" y="33"/>
                      <a:pt x="113" y="31"/>
                      <a:pt x="112" y="28"/>
                    </a:cubicBezTo>
                    <a:cubicBezTo>
                      <a:pt x="107" y="20"/>
                      <a:pt x="101" y="14"/>
                      <a:pt x="94" y="8"/>
                    </a:cubicBezTo>
                    <a:cubicBezTo>
                      <a:pt x="93" y="7"/>
                      <a:pt x="92" y="6"/>
                      <a:pt x="91" y="6"/>
                    </a:cubicBezTo>
                    <a:cubicBezTo>
                      <a:pt x="89" y="5"/>
                      <a:pt x="87" y="4"/>
                      <a:pt x="86" y="4"/>
                    </a:cubicBezTo>
                    <a:cubicBezTo>
                      <a:pt x="78" y="3"/>
                      <a:pt x="70" y="3"/>
                      <a:pt x="63" y="2"/>
                    </a:cubicBezTo>
                    <a:cubicBezTo>
                      <a:pt x="56" y="2"/>
                      <a:pt x="48" y="2"/>
                      <a:pt x="41" y="5"/>
                    </a:cubicBezTo>
                    <a:cubicBezTo>
                      <a:pt x="25" y="10"/>
                      <a:pt x="14" y="24"/>
                      <a:pt x="6" y="36"/>
                    </a:cubicBezTo>
                    <a:cubicBezTo>
                      <a:pt x="5" y="39"/>
                      <a:pt x="4" y="41"/>
                      <a:pt x="3" y="43"/>
                    </a:cubicBezTo>
                    <a:cubicBezTo>
                      <a:pt x="2" y="45"/>
                      <a:pt x="2" y="48"/>
                      <a:pt x="2" y="50"/>
                    </a:cubicBezTo>
                    <a:cubicBezTo>
                      <a:pt x="2" y="57"/>
                      <a:pt x="2" y="64"/>
                      <a:pt x="2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65"/>
                      <a:pt x="0" y="57"/>
                      <a:pt x="0" y="50"/>
                    </a:cubicBezTo>
                    <a:cubicBezTo>
                      <a:pt x="0" y="48"/>
                      <a:pt x="0" y="45"/>
                      <a:pt x="1" y="43"/>
                    </a:cubicBezTo>
                    <a:cubicBezTo>
                      <a:pt x="2" y="40"/>
                      <a:pt x="3" y="38"/>
                      <a:pt x="5" y="35"/>
                    </a:cubicBezTo>
                    <a:cubicBezTo>
                      <a:pt x="13" y="23"/>
                      <a:pt x="24" y="8"/>
                      <a:pt x="40" y="3"/>
                    </a:cubicBezTo>
                    <a:cubicBezTo>
                      <a:pt x="48" y="0"/>
                      <a:pt x="56" y="0"/>
                      <a:pt x="63" y="0"/>
                    </a:cubicBezTo>
                    <a:cubicBezTo>
                      <a:pt x="70" y="1"/>
                      <a:pt x="78" y="1"/>
                      <a:pt x="86" y="2"/>
                    </a:cubicBezTo>
                    <a:cubicBezTo>
                      <a:pt x="88" y="3"/>
                      <a:pt x="90" y="3"/>
                      <a:pt x="92" y="4"/>
                    </a:cubicBezTo>
                    <a:cubicBezTo>
                      <a:pt x="93" y="4"/>
                      <a:pt x="94" y="5"/>
                      <a:pt x="95" y="6"/>
                    </a:cubicBezTo>
                    <a:cubicBezTo>
                      <a:pt x="102" y="12"/>
                      <a:pt x="108" y="19"/>
                      <a:pt x="113" y="27"/>
                    </a:cubicBezTo>
                    <a:cubicBezTo>
                      <a:pt x="115" y="30"/>
                      <a:pt x="116" y="33"/>
                      <a:pt x="117" y="35"/>
                    </a:cubicBezTo>
                    <a:cubicBezTo>
                      <a:pt x="119" y="39"/>
                      <a:pt x="119" y="43"/>
                      <a:pt x="120" y="46"/>
                    </a:cubicBezTo>
                    <a:cubicBezTo>
                      <a:pt x="121" y="55"/>
                      <a:pt x="121" y="64"/>
                      <a:pt x="122" y="73"/>
                    </a:cubicBezTo>
                    <a:lnTo>
                      <a:pt x="120" y="7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6"/>
              <p:cNvSpPr/>
              <p:nvPr/>
            </p:nvSpPr>
            <p:spPr>
              <a:xfrm>
                <a:off x="8383563" y="3139360"/>
                <a:ext cx="582235" cy="351706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7" extrusionOk="0">
                    <a:moveTo>
                      <a:pt x="192" y="117"/>
                    </a:moveTo>
                    <a:cubicBezTo>
                      <a:pt x="191" y="94"/>
                      <a:pt x="190" y="70"/>
                      <a:pt x="185" y="47"/>
                    </a:cubicBezTo>
                    <a:cubicBezTo>
                      <a:pt x="183" y="41"/>
                      <a:pt x="182" y="35"/>
                      <a:pt x="179" y="29"/>
                    </a:cubicBezTo>
                    <a:cubicBezTo>
                      <a:pt x="173" y="19"/>
                      <a:pt x="162" y="11"/>
                      <a:pt x="148" y="7"/>
                    </a:cubicBezTo>
                    <a:cubicBezTo>
                      <a:pt x="136" y="3"/>
                      <a:pt x="124" y="3"/>
                      <a:pt x="110" y="2"/>
                    </a:cubicBezTo>
                    <a:cubicBezTo>
                      <a:pt x="103" y="2"/>
                      <a:pt x="94" y="2"/>
                      <a:pt x="87" y="5"/>
                    </a:cubicBezTo>
                    <a:cubicBezTo>
                      <a:pt x="82" y="7"/>
                      <a:pt x="77" y="10"/>
                      <a:pt x="73" y="13"/>
                    </a:cubicBezTo>
                    <a:cubicBezTo>
                      <a:pt x="65" y="19"/>
                      <a:pt x="56" y="25"/>
                      <a:pt x="47" y="32"/>
                    </a:cubicBezTo>
                    <a:cubicBezTo>
                      <a:pt x="37" y="39"/>
                      <a:pt x="27" y="46"/>
                      <a:pt x="18" y="55"/>
                    </a:cubicBezTo>
                    <a:cubicBezTo>
                      <a:pt x="12" y="61"/>
                      <a:pt x="8" y="67"/>
                      <a:pt x="6" y="72"/>
                    </a:cubicBezTo>
                    <a:cubicBezTo>
                      <a:pt x="3" y="80"/>
                      <a:pt x="3" y="89"/>
                      <a:pt x="3" y="97"/>
                    </a:cubicBezTo>
                    <a:cubicBezTo>
                      <a:pt x="2" y="116"/>
                      <a:pt x="2" y="116"/>
                      <a:pt x="2" y="116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1" y="97"/>
                      <a:pt x="1" y="97"/>
                      <a:pt x="1" y="97"/>
                    </a:cubicBezTo>
                    <a:cubicBezTo>
                      <a:pt x="1" y="89"/>
                      <a:pt x="1" y="80"/>
                      <a:pt x="4" y="72"/>
                    </a:cubicBezTo>
                    <a:cubicBezTo>
                      <a:pt x="7" y="66"/>
                      <a:pt x="11" y="60"/>
                      <a:pt x="17" y="53"/>
                    </a:cubicBezTo>
                    <a:cubicBezTo>
                      <a:pt x="26" y="45"/>
                      <a:pt x="35" y="37"/>
                      <a:pt x="45" y="30"/>
                    </a:cubicBezTo>
                    <a:cubicBezTo>
                      <a:pt x="54" y="24"/>
                      <a:pt x="64" y="17"/>
                      <a:pt x="72" y="11"/>
                    </a:cubicBezTo>
                    <a:cubicBezTo>
                      <a:pt x="76" y="8"/>
                      <a:pt x="81" y="5"/>
                      <a:pt x="86" y="3"/>
                    </a:cubicBezTo>
                    <a:cubicBezTo>
                      <a:pt x="94" y="0"/>
                      <a:pt x="102" y="0"/>
                      <a:pt x="110" y="0"/>
                    </a:cubicBezTo>
                    <a:cubicBezTo>
                      <a:pt x="124" y="1"/>
                      <a:pt x="137" y="1"/>
                      <a:pt x="149" y="5"/>
                    </a:cubicBezTo>
                    <a:cubicBezTo>
                      <a:pt x="163" y="9"/>
                      <a:pt x="174" y="17"/>
                      <a:pt x="180" y="28"/>
                    </a:cubicBezTo>
                    <a:cubicBezTo>
                      <a:pt x="184" y="34"/>
                      <a:pt x="185" y="41"/>
                      <a:pt x="187" y="47"/>
                    </a:cubicBezTo>
                    <a:cubicBezTo>
                      <a:pt x="192" y="70"/>
                      <a:pt x="193" y="94"/>
                      <a:pt x="194" y="117"/>
                    </a:cubicBezTo>
                    <a:lnTo>
                      <a:pt x="192" y="11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6"/>
              <p:cNvSpPr/>
              <p:nvPr/>
            </p:nvSpPr>
            <p:spPr>
              <a:xfrm>
                <a:off x="8324453" y="3052173"/>
                <a:ext cx="707844" cy="438893"/>
              </a:xfrm>
              <a:custGeom>
                <a:avLst/>
                <a:gdLst/>
                <a:ahLst/>
                <a:cxnLst/>
                <a:rect l="l" t="t" r="r" b="b"/>
                <a:pathLst>
                  <a:path w="236" h="146" extrusionOk="0">
                    <a:moveTo>
                      <a:pt x="2" y="146"/>
                    </a:move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27"/>
                      <a:pt x="2" y="108"/>
                      <a:pt x="4" y="89"/>
                    </a:cubicBezTo>
                    <a:cubicBezTo>
                      <a:pt x="4" y="83"/>
                      <a:pt x="5" y="77"/>
                      <a:pt x="7" y="72"/>
                    </a:cubicBezTo>
                    <a:cubicBezTo>
                      <a:pt x="11" y="57"/>
                      <a:pt x="24" y="44"/>
                      <a:pt x="41" y="34"/>
                    </a:cubicBezTo>
                    <a:cubicBezTo>
                      <a:pt x="53" y="28"/>
                      <a:pt x="66" y="24"/>
                      <a:pt x="78" y="20"/>
                    </a:cubicBezTo>
                    <a:cubicBezTo>
                      <a:pt x="82" y="19"/>
                      <a:pt x="86" y="18"/>
                      <a:pt x="90" y="17"/>
                    </a:cubicBezTo>
                    <a:cubicBezTo>
                      <a:pt x="93" y="15"/>
                      <a:pt x="97" y="14"/>
                      <a:pt x="100" y="13"/>
                    </a:cubicBezTo>
                    <a:cubicBezTo>
                      <a:pt x="112" y="9"/>
                      <a:pt x="124" y="5"/>
                      <a:pt x="136" y="3"/>
                    </a:cubicBezTo>
                    <a:cubicBezTo>
                      <a:pt x="149" y="0"/>
                      <a:pt x="168" y="0"/>
                      <a:pt x="183" y="10"/>
                    </a:cubicBezTo>
                    <a:cubicBezTo>
                      <a:pt x="189" y="14"/>
                      <a:pt x="195" y="19"/>
                      <a:pt x="200" y="24"/>
                    </a:cubicBezTo>
                    <a:cubicBezTo>
                      <a:pt x="209" y="34"/>
                      <a:pt x="219" y="44"/>
                      <a:pt x="225" y="56"/>
                    </a:cubicBezTo>
                    <a:cubicBezTo>
                      <a:pt x="232" y="72"/>
                      <a:pt x="232" y="89"/>
                      <a:pt x="232" y="105"/>
                    </a:cubicBezTo>
                    <a:cubicBezTo>
                      <a:pt x="233" y="118"/>
                      <a:pt x="233" y="131"/>
                      <a:pt x="236" y="143"/>
                    </a:cubicBezTo>
                    <a:cubicBezTo>
                      <a:pt x="234" y="144"/>
                      <a:pt x="234" y="144"/>
                      <a:pt x="234" y="144"/>
                    </a:cubicBezTo>
                    <a:cubicBezTo>
                      <a:pt x="231" y="131"/>
                      <a:pt x="231" y="118"/>
                      <a:pt x="230" y="106"/>
                    </a:cubicBezTo>
                    <a:cubicBezTo>
                      <a:pt x="230" y="89"/>
                      <a:pt x="230" y="72"/>
                      <a:pt x="223" y="57"/>
                    </a:cubicBezTo>
                    <a:cubicBezTo>
                      <a:pt x="217" y="45"/>
                      <a:pt x="208" y="35"/>
                      <a:pt x="198" y="26"/>
                    </a:cubicBezTo>
                    <a:cubicBezTo>
                      <a:pt x="193" y="21"/>
                      <a:pt x="188" y="15"/>
                      <a:pt x="182" y="11"/>
                    </a:cubicBezTo>
                    <a:cubicBezTo>
                      <a:pt x="167" y="2"/>
                      <a:pt x="149" y="2"/>
                      <a:pt x="136" y="4"/>
                    </a:cubicBezTo>
                    <a:cubicBezTo>
                      <a:pt x="124" y="7"/>
                      <a:pt x="112" y="11"/>
                      <a:pt x="101" y="15"/>
                    </a:cubicBezTo>
                    <a:cubicBezTo>
                      <a:pt x="97" y="16"/>
                      <a:pt x="94" y="17"/>
                      <a:pt x="90" y="18"/>
                    </a:cubicBezTo>
                    <a:cubicBezTo>
                      <a:pt x="86" y="20"/>
                      <a:pt x="83" y="21"/>
                      <a:pt x="79" y="22"/>
                    </a:cubicBezTo>
                    <a:cubicBezTo>
                      <a:pt x="66" y="26"/>
                      <a:pt x="54" y="30"/>
                      <a:pt x="42" y="36"/>
                    </a:cubicBezTo>
                    <a:cubicBezTo>
                      <a:pt x="25" y="45"/>
                      <a:pt x="13" y="58"/>
                      <a:pt x="9" y="72"/>
                    </a:cubicBezTo>
                    <a:cubicBezTo>
                      <a:pt x="7" y="78"/>
                      <a:pt x="6" y="83"/>
                      <a:pt x="6" y="89"/>
                    </a:cubicBezTo>
                    <a:cubicBezTo>
                      <a:pt x="4" y="108"/>
                      <a:pt x="2" y="127"/>
                      <a:pt x="2" y="14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push dir="u"/>
      </p:transition>
    </mc:Choice>
    <mc:Fallback>
      <p:transition spd="med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/>
          <p:nvPr/>
        </p:nvSpPr>
        <p:spPr>
          <a:xfrm>
            <a:off x="0" y="2571750"/>
            <a:ext cx="326100" cy="256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ay"/>
              <a:ea typeface="Cambay"/>
              <a:cs typeface="Cambay"/>
              <a:sym typeface="Cambay"/>
            </a:endParaRPr>
          </a:p>
        </p:txBody>
      </p:sp>
      <p:grpSp>
        <p:nvGrpSpPr>
          <p:cNvPr id="108" name="Google Shape;108;p7"/>
          <p:cNvGrpSpPr/>
          <p:nvPr/>
        </p:nvGrpSpPr>
        <p:grpSpPr>
          <a:xfrm rot="10800000" flipH="1">
            <a:off x="210686" y="-39571"/>
            <a:ext cx="1008842" cy="572682"/>
            <a:chOff x="8278643" y="3013751"/>
            <a:chExt cx="840842" cy="477315"/>
          </a:xfrm>
        </p:grpSpPr>
        <p:sp>
          <p:nvSpPr>
            <p:cNvPr id="109" name="Google Shape;109;p7"/>
            <p:cNvSpPr/>
            <p:nvPr/>
          </p:nvSpPr>
          <p:spPr>
            <a:xfrm>
              <a:off x="8278643" y="3013751"/>
              <a:ext cx="840842" cy="477314"/>
            </a:xfrm>
            <a:custGeom>
              <a:avLst/>
              <a:gdLst/>
              <a:ahLst/>
              <a:cxnLst/>
              <a:rect l="l" t="t" r="r" b="b"/>
              <a:pathLst>
                <a:path w="280" h="159" extrusionOk="0">
                  <a:moveTo>
                    <a:pt x="0" y="159"/>
                  </a:moveTo>
                  <a:cubicBezTo>
                    <a:pt x="0" y="141"/>
                    <a:pt x="4" y="114"/>
                    <a:pt x="8" y="97"/>
                  </a:cubicBezTo>
                  <a:cubicBezTo>
                    <a:pt x="11" y="83"/>
                    <a:pt x="14" y="68"/>
                    <a:pt x="23" y="57"/>
                  </a:cubicBezTo>
                  <a:cubicBezTo>
                    <a:pt x="34" y="42"/>
                    <a:pt x="51" y="33"/>
                    <a:pt x="67" y="26"/>
                  </a:cubicBezTo>
                  <a:cubicBezTo>
                    <a:pt x="85" y="17"/>
                    <a:pt x="105" y="9"/>
                    <a:pt x="125" y="5"/>
                  </a:cubicBezTo>
                  <a:cubicBezTo>
                    <a:pt x="148" y="0"/>
                    <a:pt x="169" y="1"/>
                    <a:pt x="187" y="7"/>
                  </a:cubicBezTo>
                  <a:cubicBezTo>
                    <a:pt x="195" y="9"/>
                    <a:pt x="204" y="14"/>
                    <a:pt x="215" y="20"/>
                  </a:cubicBezTo>
                  <a:cubicBezTo>
                    <a:pt x="221" y="24"/>
                    <a:pt x="229" y="29"/>
                    <a:pt x="235" y="35"/>
                  </a:cubicBezTo>
                  <a:cubicBezTo>
                    <a:pt x="248" y="48"/>
                    <a:pt x="256" y="65"/>
                    <a:pt x="263" y="83"/>
                  </a:cubicBezTo>
                  <a:cubicBezTo>
                    <a:pt x="274" y="114"/>
                    <a:pt x="280" y="138"/>
                    <a:pt x="280" y="155"/>
                  </a:cubicBezTo>
                  <a:cubicBezTo>
                    <a:pt x="278" y="155"/>
                    <a:pt x="278" y="155"/>
                    <a:pt x="278" y="155"/>
                  </a:cubicBezTo>
                  <a:cubicBezTo>
                    <a:pt x="278" y="138"/>
                    <a:pt x="272" y="115"/>
                    <a:pt x="261" y="84"/>
                  </a:cubicBezTo>
                  <a:cubicBezTo>
                    <a:pt x="254" y="66"/>
                    <a:pt x="247" y="49"/>
                    <a:pt x="233" y="36"/>
                  </a:cubicBezTo>
                  <a:cubicBezTo>
                    <a:pt x="227" y="30"/>
                    <a:pt x="220" y="26"/>
                    <a:pt x="214" y="22"/>
                  </a:cubicBezTo>
                  <a:cubicBezTo>
                    <a:pt x="203" y="15"/>
                    <a:pt x="195" y="11"/>
                    <a:pt x="186" y="8"/>
                  </a:cubicBezTo>
                  <a:cubicBezTo>
                    <a:pt x="168" y="3"/>
                    <a:pt x="148" y="2"/>
                    <a:pt x="126" y="7"/>
                  </a:cubicBezTo>
                  <a:cubicBezTo>
                    <a:pt x="105" y="11"/>
                    <a:pt x="86" y="19"/>
                    <a:pt x="68" y="27"/>
                  </a:cubicBezTo>
                  <a:cubicBezTo>
                    <a:pt x="52" y="35"/>
                    <a:pt x="35" y="43"/>
                    <a:pt x="25" y="58"/>
                  </a:cubicBezTo>
                  <a:cubicBezTo>
                    <a:pt x="16" y="69"/>
                    <a:pt x="13" y="84"/>
                    <a:pt x="10" y="97"/>
                  </a:cubicBezTo>
                  <a:cubicBezTo>
                    <a:pt x="6" y="114"/>
                    <a:pt x="2" y="141"/>
                    <a:pt x="2" y="159"/>
                  </a:cubicBezTo>
                  <a:lnTo>
                    <a:pt x="0" y="15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8356964" y="3081728"/>
              <a:ext cx="660556" cy="409338"/>
            </a:xfrm>
            <a:custGeom>
              <a:avLst/>
              <a:gdLst/>
              <a:ahLst/>
              <a:cxnLst/>
              <a:rect l="l" t="t" r="r" b="b"/>
              <a:pathLst>
                <a:path w="220" h="136" extrusionOk="0">
                  <a:moveTo>
                    <a:pt x="3" y="136"/>
                  </a:moveTo>
                  <a:cubicBezTo>
                    <a:pt x="2" y="119"/>
                    <a:pt x="0" y="99"/>
                    <a:pt x="8" y="82"/>
                  </a:cubicBezTo>
                  <a:cubicBezTo>
                    <a:pt x="13" y="69"/>
                    <a:pt x="23" y="59"/>
                    <a:pt x="32" y="50"/>
                  </a:cubicBezTo>
                  <a:cubicBezTo>
                    <a:pt x="52" y="31"/>
                    <a:pt x="70" y="19"/>
                    <a:pt x="88" y="12"/>
                  </a:cubicBezTo>
                  <a:cubicBezTo>
                    <a:pt x="96" y="9"/>
                    <a:pt x="106" y="6"/>
                    <a:pt x="118" y="4"/>
                  </a:cubicBezTo>
                  <a:cubicBezTo>
                    <a:pt x="127" y="2"/>
                    <a:pt x="138" y="0"/>
                    <a:pt x="148" y="2"/>
                  </a:cubicBezTo>
                  <a:cubicBezTo>
                    <a:pt x="167" y="4"/>
                    <a:pt x="185" y="17"/>
                    <a:pt x="197" y="36"/>
                  </a:cubicBezTo>
                  <a:cubicBezTo>
                    <a:pt x="207" y="51"/>
                    <a:pt x="213" y="69"/>
                    <a:pt x="216" y="94"/>
                  </a:cubicBezTo>
                  <a:cubicBezTo>
                    <a:pt x="219" y="110"/>
                    <a:pt x="220" y="122"/>
                    <a:pt x="219" y="133"/>
                  </a:cubicBezTo>
                  <a:cubicBezTo>
                    <a:pt x="217" y="133"/>
                    <a:pt x="217" y="133"/>
                    <a:pt x="217" y="133"/>
                  </a:cubicBezTo>
                  <a:cubicBezTo>
                    <a:pt x="218" y="122"/>
                    <a:pt x="217" y="110"/>
                    <a:pt x="214" y="95"/>
                  </a:cubicBezTo>
                  <a:cubicBezTo>
                    <a:pt x="211" y="70"/>
                    <a:pt x="205" y="52"/>
                    <a:pt x="196" y="37"/>
                  </a:cubicBezTo>
                  <a:cubicBezTo>
                    <a:pt x="184" y="19"/>
                    <a:pt x="166" y="6"/>
                    <a:pt x="148" y="4"/>
                  </a:cubicBezTo>
                  <a:cubicBezTo>
                    <a:pt x="138" y="2"/>
                    <a:pt x="127" y="4"/>
                    <a:pt x="118" y="6"/>
                  </a:cubicBezTo>
                  <a:cubicBezTo>
                    <a:pt x="106" y="8"/>
                    <a:pt x="97" y="11"/>
                    <a:pt x="88" y="14"/>
                  </a:cubicBezTo>
                  <a:cubicBezTo>
                    <a:pt x="71" y="21"/>
                    <a:pt x="53" y="33"/>
                    <a:pt x="34" y="51"/>
                  </a:cubicBezTo>
                  <a:cubicBezTo>
                    <a:pt x="24" y="60"/>
                    <a:pt x="15" y="70"/>
                    <a:pt x="10" y="83"/>
                  </a:cubicBezTo>
                  <a:cubicBezTo>
                    <a:pt x="2" y="100"/>
                    <a:pt x="4" y="119"/>
                    <a:pt x="5" y="136"/>
                  </a:cubicBezTo>
                  <a:lnTo>
                    <a:pt x="3" y="13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8414596" y="3174826"/>
              <a:ext cx="533469" cy="313284"/>
            </a:xfrm>
            <a:custGeom>
              <a:avLst/>
              <a:gdLst/>
              <a:ahLst/>
              <a:cxnLst/>
              <a:rect l="l" t="t" r="r" b="b"/>
              <a:pathLst>
                <a:path w="178" h="104" extrusionOk="0">
                  <a:moveTo>
                    <a:pt x="1" y="104"/>
                  </a:moveTo>
                  <a:cubicBezTo>
                    <a:pt x="1" y="93"/>
                    <a:pt x="1" y="93"/>
                    <a:pt x="1" y="93"/>
                  </a:cubicBezTo>
                  <a:cubicBezTo>
                    <a:pt x="1" y="85"/>
                    <a:pt x="0" y="75"/>
                    <a:pt x="4" y="67"/>
                  </a:cubicBezTo>
                  <a:cubicBezTo>
                    <a:pt x="6" y="61"/>
                    <a:pt x="10" y="56"/>
                    <a:pt x="14" y="51"/>
                  </a:cubicBezTo>
                  <a:cubicBezTo>
                    <a:pt x="27" y="36"/>
                    <a:pt x="44" y="24"/>
                    <a:pt x="60" y="12"/>
                  </a:cubicBezTo>
                  <a:cubicBezTo>
                    <a:pt x="65" y="9"/>
                    <a:pt x="70" y="5"/>
                    <a:pt x="76" y="3"/>
                  </a:cubicBezTo>
                  <a:cubicBezTo>
                    <a:pt x="81" y="1"/>
                    <a:pt x="87" y="1"/>
                    <a:pt x="93" y="1"/>
                  </a:cubicBezTo>
                  <a:cubicBezTo>
                    <a:pt x="111" y="0"/>
                    <a:pt x="132" y="0"/>
                    <a:pt x="151" y="9"/>
                  </a:cubicBezTo>
                  <a:cubicBezTo>
                    <a:pt x="158" y="12"/>
                    <a:pt x="163" y="16"/>
                    <a:pt x="166" y="20"/>
                  </a:cubicBezTo>
                  <a:cubicBezTo>
                    <a:pt x="170" y="26"/>
                    <a:pt x="172" y="32"/>
                    <a:pt x="173" y="38"/>
                  </a:cubicBezTo>
                  <a:cubicBezTo>
                    <a:pt x="177" y="60"/>
                    <a:pt x="178" y="82"/>
                    <a:pt x="177" y="103"/>
                  </a:cubicBezTo>
                  <a:cubicBezTo>
                    <a:pt x="175" y="103"/>
                    <a:pt x="175" y="103"/>
                    <a:pt x="175" y="103"/>
                  </a:cubicBezTo>
                  <a:cubicBezTo>
                    <a:pt x="176" y="82"/>
                    <a:pt x="175" y="60"/>
                    <a:pt x="171" y="39"/>
                  </a:cubicBezTo>
                  <a:cubicBezTo>
                    <a:pt x="170" y="33"/>
                    <a:pt x="168" y="27"/>
                    <a:pt x="165" y="22"/>
                  </a:cubicBezTo>
                  <a:cubicBezTo>
                    <a:pt x="162" y="17"/>
                    <a:pt x="157" y="14"/>
                    <a:pt x="150" y="11"/>
                  </a:cubicBezTo>
                  <a:cubicBezTo>
                    <a:pt x="132" y="2"/>
                    <a:pt x="111" y="2"/>
                    <a:pt x="93" y="3"/>
                  </a:cubicBezTo>
                  <a:cubicBezTo>
                    <a:pt x="87" y="3"/>
                    <a:pt x="82" y="3"/>
                    <a:pt x="77" y="5"/>
                  </a:cubicBezTo>
                  <a:cubicBezTo>
                    <a:pt x="71" y="7"/>
                    <a:pt x="66" y="10"/>
                    <a:pt x="61" y="14"/>
                  </a:cubicBezTo>
                  <a:cubicBezTo>
                    <a:pt x="45" y="26"/>
                    <a:pt x="29" y="38"/>
                    <a:pt x="16" y="53"/>
                  </a:cubicBezTo>
                  <a:cubicBezTo>
                    <a:pt x="12" y="57"/>
                    <a:pt x="8" y="62"/>
                    <a:pt x="6" y="68"/>
                  </a:cubicBezTo>
                  <a:cubicBezTo>
                    <a:pt x="3" y="76"/>
                    <a:pt x="3" y="85"/>
                    <a:pt x="3" y="93"/>
                  </a:cubicBezTo>
                  <a:cubicBezTo>
                    <a:pt x="3" y="104"/>
                    <a:pt x="3" y="104"/>
                    <a:pt x="3" y="104"/>
                  </a:cubicBezTo>
                  <a:lnTo>
                    <a:pt x="1" y="1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8479617" y="3244281"/>
              <a:ext cx="409338" cy="243829"/>
            </a:xfrm>
            <a:custGeom>
              <a:avLst/>
              <a:gdLst/>
              <a:ahLst/>
              <a:cxnLst/>
              <a:rect l="l" t="t" r="r" b="b"/>
              <a:pathLst>
                <a:path w="136" h="81" extrusionOk="0">
                  <a:moveTo>
                    <a:pt x="136" y="81"/>
                  </a:moveTo>
                  <a:cubicBezTo>
                    <a:pt x="134" y="81"/>
                    <a:pt x="134" y="81"/>
                    <a:pt x="134" y="81"/>
                  </a:cubicBezTo>
                  <a:cubicBezTo>
                    <a:pt x="134" y="69"/>
                    <a:pt x="133" y="57"/>
                    <a:pt x="131" y="45"/>
                  </a:cubicBezTo>
                  <a:cubicBezTo>
                    <a:pt x="130" y="42"/>
                    <a:pt x="129" y="38"/>
                    <a:pt x="128" y="34"/>
                  </a:cubicBezTo>
                  <a:cubicBezTo>
                    <a:pt x="126" y="31"/>
                    <a:pt x="123" y="27"/>
                    <a:pt x="121" y="24"/>
                  </a:cubicBezTo>
                  <a:cubicBezTo>
                    <a:pt x="116" y="17"/>
                    <a:pt x="110" y="10"/>
                    <a:pt x="103" y="6"/>
                  </a:cubicBezTo>
                  <a:cubicBezTo>
                    <a:pt x="95" y="2"/>
                    <a:pt x="86" y="2"/>
                    <a:pt x="78" y="2"/>
                  </a:cubicBezTo>
                  <a:cubicBezTo>
                    <a:pt x="69" y="2"/>
                    <a:pt x="59" y="3"/>
                    <a:pt x="50" y="4"/>
                  </a:cubicBezTo>
                  <a:cubicBezTo>
                    <a:pt x="45" y="5"/>
                    <a:pt x="41" y="6"/>
                    <a:pt x="37" y="8"/>
                  </a:cubicBezTo>
                  <a:cubicBezTo>
                    <a:pt x="34" y="9"/>
                    <a:pt x="31" y="11"/>
                    <a:pt x="28" y="14"/>
                  </a:cubicBezTo>
                  <a:cubicBezTo>
                    <a:pt x="19" y="21"/>
                    <a:pt x="11" y="30"/>
                    <a:pt x="5" y="40"/>
                  </a:cubicBezTo>
                  <a:cubicBezTo>
                    <a:pt x="4" y="42"/>
                    <a:pt x="3" y="44"/>
                    <a:pt x="3" y="46"/>
                  </a:cubicBezTo>
                  <a:cubicBezTo>
                    <a:pt x="2" y="48"/>
                    <a:pt x="2" y="51"/>
                    <a:pt x="2" y="54"/>
                  </a:cubicBezTo>
                  <a:cubicBezTo>
                    <a:pt x="2" y="62"/>
                    <a:pt x="3" y="70"/>
                    <a:pt x="4" y="78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1" y="70"/>
                    <a:pt x="0" y="62"/>
                    <a:pt x="0" y="54"/>
                  </a:cubicBezTo>
                  <a:cubicBezTo>
                    <a:pt x="0" y="51"/>
                    <a:pt x="0" y="48"/>
                    <a:pt x="1" y="45"/>
                  </a:cubicBezTo>
                  <a:cubicBezTo>
                    <a:pt x="1" y="43"/>
                    <a:pt x="2" y="41"/>
                    <a:pt x="4" y="39"/>
                  </a:cubicBezTo>
                  <a:cubicBezTo>
                    <a:pt x="10" y="28"/>
                    <a:pt x="17" y="19"/>
                    <a:pt x="27" y="12"/>
                  </a:cubicBezTo>
                  <a:cubicBezTo>
                    <a:pt x="30" y="9"/>
                    <a:pt x="33" y="7"/>
                    <a:pt x="36" y="6"/>
                  </a:cubicBezTo>
                  <a:cubicBezTo>
                    <a:pt x="40" y="4"/>
                    <a:pt x="45" y="3"/>
                    <a:pt x="50" y="2"/>
                  </a:cubicBezTo>
                  <a:cubicBezTo>
                    <a:pt x="59" y="1"/>
                    <a:pt x="68" y="0"/>
                    <a:pt x="78" y="0"/>
                  </a:cubicBezTo>
                  <a:cubicBezTo>
                    <a:pt x="86" y="0"/>
                    <a:pt x="96" y="0"/>
                    <a:pt x="104" y="4"/>
                  </a:cubicBezTo>
                  <a:cubicBezTo>
                    <a:pt x="112" y="9"/>
                    <a:pt x="117" y="16"/>
                    <a:pt x="122" y="23"/>
                  </a:cubicBezTo>
                  <a:cubicBezTo>
                    <a:pt x="125" y="26"/>
                    <a:pt x="128" y="30"/>
                    <a:pt x="130" y="34"/>
                  </a:cubicBezTo>
                  <a:cubicBezTo>
                    <a:pt x="131" y="37"/>
                    <a:pt x="132" y="41"/>
                    <a:pt x="133" y="45"/>
                  </a:cubicBezTo>
                  <a:cubicBezTo>
                    <a:pt x="135" y="57"/>
                    <a:pt x="136" y="69"/>
                    <a:pt x="136" y="8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8540205" y="3298958"/>
              <a:ext cx="311806" cy="180286"/>
            </a:xfrm>
            <a:custGeom>
              <a:avLst/>
              <a:gdLst/>
              <a:ahLst/>
              <a:cxnLst/>
              <a:rect l="l" t="t" r="r" b="b"/>
              <a:pathLst>
                <a:path w="104" h="60" extrusionOk="0">
                  <a:moveTo>
                    <a:pt x="0" y="60"/>
                  </a:moveTo>
                  <a:cubicBezTo>
                    <a:pt x="0" y="55"/>
                    <a:pt x="1" y="51"/>
                    <a:pt x="2" y="4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6" y="33"/>
                    <a:pt x="7" y="30"/>
                    <a:pt x="8" y="27"/>
                  </a:cubicBezTo>
                  <a:cubicBezTo>
                    <a:pt x="11" y="20"/>
                    <a:pt x="18" y="14"/>
                    <a:pt x="26" y="10"/>
                  </a:cubicBezTo>
                  <a:cubicBezTo>
                    <a:pt x="33" y="6"/>
                    <a:pt x="41" y="4"/>
                    <a:pt x="49" y="2"/>
                  </a:cubicBezTo>
                  <a:cubicBezTo>
                    <a:pt x="57" y="1"/>
                    <a:pt x="66" y="0"/>
                    <a:pt x="74" y="2"/>
                  </a:cubicBezTo>
                  <a:cubicBezTo>
                    <a:pt x="78" y="4"/>
                    <a:pt x="82" y="6"/>
                    <a:pt x="85" y="9"/>
                  </a:cubicBezTo>
                  <a:cubicBezTo>
                    <a:pt x="87" y="10"/>
                    <a:pt x="90" y="12"/>
                    <a:pt x="93" y="14"/>
                  </a:cubicBezTo>
                  <a:cubicBezTo>
                    <a:pt x="94" y="15"/>
                    <a:pt x="95" y="16"/>
                    <a:pt x="95" y="17"/>
                  </a:cubicBezTo>
                  <a:cubicBezTo>
                    <a:pt x="96" y="18"/>
                    <a:pt x="97" y="19"/>
                    <a:pt x="97" y="20"/>
                  </a:cubicBezTo>
                  <a:cubicBezTo>
                    <a:pt x="102" y="33"/>
                    <a:pt x="104" y="47"/>
                    <a:pt x="104" y="60"/>
                  </a:cubicBezTo>
                  <a:cubicBezTo>
                    <a:pt x="102" y="60"/>
                    <a:pt x="102" y="60"/>
                    <a:pt x="102" y="60"/>
                  </a:cubicBezTo>
                  <a:cubicBezTo>
                    <a:pt x="102" y="47"/>
                    <a:pt x="100" y="34"/>
                    <a:pt x="95" y="21"/>
                  </a:cubicBezTo>
                  <a:cubicBezTo>
                    <a:pt x="95" y="20"/>
                    <a:pt x="95" y="19"/>
                    <a:pt x="94" y="18"/>
                  </a:cubicBezTo>
                  <a:cubicBezTo>
                    <a:pt x="93" y="17"/>
                    <a:pt x="92" y="16"/>
                    <a:pt x="91" y="16"/>
                  </a:cubicBezTo>
                  <a:cubicBezTo>
                    <a:pt x="89" y="14"/>
                    <a:pt x="86" y="12"/>
                    <a:pt x="84" y="10"/>
                  </a:cubicBezTo>
                  <a:cubicBezTo>
                    <a:pt x="81" y="8"/>
                    <a:pt x="77" y="6"/>
                    <a:pt x="73" y="4"/>
                  </a:cubicBezTo>
                  <a:cubicBezTo>
                    <a:pt x="65" y="2"/>
                    <a:pt x="57" y="3"/>
                    <a:pt x="50" y="4"/>
                  </a:cubicBezTo>
                  <a:cubicBezTo>
                    <a:pt x="42" y="6"/>
                    <a:pt x="34" y="8"/>
                    <a:pt x="27" y="12"/>
                  </a:cubicBezTo>
                  <a:cubicBezTo>
                    <a:pt x="19" y="16"/>
                    <a:pt x="13" y="21"/>
                    <a:pt x="10" y="28"/>
                  </a:cubicBezTo>
                  <a:cubicBezTo>
                    <a:pt x="9" y="31"/>
                    <a:pt x="8" y="34"/>
                    <a:pt x="7" y="36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3" y="51"/>
                    <a:pt x="2" y="56"/>
                    <a:pt x="2" y="60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8594882" y="3363979"/>
              <a:ext cx="212797" cy="115265"/>
            </a:xfrm>
            <a:custGeom>
              <a:avLst/>
              <a:gdLst/>
              <a:ahLst/>
              <a:cxnLst/>
              <a:rect l="l" t="t" r="r" b="b"/>
              <a:pathLst>
                <a:path w="71" h="38" extrusionOk="0">
                  <a:moveTo>
                    <a:pt x="69" y="38"/>
                  </a:moveTo>
                  <a:cubicBezTo>
                    <a:pt x="68" y="32"/>
                    <a:pt x="67" y="26"/>
                    <a:pt x="65" y="20"/>
                  </a:cubicBezTo>
                  <a:cubicBezTo>
                    <a:pt x="64" y="18"/>
                    <a:pt x="63" y="15"/>
                    <a:pt x="62" y="13"/>
                  </a:cubicBezTo>
                  <a:cubicBezTo>
                    <a:pt x="60" y="11"/>
                    <a:pt x="57" y="8"/>
                    <a:pt x="53" y="6"/>
                  </a:cubicBezTo>
                  <a:cubicBezTo>
                    <a:pt x="49" y="4"/>
                    <a:pt x="46" y="3"/>
                    <a:pt x="43" y="3"/>
                  </a:cubicBezTo>
                  <a:cubicBezTo>
                    <a:pt x="36" y="2"/>
                    <a:pt x="30" y="4"/>
                    <a:pt x="25" y="6"/>
                  </a:cubicBezTo>
                  <a:cubicBezTo>
                    <a:pt x="20" y="9"/>
                    <a:pt x="15" y="13"/>
                    <a:pt x="10" y="17"/>
                  </a:cubicBezTo>
                  <a:cubicBezTo>
                    <a:pt x="8" y="19"/>
                    <a:pt x="6" y="21"/>
                    <a:pt x="5" y="23"/>
                  </a:cubicBezTo>
                  <a:cubicBezTo>
                    <a:pt x="2" y="27"/>
                    <a:pt x="2" y="33"/>
                    <a:pt x="2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3"/>
                    <a:pt x="0" y="26"/>
                    <a:pt x="3" y="22"/>
                  </a:cubicBezTo>
                  <a:cubicBezTo>
                    <a:pt x="5" y="19"/>
                    <a:pt x="7" y="17"/>
                    <a:pt x="9" y="16"/>
                  </a:cubicBezTo>
                  <a:cubicBezTo>
                    <a:pt x="14" y="12"/>
                    <a:pt x="19" y="8"/>
                    <a:pt x="24" y="5"/>
                  </a:cubicBezTo>
                  <a:cubicBezTo>
                    <a:pt x="31" y="1"/>
                    <a:pt x="37" y="0"/>
                    <a:pt x="43" y="1"/>
                  </a:cubicBezTo>
                  <a:cubicBezTo>
                    <a:pt x="47" y="1"/>
                    <a:pt x="50" y="2"/>
                    <a:pt x="54" y="4"/>
                  </a:cubicBezTo>
                  <a:cubicBezTo>
                    <a:pt x="58" y="7"/>
                    <a:pt x="61" y="9"/>
                    <a:pt x="63" y="12"/>
                  </a:cubicBezTo>
                  <a:cubicBezTo>
                    <a:pt x="65" y="14"/>
                    <a:pt x="66" y="17"/>
                    <a:pt x="67" y="19"/>
                  </a:cubicBezTo>
                  <a:cubicBezTo>
                    <a:pt x="69" y="25"/>
                    <a:pt x="70" y="31"/>
                    <a:pt x="71" y="38"/>
                  </a:cubicBezTo>
                  <a:lnTo>
                    <a:pt x="69" y="3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8507695" y="3267925"/>
              <a:ext cx="365005" cy="220185"/>
            </a:xfrm>
            <a:custGeom>
              <a:avLst/>
              <a:gdLst/>
              <a:ahLst/>
              <a:cxnLst/>
              <a:rect l="l" t="t" r="r" b="b"/>
              <a:pathLst>
                <a:path w="122" h="73" extrusionOk="0">
                  <a:moveTo>
                    <a:pt x="120" y="73"/>
                  </a:moveTo>
                  <a:cubicBezTo>
                    <a:pt x="119" y="64"/>
                    <a:pt x="119" y="55"/>
                    <a:pt x="118" y="47"/>
                  </a:cubicBezTo>
                  <a:cubicBezTo>
                    <a:pt x="117" y="43"/>
                    <a:pt x="117" y="39"/>
                    <a:pt x="115" y="36"/>
                  </a:cubicBezTo>
                  <a:cubicBezTo>
                    <a:pt x="115" y="33"/>
                    <a:pt x="113" y="31"/>
                    <a:pt x="112" y="28"/>
                  </a:cubicBezTo>
                  <a:cubicBezTo>
                    <a:pt x="107" y="20"/>
                    <a:pt x="101" y="14"/>
                    <a:pt x="94" y="8"/>
                  </a:cubicBezTo>
                  <a:cubicBezTo>
                    <a:pt x="93" y="7"/>
                    <a:pt x="92" y="6"/>
                    <a:pt x="91" y="6"/>
                  </a:cubicBezTo>
                  <a:cubicBezTo>
                    <a:pt x="89" y="5"/>
                    <a:pt x="87" y="4"/>
                    <a:pt x="86" y="4"/>
                  </a:cubicBezTo>
                  <a:cubicBezTo>
                    <a:pt x="78" y="3"/>
                    <a:pt x="70" y="3"/>
                    <a:pt x="63" y="2"/>
                  </a:cubicBezTo>
                  <a:cubicBezTo>
                    <a:pt x="56" y="2"/>
                    <a:pt x="48" y="2"/>
                    <a:pt x="41" y="5"/>
                  </a:cubicBezTo>
                  <a:cubicBezTo>
                    <a:pt x="25" y="10"/>
                    <a:pt x="14" y="24"/>
                    <a:pt x="6" y="36"/>
                  </a:cubicBezTo>
                  <a:cubicBezTo>
                    <a:pt x="5" y="39"/>
                    <a:pt x="4" y="41"/>
                    <a:pt x="3" y="43"/>
                  </a:cubicBezTo>
                  <a:cubicBezTo>
                    <a:pt x="2" y="45"/>
                    <a:pt x="2" y="48"/>
                    <a:pt x="2" y="50"/>
                  </a:cubicBezTo>
                  <a:cubicBezTo>
                    <a:pt x="2" y="57"/>
                    <a:pt x="2" y="64"/>
                    <a:pt x="2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65"/>
                    <a:pt x="0" y="57"/>
                    <a:pt x="0" y="50"/>
                  </a:cubicBezTo>
                  <a:cubicBezTo>
                    <a:pt x="0" y="48"/>
                    <a:pt x="0" y="45"/>
                    <a:pt x="1" y="43"/>
                  </a:cubicBezTo>
                  <a:cubicBezTo>
                    <a:pt x="2" y="40"/>
                    <a:pt x="3" y="38"/>
                    <a:pt x="5" y="35"/>
                  </a:cubicBezTo>
                  <a:cubicBezTo>
                    <a:pt x="13" y="23"/>
                    <a:pt x="24" y="8"/>
                    <a:pt x="40" y="3"/>
                  </a:cubicBezTo>
                  <a:cubicBezTo>
                    <a:pt x="48" y="0"/>
                    <a:pt x="56" y="0"/>
                    <a:pt x="63" y="0"/>
                  </a:cubicBezTo>
                  <a:cubicBezTo>
                    <a:pt x="70" y="1"/>
                    <a:pt x="78" y="1"/>
                    <a:pt x="86" y="2"/>
                  </a:cubicBezTo>
                  <a:cubicBezTo>
                    <a:pt x="88" y="3"/>
                    <a:pt x="90" y="3"/>
                    <a:pt x="92" y="4"/>
                  </a:cubicBezTo>
                  <a:cubicBezTo>
                    <a:pt x="93" y="4"/>
                    <a:pt x="94" y="5"/>
                    <a:pt x="95" y="6"/>
                  </a:cubicBezTo>
                  <a:cubicBezTo>
                    <a:pt x="102" y="12"/>
                    <a:pt x="108" y="19"/>
                    <a:pt x="113" y="27"/>
                  </a:cubicBezTo>
                  <a:cubicBezTo>
                    <a:pt x="115" y="30"/>
                    <a:pt x="116" y="33"/>
                    <a:pt x="117" y="35"/>
                  </a:cubicBezTo>
                  <a:cubicBezTo>
                    <a:pt x="119" y="39"/>
                    <a:pt x="119" y="43"/>
                    <a:pt x="120" y="46"/>
                  </a:cubicBezTo>
                  <a:cubicBezTo>
                    <a:pt x="121" y="55"/>
                    <a:pt x="121" y="64"/>
                    <a:pt x="122" y="73"/>
                  </a:cubicBezTo>
                  <a:lnTo>
                    <a:pt x="120" y="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8383563" y="3139360"/>
              <a:ext cx="582235" cy="351706"/>
            </a:xfrm>
            <a:custGeom>
              <a:avLst/>
              <a:gdLst/>
              <a:ahLst/>
              <a:cxnLst/>
              <a:rect l="l" t="t" r="r" b="b"/>
              <a:pathLst>
                <a:path w="194" h="117" extrusionOk="0">
                  <a:moveTo>
                    <a:pt x="192" y="117"/>
                  </a:moveTo>
                  <a:cubicBezTo>
                    <a:pt x="191" y="94"/>
                    <a:pt x="190" y="70"/>
                    <a:pt x="185" y="47"/>
                  </a:cubicBezTo>
                  <a:cubicBezTo>
                    <a:pt x="183" y="41"/>
                    <a:pt x="182" y="35"/>
                    <a:pt x="179" y="29"/>
                  </a:cubicBezTo>
                  <a:cubicBezTo>
                    <a:pt x="173" y="19"/>
                    <a:pt x="162" y="11"/>
                    <a:pt x="148" y="7"/>
                  </a:cubicBezTo>
                  <a:cubicBezTo>
                    <a:pt x="136" y="3"/>
                    <a:pt x="124" y="3"/>
                    <a:pt x="110" y="2"/>
                  </a:cubicBezTo>
                  <a:cubicBezTo>
                    <a:pt x="103" y="2"/>
                    <a:pt x="94" y="2"/>
                    <a:pt x="87" y="5"/>
                  </a:cubicBezTo>
                  <a:cubicBezTo>
                    <a:pt x="82" y="7"/>
                    <a:pt x="77" y="10"/>
                    <a:pt x="73" y="13"/>
                  </a:cubicBezTo>
                  <a:cubicBezTo>
                    <a:pt x="65" y="19"/>
                    <a:pt x="56" y="25"/>
                    <a:pt x="47" y="32"/>
                  </a:cubicBezTo>
                  <a:cubicBezTo>
                    <a:pt x="37" y="39"/>
                    <a:pt x="27" y="46"/>
                    <a:pt x="18" y="55"/>
                  </a:cubicBezTo>
                  <a:cubicBezTo>
                    <a:pt x="12" y="61"/>
                    <a:pt x="8" y="67"/>
                    <a:pt x="6" y="72"/>
                  </a:cubicBezTo>
                  <a:cubicBezTo>
                    <a:pt x="3" y="80"/>
                    <a:pt x="3" y="89"/>
                    <a:pt x="3" y="97"/>
                  </a:cubicBezTo>
                  <a:cubicBezTo>
                    <a:pt x="2" y="116"/>
                    <a:pt x="2" y="116"/>
                    <a:pt x="2" y="116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" y="97"/>
                    <a:pt x="1" y="97"/>
                    <a:pt x="1" y="97"/>
                  </a:cubicBezTo>
                  <a:cubicBezTo>
                    <a:pt x="1" y="89"/>
                    <a:pt x="1" y="80"/>
                    <a:pt x="4" y="72"/>
                  </a:cubicBezTo>
                  <a:cubicBezTo>
                    <a:pt x="7" y="66"/>
                    <a:pt x="11" y="60"/>
                    <a:pt x="17" y="53"/>
                  </a:cubicBezTo>
                  <a:cubicBezTo>
                    <a:pt x="26" y="45"/>
                    <a:pt x="35" y="37"/>
                    <a:pt x="45" y="30"/>
                  </a:cubicBezTo>
                  <a:cubicBezTo>
                    <a:pt x="54" y="24"/>
                    <a:pt x="64" y="17"/>
                    <a:pt x="72" y="11"/>
                  </a:cubicBezTo>
                  <a:cubicBezTo>
                    <a:pt x="76" y="8"/>
                    <a:pt x="81" y="5"/>
                    <a:pt x="86" y="3"/>
                  </a:cubicBezTo>
                  <a:cubicBezTo>
                    <a:pt x="94" y="0"/>
                    <a:pt x="102" y="0"/>
                    <a:pt x="110" y="0"/>
                  </a:cubicBezTo>
                  <a:cubicBezTo>
                    <a:pt x="124" y="1"/>
                    <a:pt x="137" y="1"/>
                    <a:pt x="149" y="5"/>
                  </a:cubicBezTo>
                  <a:cubicBezTo>
                    <a:pt x="163" y="9"/>
                    <a:pt x="174" y="17"/>
                    <a:pt x="180" y="28"/>
                  </a:cubicBezTo>
                  <a:cubicBezTo>
                    <a:pt x="184" y="34"/>
                    <a:pt x="185" y="41"/>
                    <a:pt x="187" y="47"/>
                  </a:cubicBezTo>
                  <a:cubicBezTo>
                    <a:pt x="192" y="70"/>
                    <a:pt x="193" y="94"/>
                    <a:pt x="194" y="117"/>
                  </a:cubicBezTo>
                  <a:lnTo>
                    <a:pt x="192" y="11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8324453" y="3052173"/>
              <a:ext cx="707844" cy="438893"/>
            </a:xfrm>
            <a:custGeom>
              <a:avLst/>
              <a:gdLst/>
              <a:ahLst/>
              <a:cxnLst/>
              <a:rect l="l" t="t" r="r" b="b"/>
              <a:pathLst>
                <a:path w="236" h="146" extrusionOk="0">
                  <a:moveTo>
                    <a:pt x="2" y="146"/>
                  </a:moveTo>
                  <a:cubicBezTo>
                    <a:pt x="0" y="146"/>
                    <a:pt x="0" y="146"/>
                    <a:pt x="0" y="146"/>
                  </a:cubicBezTo>
                  <a:cubicBezTo>
                    <a:pt x="0" y="127"/>
                    <a:pt x="2" y="108"/>
                    <a:pt x="4" y="89"/>
                  </a:cubicBezTo>
                  <a:cubicBezTo>
                    <a:pt x="4" y="83"/>
                    <a:pt x="5" y="77"/>
                    <a:pt x="7" y="72"/>
                  </a:cubicBezTo>
                  <a:cubicBezTo>
                    <a:pt x="11" y="57"/>
                    <a:pt x="24" y="44"/>
                    <a:pt x="41" y="34"/>
                  </a:cubicBezTo>
                  <a:cubicBezTo>
                    <a:pt x="53" y="28"/>
                    <a:pt x="66" y="24"/>
                    <a:pt x="78" y="20"/>
                  </a:cubicBezTo>
                  <a:cubicBezTo>
                    <a:pt x="82" y="19"/>
                    <a:pt x="86" y="18"/>
                    <a:pt x="90" y="17"/>
                  </a:cubicBezTo>
                  <a:cubicBezTo>
                    <a:pt x="93" y="15"/>
                    <a:pt x="97" y="14"/>
                    <a:pt x="100" y="13"/>
                  </a:cubicBezTo>
                  <a:cubicBezTo>
                    <a:pt x="112" y="9"/>
                    <a:pt x="124" y="5"/>
                    <a:pt x="136" y="3"/>
                  </a:cubicBezTo>
                  <a:cubicBezTo>
                    <a:pt x="149" y="0"/>
                    <a:pt x="168" y="0"/>
                    <a:pt x="183" y="10"/>
                  </a:cubicBezTo>
                  <a:cubicBezTo>
                    <a:pt x="189" y="14"/>
                    <a:pt x="195" y="19"/>
                    <a:pt x="200" y="24"/>
                  </a:cubicBezTo>
                  <a:cubicBezTo>
                    <a:pt x="209" y="34"/>
                    <a:pt x="219" y="44"/>
                    <a:pt x="225" y="56"/>
                  </a:cubicBezTo>
                  <a:cubicBezTo>
                    <a:pt x="232" y="72"/>
                    <a:pt x="232" y="89"/>
                    <a:pt x="232" y="105"/>
                  </a:cubicBezTo>
                  <a:cubicBezTo>
                    <a:pt x="233" y="118"/>
                    <a:pt x="233" y="131"/>
                    <a:pt x="236" y="143"/>
                  </a:cubicBezTo>
                  <a:cubicBezTo>
                    <a:pt x="234" y="144"/>
                    <a:pt x="234" y="144"/>
                    <a:pt x="234" y="144"/>
                  </a:cubicBezTo>
                  <a:cubicBezTo>
                    <a:pt x="231" y="131"/>
                    <a:pt x="231" y="118"/>
                    <a:pt x="230" y="106"/>
                  </a:cubicBezTo>
                  <a:cubicBezTo>
                    <a:pt x="230" y="89"/>
                    <a:pt x="230" y="72"/>
                    <a:pt x="223" y="57"/>
                  </a:cubicBezTo>
                  <a:cubicBezTo>
                    <a:pt x="217" y="45"/>
                    <a:pt x="208" y="35"/>
                    <a:pt x="198" y="26"/>
                  </a:cubicBezTo>
                  <a:cubicBezTo>
                    <a:pt x="193" y="21"/>
                    <a:pt x="188" y="15"/>
                    <a:pt x="182" y="11"/>
                  </a:cubicBezTo>
                  <a:cubicBezTo>
                    <a:pt x="167" y="2"/>
                    <a:pt x="149" y="2"/>
                    <a:pt x="136" y="4"/>
                  </a:cubicBezTo>
                  <a:cubicBezTo>
                    <a:pt x="124" y="7"/>
                    <a:pt x="112" y="11"/>
                    <a:pt x="101" y="15"/>
                  </a:cubicBezTo>
                  <a:cubicBezTo>
                    <a:pt x="97" y="16"/>
                    <a:pt x="94" y="17"/>
                    <a:pt x="90" y="18"/>
                  </a:cubicBezTo>
                  <a:cubicBezTo>
                    <a:pt x="86" y="20"/>
                    <a:pt x="83" y="21"/>
                    <a:pt x="79" y="22"/>
                  </a:cubicBezTo>
                  <a:cubicBezTo>
                    <a:pt x="66" y="26"/>
                    <a:pt x="54" y="30"/>
                    <a:pt x="42" y="36"/>
                  </a:cubicBezTo>
                  <a:cubicBezTo>
                    <a:pt x="25" y="45"/>
                    <a:pt x="13" y="58"/>
                    <a:pt x="9" y="72"/>
                  </a:cubicBezTo>
                  <a:cubicBezTo>
                    <a:pt x="7" y="78"/>
                    <a:pt x="6" y="83"/>
                    <a:pt x="6" y="89"/>
                  </a:cubicBezTo>
                  <a:cubicBezTo>
                    <a:pt x="4" y="108"/>
                    <a:pt x="2" y="127"/>
                    <a:pt x="2" y="1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8" name="Google Shape;118;p7"/>
          <p:cNvSpPr txBox="1">
            <a:spLocks noGrp="1"/>
          </p:cNvSpPr>
          <p:nvPr>
            <p:ph type="title"/>
          </p:nvPr>
        </p:nvSpPr>
        <p:spPr>
          <a:xfrm>
            <a:off x="720000" y="1025100"/>
            <a:ext cx="424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7"/>
          <p:cNvSpPr txBox="1">
            <a:spLocks noGrp="1"/>
          </p:cNvSpPr>
          <p:nvPr>
            <p:ph type="body" idx="1"/>
          </p:nvPr>
        </p:nvSpPr>
        <p:spPr>
          <a:xfrm>
            <a:off x="720000" y="1597800"/>
            <a:ext cx="4244400" cy="25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>
            <a:spLocks noGrp="1"/>
          </p:cNvSpPr>
          <p:nvPr>
            <p:ph type="pic" idx="2"/>
          </p:nvPr>
        </p:nvSpPr>
        <p:spPr>
          <a:xfrm>
            <a:off x="5631000" y="535000"/>
            <a:ext cx="2797800" cy="4073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push dir="u"/>
      </p:transition>
    </mc:Choice>
    <mc:Fallback>
      <p:transition spd="med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>
            <a:spLocks noGrp="1"/>
          </p:cNvSpPr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5" name="Google Shape;145;p9"/>
          <p:cNvSpPr txBox="1">
            <a:spLocks noGrp="1"/>
          </p:cNvSpPr>
          <p:nvPr>
            <p:ph type="subTitle" idx="1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46" name="Google Shape;146;p9"/>
          <p:cNvGrpSpPr/>
          <p:nvPr/>
        </p:nvGrpSpPr>
        <p:grpSpPr>
          <a:xfrm flipH="1">
            <a:off x="-528125" y="-38768"/>
            <a:ext cx="1249536" cy="1147532"/>
            <a:chOff x="3447864" y="2257141"/>
            <a:chExt cx="1013740" cy="930985"/>
          </a:xfrm>
        </p:grpSpPr>
        <p:sp>
          <p:nvSpPr>
            <p:cNvPr id="147" name="Google Shape;147;p9"/>
            <p:cNvSpPr/>
            <p:nvPr/>
          </p:nvSpPr>
          <p:spPr>
            <a:xfrm>
              <a:off x="3447864" y="2257141"/>
              <a:ext cx="1013740" cy="930985"/>
            </a:xfrm>
            <a:custGeom>
              <a:avLst/>
              <a:gdLst/>
              <a:ahLst/>
              <a:cxnLst/>
              <a:rect l="l" t="t" r="r" b="b"/>
              <a:pathLst>
                <a:path w="338" h="310" extrusionOk="0">
                  <a:moveTo>
                    <a:pt x="206" y="309"/>
                  </a:moveTo>
                  <a:cubicBezTo>
                    <a:pt x="164" y="309"/>
                    <a:pt x="122" y="295"/>
                    <a:pt x="85" y="282"/>
                  </a:cubicBezTo>
                  <a:cubicBezTo>
                    <a:pt x="57" y="273"/>
                    <a:pt x="57" y="273"/>
                    <a:pt x="57" y="273"/>
                  </a:cubicBezTo>
                  <a:cubicBezTo>
                    <a:pt x="48" y="270"/>
                    <a:pt x="38" y="267"/>
                    <a:pt x="31" y="260"/>
                  </a:cubicBezTo>
                  <a:cubicBezTo>
                    <a:pt x="20" y="249"/>
                    <a:pt x="17" y="234"/>
                    <a:pt x="15" y="218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3" y="140"/>
                    <a:pt x="0" y="119"/>
                    <a:pt x="7" y="101"/>
                  </a:cubicBezTo>
                  <a:cubicBezTo>
                    <a:pt x="14" y="84"/>
                    <a:pt x="28" y="72"/>
                    <a:pt x="40" y="63"/>
                  </a:cubicBezTo>
                  <a:cubicBezTo>
                    <a:pt x="40" y="63"/>
                    <a:pt x="40" y="63"/>
                    <a:pt x="40" y="63"/>
                  </a:cubicBezTo>
                  <a:cubicBezTo>
                    <a:pt x="61" y="47"/>
                    <a:pt x="84" y="34"/>
                    <a:pt x="108" y="23"/>
                  </a:cubicBezTo>
                  <a:cubicBezTo>
                    <a:pt x="128" y="15"/>
                    <a:pt x="156" y="3"/>
                    <a:pt x="180" y="2"/>
                  </a:cubicBezTo>
                  <a:cubicBezTo>
                    <a:pt x="194" y="1"/>
                    <a:pt x="211" y="0"/>
                    <a:pt x="226" y="5"/>
                  </a:cubicBezTo>
                  <a:cubicBezTo>
                    <a:pt x="243" y="11"/>
                    <a:pt x="258" y="23"/>
                    <a:pt x="274" y="43"/>
                  </a:cubicBezTo>
                  <a:cubicBezTo>
                    <a:pt x="294" y="67"/>
                    <a:pt x="311" y="97"/>
                    <a:pt x="327" y="136"/>
                  </a:cubicBezTo>
                  <a:cubicBezTo>
                    <a:pt x="333" y="149"/>
                    <a:pt x="338" y="163"/>
                    <a:pt x="337" y="177"/>
                  </a:cubicBezTo>
                  <a:cubicBezTo>
                    <a:pt x="336" y="194"/>
                    <a:pt x="327" y="208"/>
                    <a:pt x="319" y="221"/>
                  </a:cubicBezTo>
                  <a:cubicBezTo>
                    <a:pt x="305" y="244"/>
                    <a:pt x="305" y="244"/>
                    <a:pt x="305" y="244"/>
                  </a:cubicBezTo>
                  <a:cubicBezTo>
                    <a:pt x="293" y="264"/>
                    <a:pt x="279" y="288"/>
                    <a:pt x="256" y="300"/>
                  </a:cubicBezTo>
                  <a:cubicBezTo>
                    <a:pt x="246" y="305"/>
                    <a:pt x="234" y="307"/>
                    <a:pt x="219" y="309"/>
                  </a:cubicBezTo>
                  <a:cubicBezTo>
                    <a:pt x="215" y="309"/>
                    <a:pt x="210" y="309"/>
                    <a:pt x="206" y="309"/>
                  </a:cubicBezTo>
                  <a:close/>
                  <a:moveTo>
                    <a:pt x="41" y="64"/>
                  </a:moveTo>
                  <a:cubicBezTo>
                    <a:pt x="41" y="64"/>
                    <a:pt x="41" y="64"/>
                    <a:pt x="41" y="64"/>
                  </a:cubicBezTo>
                  <a:cubicBezTo>
                    <a:pt x="29" y="74"/>
                    <a:pt x="15" y="85"/>
                    <a:pt x="9" y="101"/>
                  </a:cubicBezTo>
                  <a:cubicBezTo>
                    <a:pt x="2" y="119"/>
                    <a:pt x="5" y="139"/>
                    <a:pt x="8" y="156"/>
                  </a:cubicBezTo>
                  <a:cubicBezTo>
                    <a:pt x="17" y="217"/>
                    <a:pt x="17" y="217"/>
                    <a:pt x="17" y="217"/>
                  </a:cubicBezTo>
                  <a:cubicBezTo>
                    <a:pt x="19" y="233"/>
                    <a:pt x="22" y="248"/>
                    <a:pt x="32" y="258"/>
                  </a:cubicBezTo>
                  <a:cubicBezTo>
                    <a:pt x="39" y="265"/>
                    <a:pt x="49" y="268"/>
                    <a:pt x="58" y="271"/>
                  </a:cubicBezTo>
                  <a:cubicBezTo>
                    <a:pt x="86" y="281"/>
                    <a:pt x="86" y="281"/>
                    <a:pt x="86" y="281"/>
                  </a:cubicBezTo>
                  <a:cubicBezTo>
                    <a:pt x="127" y="294"/>
                    <a:pt x="173" y="310"/>
                    <a:pt x="219" y="307"/>
                  </a:cubicBezTo>
                  <a:cubicBezTo>
                    <a:pt x="234" y="305"/>
                    <a:pt x="245" y="303"/>
                    <a:pt x="255" y="298"/>
                  </a:cubicBezTo>
                  <a:cubicBezTo>
                    <a:pt x="277" y="287"/>
                    <a:pt x="292" y="263"/>
                    <a:pt x="303" y="243"/>
                  </a:cubicBezTo>
                  <a:cubicBezTo>
                    <a:pt x="317" y="220"/>
                    <a:pt x="317" y="220"/>
                    <a:pt x="317" y="220"/>
                  </a:cubicBezTo>
                  <a:cubicBezTo>
                    <a:pt x="325" y="207"/>
                    <a:pt x="334" y="193"/>
                    <a:pt x="335" y="177"/>
                  </a:cubicBezTo>
                  <a:cubicBezTo>
                    <a:pt x="336" y="163"/>
                    <a:pt x="331" y="150"/>
                    <a:pt x="325" y="137"/>
                  </a:cubicBezTo>
                  <a:cubicBezTo>
                    <a:pt x="309" y="98"/>
                    <a:pt x="292" y="69"/>
                    <a:pt x="273" y="44"/>
                  </a:cubicBezTo>
                  <a:cubicBezTo>
                    <a:pt x="257" y="24"/>
                    <a:pt x="242" y="12"/>
                    <a:pt x="225" y="7"/>
                  </a:cubicBezTo>
                  <a:cubicBezTo>
                    <a:pt x="211" y="3"/>
                    <a:pt x="195" y="3"/>
                    <a:pt x="180" y="4"/>
                  </a:cubicBezTo>
                  <a:cubicBezTo>
                    <a:pt x="156" y="5"/>
                    <a:pt x="129" y="16"/>
                    <a:pt x="109" y="25"/>
                  </a:cubicBezTo>
                  <a:cubicBezTo>
                    <a:pt x="85" y="35"/>
                    <a:pt x="62" y="49"/>
                    <a:pt x="41" y="6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3573473" y="2350240"/>
              <a:ext cx="768432" cy="744788"/>
            </a:xfrm>
            <a:custGeom>
              <a:avLst/>
              <a:gdLst/>
              <a:ahLst/>
              <a:cxnLst/>
              <a:rect l="l" t="t" r="r" b="b"/>
              <a:pathLst>
                <a:path w="256" h="248" extrusionOk="0">
                  <a:moveTo>
                    <a:pt x="146" y="246"/>
                  </a:moveTo>
                  <a:cubicBezTo>
                    <a:pt x="139" y="246"/>
                    <a:pt x="131" y="246"/>
                    <a:pt x="124" y="244"/>
                  </a:cubicBezTo>
                  <a:cubicBezTo>
                    <a:pt x="94" y="239"/>
                    <a:pt x="66" y="225"/>
                    <a:pt x="41" y="211"/>
                  </a:cubicBezTo>
                  <a:cubicBezTo>
                    <a:pt x="28" y="203"/>
                    <a:pt x="15" y="196"/>
                    <a:pt x="9" y="183"/>
                  </a:cubicBezTo>
                  <a:cubicBezTo>
                    <a:pt x="5" y="176"/>
                    <a:pt x="4" y="168"/>
                    <a:pt x="4" y="160"/>
                  </a:cubicBezTo>
                  <a:cubicBezTo>
                    <a:pt x="2" y="148"/>
                    <a:pt x="1" y="135"/>
                    <a:pt x="1" y="122"/>
                  </a:cubicBezTo>
                  <a:cubicBezTo>
                    <a:pt x="0" y="106"/>
                    <a:pt x="0" y="89"/>
                    <a:pt x="4" y="73"/>
                  </a:cubicBezTo>
                  <a:cubicBezTo>
                    <a:pt x="7" y="60"/>
                    <a:pt x="13" y="42"/>
                    <a:pt x="28" y="29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48" y="12"/>
                    <a:pt x="75" y="2"/>
                    <a:pt x="109" y="0"/>
                  </a:cubicBezTo>
                  <a:cubicBezTo>
                    <a:pt x="122" y="0"/>
                    <a:pt x="133" y="1"/>
                    <a:pt x="143" y="3"/>
                  </a:cubicBezTo>
                  <a:cubicBezTo>
                    <a:pt x="161" y="8"/>
                    <a:pt x="179" y="18"/>
                    <a:pt x="195" y="34"/>
                  </a:cubicBezTo>
                  <a:cubicBezTo>
                    <a:pt x="210" y="50"/>
                    <a:pt x="222" y="68"/>
                    <a:pt x="232" y="84"/>
                  </a:cubicBezTo>
                  <a:cubicBezTo>
                    <a:pt x="244" y="105"/>
                    <a:pt x="256" y="128"/>
                    <a:pt x="253" y="153"/>
                  </a:cubicBezTo>
                  <a:cubicBezTo>
                    <a:pt x="250" y="170"/>
                    <a:pt x="241" y="185"/>
                    <a:pt x="232" y="198"/>
                  </a:cubicBezTo>
                  <a:cubicBezTo>
                    <a:pt x="226" y="207"/>
                    <a:pt x="219" y="217"/>
                    <a:pt x="209" y="225"/>
                  </a:cubicBezTo>
                  <a:cubicBezTo>
                    <a:pt x="193" y="239"/>
                    <a:pt x="171" y="246"/>
                    <a:pt x="146" y="246"/>
                  </a:cubicBezTo>
                  <a:close/>
                  <a:moveTo>
                    <a:pt x="29" y="31"/>
                  </a:moveTo>
                  <a:cubicBezTo>
                    <a:pt x="15" y="43"/>
                    <a:pt x="8" y="61"/>
                    <a:pt x="6" y="73"/>
                  </a:cubicBezTo>
                  <a:cubicBezTo>
                    <a:pt x="2" y="90"/>
                    <a:pt x="2" y="106"/>
                    <a:pt x="3" y="122"/>
                  </a:cubicBezTo>
                  <a:cubicBezTo>
                    <a:pt x="3" y="135"/>
                    <a:pt x="4" y="147"/>
                    <a:pt x="5" y="160"/>
                  </a:cubicBezTo>
                  <a:cubicBezTo>
                    <a:pt x="6" y="168"/>
                    <a:pt x="7" y="175"/>
                    <a:pt x="11" y="182"/>
                  </a:cubicBezTo>
                  <a:cubicBezTo>
                    <a:pt x="17" y="194"/>
                    <a:pt x="29" y="202"/>
                    <a:pt x="42" y="209"/>
                  </a:cubicBezTo>
                  <a:cubicBezTo>
                    <a:pt x="67" y="223"/>
                    <a:pt x="94" y="237"/>
                    <a:pt x="124" y="242"/>
                  </a:cubicBezTo>
                  <a:cubicBezTo>
                    <a:pt x="156" y="248"/>
                    <a:pt x="188" y="241"/>
                    <a:pt x="208" y="223"/>
                  </a:cubicBezTo>
                  <a:cubicBezTo>
                    <a:pt x="217" y="216"/>
                    <a:pt x="224" y="206"/>
                    <a:pt x="230" y="197"/>
                  </a:cubicBezTo>
                  <a:cubicBezTo>
                    <a:pt x="239" y="184"/>
                    <a:pt x="248" y="169"/>
                    <a:pt x="251" y="152"/>
                  </a:cubicBezTo>
                  <a:cubicBezTo>
                    <a:pt x="254" y="129"/>
                    <a:pt x="242" y="106"/>
                    <a:pt x="230" y="85"/>
                  </a:cubicBezTo>
                  <a:cubicBezTo>
                    <a:pt x="220" y="69"/>
                    <a:pt x="209" y="51"/>
                    <a:pt x="194" y="36"/>
                  </a:cubicBezTo>
                  <a:cubicBezTo>
                    <a:pt x="178" y="20"/>
                    <a:pt x="161" y="9"/>
                    <a:pt x="143" y="5"/>
                  </a:cubicBezTo>
                  <a:cubicBezTo>
                    <a:pt x="133" y="2"/>
                    <a:pt x="122" y="2"/>
                    <a:pt x="109" y="2"/>
                  </a:cubicBezTo>
                  <a:cubicBezTo>
                    <a:pt x="76" y="4"/>
                    <a:pt x="49" y="13"/>
                    <a:pt x="29" y="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3631106" y="2391617"/>
              <a:ext cx="629523" cy="636912"/>
            </a:xfrm>
            <a:custGeom>
              <a:avLst/>
              <a:gdLst/>
              <a:ahLst/>
              <a:cxnLst/>
              <a:rect l="l" t="t" r="r" b="b"/>
              <a:pathLst>
                <a:path w="210" h="212" extrusionOk="0">
                  <a:moveTo>
                    <a:pt x="104" y="212"/>
                  </a:moveTo>
                  <a:cubicBezTo>
                    <a:pt x="87" y="212"/>
                    <a:pt x="69" y="206"/>
                    <a:pt x="53" y="193"/>
                  </a:cubicBezTo>
                  <a:cubicBezTo>
                    <a:pt x="36" y="181"/>
                    <a:pt x="23" y="166"/>
                    <a:pt x="10" y="150"/>
                  </a:cubicBezTo>
                  <a:cubicBezTo>
                    <a:pt x="7" y="146"/>
                    <a:pt x="3" y="142"/>
                    <a:pt x="2" y="137"/>
                  </a:cubicBezTo>
                  <a:cubicBezTo>
                    <a:pt x="0" y="132"/>
                    <a:pt x="0" y="128"/>
                    <a:pt x="1" y="123"/>
                  </a:cubicBezTo>
                  <a:cubicBezTo>
                    <a:pt x="2" y="96"/>
                    <a:pt x="6" y="69"/>
                    <a:pt x="13" y="43"/>
                  </a:cubicBezTo>
                  <a:cubicBezTo>
                    <a:pt x="24" y="4"/>
                    <a:pt x="56" y="0"/>
                    <a:pt x="86" y="2"/>
                  </a:cubicBezTo>
                  <a:cubicBezTo>
                    <a:pt x="102" y="3"/>
                    <a:pt x="119" y="5"/>
                    <a:pt x="133" y="13"/>
                  </a:cubicBezTo>
                  <a:cubicBezTo>
                    <a:pt x="142" y="18"/>
                    <a:pt x="149" y="26"/>
                    <a:pt x="156" y="34"/>
                  </a:cubicBezTo>
                  <a:cubicBezTo>
                    <a:pt x="166" y="46"/>
                    <a:pt x="176" y="58"/>
                    <a:pt x="186" y="70"/>
                  </a:cubicBezTo>
                  <a:cubicBezTo>
                    <a:pt x="194" y="81"/>
                    <a:pt x="205" y="94"/>
                    <a:pt x="207" y="109"/>
                  </a:cubicBezTo>
                  <a:cubicBezTo>
                    <a:pt x="210" y="132"/>
                    <a:pt x="194" y="152"/>
                    <a:pt x="180" y="168"/>
                  </a:cubicBezTo>
                  <a:cubicBezTo>
                    <a:pt x="163" y="187"/>
                    <a:pt x="139" y="210"/>
                    <a:pt x="109" y="212"/>
                  </a:cubicBezTo>
                  <a:cubicBezTo>
                    <a:pt x="108" y="212"/>
                    <a:pt x="106" y="212"/>
                    <a:pt x="104" y="212"/>
                  </a:cubicBezTo>
                  <a:close/>
                  <a:moveTo>
                    <a:pt x="75" y="4"/>
                  </a:moveTo>
                  <a:cubicBezTo>
                    <a:pt x="49" y="4"/>
                    <a:pt x="24" y="10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8" y="70"/>
                    <a:pt x="4" y="96"/>
                    <a:pt x="3" y="123"/>
                  </a:cubicBezTo>
                  <a:cubicBezTo>
                    <a:pt x="2" y="128"/>
                    <a:pt x="2" y="132"/>
                    <a:pt x="4" y="136"/>
                  </a:cubicBezTo>
                  <a:cubicBezTo>
                    <a:pt x="5" y="141"/>
                    <a:pt x="9" y="145"/>
                    <a:pt x="12" y="149"/>
                  </a:cubicBezTo>
                  <a:cubicBezTo>
                    <a:pt x="25" y="164"/>
                    <a:pt x="38" y="180"/>
                    <a:pt x="54" y="192"/>
                  </a:cubicBezTo>
                  <a:cubicBezTo>
                    <a:pt x="72" y="205"/>
                    <a:pt x="91" y="211"/>
                    <a:pt x="109" y="210"/>
                  </a:cubicBezTo>
                  <a:cubicBezTo>
                    <a:pt x="138" y="208"/>
                    <a:pt x="162" y="186"/>
                    <a:pt x="179" y="167"/>
                  </a:cubicBezTo>
                  <a:cubicBezTo>
                    <a:pt x="192" y="151"/>
                    <a:pt x="208" y="131"/>
                    <a:pt x="205" y="109"/>
                  </a:cubicBezTo>
                  <a:cubicBezTo>
                    <a:pt x="203" y="95"/>
                    <a:pt x="192" y="82"/>
                    <a:pt x="184" y="72"/>
                  </a:cubicBezTo>
                  <a:cubicBezTo>
                    <a:pt x="174" y="59"/>
                    <a:pt x="164" y="47"/>
                    <a:pt x="154" y="35"/>
                  </a:cubicBezTo>
                  <a:cubicBezTo>
                    <a:pt x="148" y="28"/>
                    <a:pt x="141" y="20"/>
                    <a:pt x="132" y="15"/>
                  </a:cubicBezTo>
                  <a:cubicBezTo>
                    <a:pt x="118" y="6"/>
                    <a:pt x="102" y="5"/>
                    <a:pt x="86" y="4"/>
                  </a:cubicBezTo>
                  <a:cubicBezTo>
                    <a:pt x="82" y="4"/>
                    <a:pt x="79" y="4"/>
                    <a:pt x="75" y="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3684305" y="2466982"/>
              <a:ext cx="477314" cy="512781"/>
            </a:xfrm>
            <a:custGeom>
              <a:avLst/>
              <a:gdLst/>
              <a:ahLst/>
              <a:cxnLst/>
              <a:rect l="l" t="t" r="r" b="b"/>
              <a:pathLst>
                <a:path w="159" h="171" extrusionOk="0">
                  <a:moveTo>
                    <a:pt x="64" y="171"/>
                  </a:moveTo>
                  <a:cubicBezTo>
                    <a:pt x="63" y="171"/>
                    <a:pt x="62" y="171"/>
                    <a:pt x="61" y="170"/>
                  </a:cubicBezTo>
                  <a:cubicBezTo>
                    <a:pt x="56" y="170"/>
                    <a:pt x="50" y="168"/>
                    <a:pt x="44" y="164"/>
                  </a:cubicBezTo>
                  <a:cubicBezTo>
                    <a:pt x="34" y="157"/>
                    <a:pt x="26" y="147"/>
                    <a:pt x="19" y="138"/>
                  </a:cubicBezTo>
                  <a:cubicBezTo>
                    <a:pt x="9" y="126"/>
                    <a:pt x="0" y="115"/>
                    <a:pt x="0" y="101"/>
                  </a:cubicBezTo>
                  <a:cubicBezTo>
                    <a:pt x="0" y="91"/>
                    <a:pt x="5" y="82"/>
                    <a:pt x="9" y="74"/>
                  </a:cubicBezTo>
                  <a:cubicBezTo>
                    <a:pt x="18" y="57"/>
                    <a:pt x="26" y="39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52" y="13"/>
                    <a:pt x="72" y="0"/>
                    <a:pt x="90" y="4"/>
                  </a:cubicBezTo>
                  <a:cubicBezTo>
                    <a:pt x="104" y="7"/>
                    <a:pt x="117" y="18"/>
                    <a:pt x="128" y="36"/>
                  </a:cubicBezTo>
                  <a:cubicBezTo>
                    <a:pt x="135" y="49"/>
                    <a:pt x="142" y="63"/>
                    <a:pt x="148" y="77"/>
                  </a:cubicBezTo>
                  <a:cubicBezTo>
                    <a:pt x="153" y="90"/>
                    <a:pt x="159" y="107"/>
                    <a:pt x="152" y="123"/>
                  </a:cubicBezTo>
                  <a:cubicBezTo>
                    <a:pt x="147" y="135"/>
                    <a:pt x="135" y="143"/>
                    <a:pt x="126" y="148"/>
                  </a:cubicBezTo>
                  <a:cubicBezTo>
                    <a:pt x="111" y="157"/>
                    <a:pt x="96" y="163"/>
                    <a:pt x="80" y="168"/>
                  </a:cubicBezTo>
                  <a:cubicBezTo>
                    <a:pt x="75" y="169"/>
                    <a:pt x="70" y="171"/>
                    <a:pt x="64" y="171"/>
                  </a:cubicBezTo>
                  <a:close/>
                  <a:moveTo>
                    <a:pt x="84" y="5"/>
                  </a:moveTo>
                  <a:cubicBezTo>
                    <a:pt x="69" y="5"/>
                    <a:pt x="52" y="15"/>
                    <a:pt x="41" y="2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28" y="40"/>
                    <a:pt x="19" y="58"/>
                    <a:pt x="11" y="75"/>
                  </a:cubicBezTo>
                  <a:cubicBezTo>
                    <a:pt x="7" y="82"/>
                    <a:pt x="2" y="91"/>
                    <a:pt x="2" y="101"/>
                  </a:cubicBezTo>
                  <a:cubicBezTo>
                    <a:pt x="2" y="114"/>
                    <a:pt x="11" y="125"/>
                    <a:pt x="20" y="137"/>
                  </a:cubicBezTo>
                  <a:cubicBezTo>
                    <a:pt x="27" y="146"/>
                    <a:pt x="35" y="155"/>
                    <a:pt x="45" y="162"/>
                  </a:cubicBezTo>
                  <a:cubicBezTo>
                    <a:pt x="51" y="166"/>
                    <a:pt x="56" y="168"/>
                    <a:pt x="61" y="168"/>
                  </a:cubicBezTo>
                  <a:cubicBezTo>
                    <a:pt x="67" y="169"/>
                    <a:pt x="74" y="168"/>
                    <a:pt x="79" y="166"/>
                  </a:cubicBezTo>
                  <a:cubicBezTo>
                    <a:pt x="95" y="161"/>
                    <a:pt x="110" y="155"/>
                    <a:pt x="125" y="147"/>
                  </a:cubicBezTo>
                  <a:cubicBezTo>
                    <a:pt x="134" y="141"/>
                    <a:pt x="146" y="133"/>
                    <a:pt x="150" y="122"/>
                  </a:cubicBezTo>
                  <a:cubicBezTo>
                    <a:pt x="157" y="107"/>
                    <a:pt x="151" y="90"/>
                    <a:pt x="146" y="77"/>
                  </a:cubicBezTo>
                  <a:cubicBezTo>
                    <a:pt x="140" y="64"/>
                    <a:pt x="134" y="50"/>
                    <a:pt x="126" y="38"/>
                  </a:cubicBezTo>
                  <a:cubicBezTo>
                    <a:pt x="115" y="19"/>
                    <a:pt x="103" y="9"/>
                    <a:pt x="90" y="6"/>
                  </a:cubicBezTo>
                  <a:cubicBezTo>
                    <a:pt x="88" y="5"/>
                    <a:pt x="86" y="5"/>
                    <a:pt x="84" y="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3759670" y="2580769"/>
              <a:ext cx="326584" cy="345794"/>
            </a:xfrm>
            <a:custGeom>
              <a:avLst/>
              <a:gdLst/>
              <a:ahLst/>
              <a:cxnLst/>
              <a:rect l="l" t="t" r="r" b="b"/>
              <a:pathLst>
                <a:path w="109" h="115" extrusionOk="0">
                  <a:moveTo>
                    <a:pt x="43" y="115"/>
                  </a:moveTo>
                  <a:cubicBezTo>
                    <a:pt x="38" y="115"/>
                    <a:pt x="33" y="114"/>
                    <a:pt x="29" y="112"/>
                  </a:cubicBezTo>
                  <a:cubicBezTo>
                    <a:pt x="24" y="109"/>
                    <a:pt x="20" y="104"/>
                    <a:pt x="17" y="99"/>
                  </a:cubicBezTo>
                  <a:cubicBezTo>
                    <a:pt x="11" y="90"/>
                    <a:pt x="3" y="79"/>
                    <a:pt x="2" y="67"/>
                  </a:cubicBezTo>
                  <a:cubicBezTo>
                    <a:pt x="0" y="52"/>
                    <a:pt x="8" y="39"/>
                    <a:pt x="15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21" y="23"/>
                    <a:pt x="41" y="0"/>
                    <a:pt x="62" y="1"/>
                  </a:cubicBezTo>
                  <a:cubicBezTo>
                    <a:pt x="72" y="1"/>
                    <a:pt x="80" y="7"/>
                    <a:pt x="87" y="18"/>
                  </a:cubicBezTo>
                  <a:cubicBezTo>
                    <a:pt x="95" y="32"/>
                    <a:pt x="101" y="46"/>
                    <a:pt x="105" y="61"/>
                  </a:cubicBezTo>
                  <a:cubicBezTo>
                    <a:pt x="107" y="69"/>
                    <a:pt x="109" y="78"/>
                    <a:pt x="105" y="87"/>
                  </a:cubicBezTo>
                  <a:cubicBezTo>
                    <a:pt x="101" y="96"/>
                    <a:pt x="92" y="103"/>
                    <a:pt x="78" y="108"/>
                  </a:cubicBezTo>
                  <a:cubicBezTo>
                    <a:pt x="69" y="111"/>
                    <a:pt x="61" y="113"/>
                    <a:pt x="53" y="114"/>
                  </a:cubicBezTo>
                  <a:cubicBezTo>
                    <a:pt x="50" y="115"/>
                    <a:pt x="46" y="115"/>
                    <a:pt x="43" y="115"/>
                  </a:cubicBezTo>
                  <a:close/>
                  <a:moveTo>
                    <a:pt x="16" y="32"/>
                  </a:moveTo>
                  <a:cubicBezTo>
                    <a:pt x="10" y="40"/>
                    <a:pt x="3" y="53"/>
                    <a:pt x="4" y="66"/>
                  </a:cubicBezTo>
                  <a:cubicBezTo>
                    <a:pt x="5" y="78"/>
                    <a:pt x="12" y="89"/>
                    <a:pt x="18" y="98"/>
                  </a:cubicBezTo>
                  <a:cubicBezTo>
                    <a:pt x="22" y="102"/>
                    <a:pt x="25" y="107"/>
                    <a:pt x="30" y="110"/>
                  </a:cubicBezTo>
                  <a:cubicBezTo>
                    <a:pt x="37" y="114"/>
                    <a:pt x="45" y="113"/>
                    <a:pt x="52" y="112"/>
                  </a:cubicBezTo>
                  <a:cubicBezTo>
                    <a:pt x="61" y="111"/>
                    <a:pt x="69" y="109"/>
                    <a:pt x="77" y="106"/>
                  </a:cubicBezTo>
                  <a:cubicBezTo>
                    <a:pt x="91" y="101"/>
                    <a:pt x="100" y="95"/>
                    <a:pt x="103" y="86"/>
                  </a:cubicBezTo>
                  <a:cubicBezTo>
                    <a:pt x="106" y="78"/>
                    <a:pt x="105" y="69"/>
                    <a:pt x="103" y="61"/>
                  </a:cubicBezTo>
                  <a:cubicBezTo>
                    <a:pt x="99" y="47"/>
                    <a:pt x="93" y="32"/>
                    <a:pt x="85" y="19"/>
                  </a:cubicBezTo>
                  <a:cubicBezTo>
                    <a:pt x="79" y="9"/>
                    <a:pt x="71" y="3"/>
                    <a:pt x="62" y="3"/>
                  </a:cubicBezTo>
                  <a:cubicBezTo>
                    <a:pt x="62" y="3"/>
                    <a:pt x="61" y="3"/>
                    <a:pt x="60" y="3"/>
                  </a:cubicBezTo>
                  <a:cubicBezTo>
                    <a:pt x="41" y="3"/>
                    <a:pt x="22" y="25"/>
                    <a:pt x="16" y="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3840947" y="2653179"/>
              <a:ext cx="212797" cy="212797"/>
            </a:xfrm>
            <a:custGeom>
              <a:avLst/>
              <a:gdLst/>
              <a:ahLst/>
              <a:cxnLst/>
              <a:rect l="l" t="t" r="r" b="b"/>
              <a:pathLst>
                <a:path w="71" h="71" extrusionOk="0">
                  <a:moveTo>
                    <a:pt x="37" y="71"/>
                  </a:moveTo>
                  <a:cubicBezTo>
                    <a:pt x="32" y="71"/>
                    <a:pt x="27" y="71"/>
                    <a:pt x="22" y="70"/>
                  </a:cubicBezTo>
                  <a:cubicBezTo>
                    <a:pt x="18" y="69"/>
                    <a:pt x="14" y="68"/>
                    <a:pt x="11" y="65"/>
                  </a:cubicBezTo>
                  <a:cubicBezTo>
                    <a:pt x="9" y="63"/>
                    <a:pt x="7" y="60"/>
                    <a:pt x="6" y="57"/>
                  </a:cubicBezTo>
                  <a:cubicBezTo>
                    <a:pt x="3" y="49"/>
                    <a:pt x="0" y="36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7" y="12"/>
                    <a:pt x="15" y="5"/>
                    <a:pt x="25" y="3"/>
                  </a:cubicBezTo>
                  <a:cubicBezTo>
                    <a:pt x="37" y="0"/>
                    <a:pt x="50" y="5"/>
                    <a:pt x="59" y="16"/>
                  </a:cubicBezTo>
                  <a:cubicBezTo>
                    <a:pt x="67" y="25"/>
                    <a:pt x="71" y="39"/>
                    <a:pt x="68" y="51"/>
                  </a:cubicBezTo>
                  <a:cubicBezTo>
                    <a:pt x="67" y="56"/>
                    <a:pt x="64" y="60"/>
                    <a:pt x="62" y="63"/>
                  </a:cubicBezTo>
                  <a:cubicBezTo>
                    <a:pt x="57" y="68"/>
                    <a:pt x="49" y="71"/>
                    <a:pt x="39" y="71"/>
                  </a:cubicBezTo>
                  <a:cubicBezTo>
                    <a:pt x="38" y="71"/>
                    <a:pt x="37" y="71"/>
                    <a:pt x="37" y="71"/>
                  </a:cubicBezTo>
                  <a:close/>
                  <a:moveTo>
                    <a:pt x="31" y="4"/>
                  </a:moveTo>
                  <a:cubicBezTo>
                    <a:pt x="29" y="4"/>
                    <a:pt x="27" y="4"/>
                    <a:pt x="26" y="5"/>
                  </a:cubicBezTo>
                  <a:cubicBezTo>
                    <a:pt x="16" y="7"/>
                    <a:pt x="9" y="13"/>
                    <a:pt x="6" y="24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2" y="36"/>
                    <a:pt x="5" y="48"/>
                    <a:pt x="8" y="57"/>
                  </a:cubicBezTo>
                  <a:cubicBezTo>
                    <a:pt x="9" y="59"/>
                    <a:pt x="10" y="62"/>
                    <a:pt x="12" y="64"/>
                  </a:cubicBezTo>
                  <a:cubicBezTo>
                    <a:pt x="15" y="66"/>
                    <a:pt x="19" y="67"/>
                    <a:pt x="22" y="68"/>
                  </a:cubicBezTo>
                  <a:cubicBezTo>
                    <a:pt x="28" y="69"/>
                    <a:pt x="33" y="69"/>
                    <a:pt x="39" y="69"/>
                  </a:cubicBezTo>
                  <a:cubicBezTo>
                    <a:pt x="49" y="69"/>
                    <a:pt x="56" y="66"/>
                    <a:pt x="60" y="62"/>
                  </a:cubicBezTo>
                  <a:cubicBezTo>
                    <a:pt x="63" y="59"/>
                    <a:pt x="65" y="55"/>
                    <a:pt x="66" y="51"/>
                  </a:cubicBezTo>
                  <a:cubicBezTo>
                    <a:pt x="69" y="39"/>
                    <a:pt x="66" y="26"/>
                    <a:pt x="58" y="17"/>
                  </a:cubicBezTo>
                  <a:cubicBezTo>
                    <a:pt x="51" y="9"/>
                    <a:pt x="41" y="4"/>
                    <a:pt x="31" y="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" name="Google Shape;153;p9"/>
          <p:cNvGrpSpPr/>
          <p:nvPr/>
        </p:nvGrpSpPr>
        <p:grpSpPr>
          <a:xfrm flipH="1">
            <a:off x="72" y="0"/>
            <a:ext cx="9143925" cy="5137350"/>
            <a:chOff x="0" y="0"/>
            <a:chExt cx="9143925" cy="5137350"/>
          </a:xfrm>
        </p:grpSpPr>
        <p:sp>
          <p:nvSpPr>
            <p:cNvPr id="154" name="Google Shape;154;p9"/>
            <p:cNvSpPr/>
            <p:nvPr/>
          </p:nvSpPr>
          <p:spPr>
            <a:xfrm>
              <a:off x="8817825" y="2571750"/>
              <a:ext cx="326100" cy="2565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ay"/>
                <a:ea typeface="Cambay"/>
                <a:cs typeface="Cambay"/>
                <a:sym typeface="Cambay"/>
              </a:endParaRPr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0" y="0"/>
              <a:ext cx="326100" cy="256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ay"/>
                <a:ea typeface="Cambay"/>
                <a:cs typeface="Cambay"/>
                <a:sym typeface="Cambay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push dir="u"/>
      </p:transition>
    </mc:Choice>
    <mc:Fallback>
      <p:transition spd="med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push dir="u"/>
      </p:transition>
    </mc:Choice>
    <mc:Fallback>
      <p:transition spd="med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" name="Google Shape;333;p20"/>
          <p:cNvGrpSpPr/>
          <p:nvPr/>
        </p:nvGrpSpPr>
        <p:grpSpPr>
          <a:xfrm flipH="1">
            <a:off x="45" y="-803"/>
            <a:ext cx="9143925" cy="5137350"/>
            <a:chOff x="0" y="0"/>
            <a:chExt cx="9143925" cy="5137350"/>
          </a:xfrm>
        </p:grpSpPr>
        <p:sp>
          <p:nvSpPr>
            <p:cNvPr id="334" name="Google Shape;334;p20"/>
            <p:cNvSpPr/>
            <p:nvPr/>
          </p:nvSpPr>
          <p:spPr>
            <a:xfrm>
              <a:off x="8817825" y="2571750"/>
              <a:ext cx="326100" cy="2565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ay"/>
                <a:ea typeface="Cambay"/>
                <a:cs typeface="Cambay"/>
                <a:sym typeface="Cambay"/>
              </a:endParaRPr>
            </a:p>
          </p:txBody>
        </p:sp>
        <p:sp>
          <p:nvSpPr>
            <p:cNvPr id="335" name="Google Shape;335;p20"/>
            <p:cNvSpPr/>
            <p:nvPr/>
          </p:nvSpPr>
          <p:spPr>
            <a:xfrm>
              <a:off x="0" y="0"/>
              <a:ext cx="326100" cy="256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ay"/>
                <a:ea typeface="Cambay"/>
                <a:cs typeface="Cambay"/>
                <a:sym typeface="Cambay"/>
              </a:endParaRPr>
            </a:p>
          </p:txBody>
        </p:sp>
      </p:grpSp>
      <p:grpSp>
        <p:nvGrpSpPr>
          <p:cNvPr id="336" name="Google Shape;336;p20"/>
          <p:cNvGrpSpPr/>
          <p:nvPr/>
        </p:nvGrpSpPr>
        <p:grpSpPr>
          <a:xfrm rot="10800000">
            <a:off x="-518964" y="-39571"/>
            <a:ext cx="9960961" cy="5215696"/>
            <a:chOff x="-288839" y="-39571"/>
            <a:chExt cx="9960961" cy="5215696"/>
          </a:xfrm>
        </p:grpSpPr>
        <p:grpSp>
          <p:nvGrpSpPr>
            <p:cNvPr id="337" name="Google Shape;337;p20"/>
            <p:cNvGrpSpPr/>
            <p:nvPr/>
          </p:nvGrpSpPr>
          <p:grpSpPr>
            <a:xfrm rot="10800000" flipH="1">
              <a:off x="8422586" y="4028593"/>
              <a:ext cx="1249536" cy="1147532"/>
              <a:chOff x="3447864" y="2257141"/>
              <a:chExt cx="1013740" cy="930985"/>
            </a:xfrm>
          </p:grpSpPr>
          <p:sp>
            <p:nvSpPr>
              <p:cNvPr id="338" name="Google Shape;338;p20"/>
              <p:cNvSpPr/>
              <p:nvPr/>
            </p:nvSpPr>
            <p:spPr>
              <a:xfrm>
                <a:off x="3447864" y="2257141"/>
                <a:ext cx="1013740" cy="930985"/>
              </a:xfrm>
              <a:custGeom>
                <a:avLst/>
                <a:gdLst/>
                <a:ahLst/>
                <a:cxnLst/>
                <a:rect l="l" t="t" r="r" b="b"/>
                <a:pathLst>
                  <a:path w="338" h="310" extrusionOk="0">
                    <a:moveTo>
                      <a:pt x="206" y="309"/>
                    </a:moveTo>
                    <a:cubicBezTo>
                      <a:pt x="164" y="309"/>
                      <a:pt x="122" y="295"/>
                      <a:pt x="85" y="282"/>
                    </a:cubicBezTo>
                    <a:cubicBezTo>
                      <a:pt x="57" y="273"/>
                      <a:pt x="57" y="273"/>
                      <a:pt x="57" y="273"/>
                    </a:cubicBezTo>
                    <a:cubicBezTo>
                      <a:pt x="48" y="270"/>
                      <a:pt x="38" y="267"/>
                      <a:pt x="31" y="260"/>
                    </a:cubicBezTo>
                    <a:cubicBezTo>
                      <a:pt x="20" y="249"/>
                      <a:pt x="17" y="234"/>
                      <a:pt x="15" y="218"/>
                    </a:cubicBezTo>
                    <a:cubicBezTo>
                      <a:pt x="6" y="157"/>
                      <a:pt x="6" y="157"/>
                      <a:pt x="6" y="157"/>
                    </a:cubicBezTo>
                    <a:cubicBezTo>
                      <a:pt x="3" y="140"/>
                      <a:pt x="0" y="119"/>
                      <a:pt x="7" y="101"/>
                    </a:cubicBezTo>
                    <a:cubicBezTo>
                      <a:pt x="14" y="84"/>
                      <a:pt x="28" y="72"/>
                      <a:pt x="40" y="63"/>
                    </a:cubicBezTo>
                    <a:cubicBezTo>
                      <a:pt x="40" y="63"/>
                      <a:pt x="40" y="63"/>
                      <a:pt x="40" y="63"/>
                    </a:cubicBezTo>
                    <a:cubicBezTo>
                      <a:pt x="61" y="47"/>
                      <a:pt x="84" y="34"/>
                      <a:pt x="108" y="23"/>
                    </a:cubicBezTo>
                    <a:cubicBezTo>
                      <a:pt x="128" y="15"/>
                      <a:pt x="156" y="3"/>
                      <a:pt x="180" y="2"/>
                    </a:cubicBezTo>
                    <a:cubicBezTo>
                      <a:pt x="194" y="1"/>
                      <a:pt x="211" y="0"/>
                      <a:pt x="226" y="5"/>
                    </a:cubicBezTo>
                    <a:cubicBezTo>
                      <a:pt x="243" y="11"/>
                      <a:pt x="258" y="23"/>
                      <a:pt x="274" y="43"/>
                    </a:cubicBezTo>
                    <a:cubicBezTo>
                      <a:pt x="294" y="67"/>
                      <a:pt x="311" y="97"/>
                      <a:pt x="327" y="136"/>
                    </a:cubicBezTo>
                    <a:cubicBezTo>
                      <a:pt x="333" y="149"/>
                      <a:pt x="338" y="163"/>
                      <a:pt x="337" y="177"/>
                    </a:cubicBezTo>
                    <a:cubicBezTo>
                      <a:pt x="336" y="194"/>
                      <a:pt x="327" y="208"/>
                      <a:pt x="319" y="221"/>
                    </a:cubicBezTo>
                    <a:cubicBezTo>
                      <a:pt x="305" y="244"/>
                      <a:pt x="305" y="244"/>
                      <a:pt x="305" y="244"/>
                    </a:cubicBezTo>
                    <a:cubicBezTo>
                      <a:pt x="293" y="264"/>
                      <a:pt x="279" y="288"/>
                      <a:pt x="256" y="300"/>
                    </a:cubicBezTo>
                    <a:cubicBezTo>
                      <a:pt x="246" y="305"/>
                      <a:pt x="234" y="307"/>
                      <a:pt x="219" y="309"/>
                    </a:cubicBezTo>
                    <a:cubicBezTo>
                      <a:pt x="215" y="309"/>
                      <a:pt x="210" y="309"/>
                      <a:pt x="206" y="309"/>
                    </a:cubicBezTo>
                    <a:close/>
                    <a:moveTo>
                      <a:pt x="41" y="64"/>
                    </a:moveTo>
                    <a:cubicBezTo>
                      <a:pt x="41" y="64"/>
                      <a:pt x="41" y="64"/>
                      <a:pt x="41" y="64"/>
                    </a:cubicBezTo>
                    <a:cubicBezTo>
                      <a:pt x="29" y="74"/>
                      <a:pt x="15" y="85"/>
                      <a:pt x="9" y="101"/>
                    </a:cubicBezTo>
                    <a:cubicBezTo>
                      <a:pt x="2" y="119"/>
                      <a:pt x="5" y="139"/>
                      <a:pt x="8" y="156"/>
                    </a:cubicBezTo>
                    <a:cubicBezTo>
                      <a:pt x="17" y="217"/>
                      <a:pt x="17" y="217"/>
                      <a:pt x="17" y="217"/>
                    </a:cubicBezTo>
                    <a:cubicBezTo>
                      <a:pt x="19" y="233"/>
                      <a:pt x="22" y="248"/>
                      <a:pt x="32" y="258"/>
                    </a:cubicBezTo>
                    <a:cubicBezTo>
                      <a:pt x="39" y="265"/>
                      <a:pt x="49" y="268"/>
                      <a:pt x="58" y="271"/>
                    </a:cubicBezTo>
                    <a:cubicBezTo>
                      <a:pt x="86" y="281"/>
                      <a:pt x="86" y="281"/>
                      <a:pt x="86" y="281"/>
                    </a:cubicBezTo>
                    <a:cubicBezTo>
                      <a:pt x="127" y="294"/>
                      <a:pt x="173" y="310"/>
                      <a:pt x="219" y="307"/>
                    </a:cubicBezTo>
                    <a:cubicBezTo>
                      <a:pt x="234" y="305"/>
                      <a:pt x="245" y="303"/>
                      <a:pt x="255" y="298"/>
                    </a:cubicBezTo>
                    <a:cubicBezTo>
                      <a:pt x="277" y="287"/>
                      <a:pt x="292" y="263"/>
                      <a:pt x="303" y="243"/>
                    </a:cubicBezTo>
                    <a:cubicBezTo>
                      <a:pt x="317" y="220"/>
                      <a:pt x="317" y="220"/>
                      <a:pt x="317" y="220"/>
                    </a:cubicBezTo>
                    <a:cubicBezTo>
                      <a:pt x="325" y="207"/>
                      <a:pt x="334" y="193"/>
                      <a:pt x="335" y="177"/>
                    </a:cubicBezTo>
                    <a:cubicBezTo>
                      <a:pt x="336" y="163"/>
                      <a:pt x="331" y="150"/>
                      <a:pt x="325" y="137"/>
                    </a:cubicBezTo>
                    <a:cubicBezTo>
                      <a:pt x="309" y="98"/>
                      <a:pt x="292" y="69"/>
                      <a:pt x="273" y="44"/>
                    </a:cubicBezTo>
                    <a:cubicBezTo>
                      <a:pt x="257" y="24"/>
                      <a:pt x="242" y="12"/>
                      <a:pt x="225" y="7"/>
                    </a:cubicBezTo>
                    <a:cubicBezTo>
                      <a:pt x="211" y="3"/>
                      <a:pt x="195" y="3"/>
                      <a:pt x="180" y="4"/>
                    </a:cubicBezTo>
                    <a:cubicBezTo>
                      <a:pt x="156" y="5"/>
                      <a:pt x="129" y="16"/>
                      <a:pt x="109" y="25"/>
                    </a:cubicBezTo>
                    <a:cubicBezTo>
                      <a:pt x="85" y="35"/>
                      <a:pt x="62" y="49"/>
                      <a:pt x="41" y="6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20"/>
              <p:cNvSpPr/>
              <p:nvPr/>
            </p:nvSpPr>
            <p:spPr>
              <a:xfrm>
                <a:off x="3573473" y="2350240"/>
                <a:ext cx="768432" cy="744788"/>
              </a:xfrm>
              <a:custGeom>
                <a:avLst/>
                <a:gdLst/>
                <a:ahLst/>
                <a:cxnLst/>
                <a:rect l="l" t="t" r="r" b="b"/>
                <a:pathLst>
                  <a:path w="256" h="248" extrusionOk="0">
                    <a:moveTo>
                      <a:pt x="146" y="246"/>
                    </a:moveTo>
                    <a:cubicBezTo>
                      <a:pt x="139" y="246"/>
                      <a:pt x="131" y="246"/>
                      <a:pt x="124" y="244"/>
                    </a:cubicBezTo>
                    <a:cubicBezTo>
                      <a:pt x="94" y="239"/>
                      <a:pt x="66" y="225"/>
                      <a:pt x="41" y="211"/>
                    </a:cubicBezTo>
                    <a:cubicBezTo>
                      <a:pt x="28" y="203"/>
                      <a:pt x="15" y="196"/>
                      <a:pt x="9" y="183"/>
                    </a:cubicBezTo>
                    <a:cubicBezTo>
                      <a:pt x="5" y="176"/>
                      <a:pt x="4" y="168"/>
                      <a:pt x="4" y="160"/>
                    </a:cubicBezTo>
                    <a:cubicBezTo>
                      <a:pt x="2" y="148"/>
                      <a:pt x="1" y="135"/>
                      <a:pt x="1" y="122"/>
                    </a:cubicBezTo>
                    <a:cubicBezTo>
                      <a:pt x="0" y="106"/>
                      <a:pt x="0" y="89"/>
                      <a:pt x="4" y="73"/>
                    </a:cubicBezTo>
                    <a:cubicBezTo>
                      <a:pt x="7" y="60"/>
                      <a:pt x="13" y="42"/>
                      <a:pt x="28" y="29"/>
                    </a:cubicBezTo>
                    <a:cubicBezTo>
                      <a:pt x="29" y="30"/>
                      <a:pt x="29" y="30"/>
                      <a:pt x="29" y="30"/>
                    </a:cubicBezTo>
                    <a:cubicBezTo>
                      <a:pt x="28" y="29"/>
                      <a:pt x="28" y="29"/>
                      <a:pt x="28" y="29"/>
                    </a:cubicBezTo>
                    <a:cubicBezTo>
                      <a:pt x="48" y="12"/>
                      <a:pt x="75" y="2"/>
                      <a:pt x="109" y="0"/>
                    </a:cubicBezTo>
                    <a:cubicBezTo>
                      <a:pt x="122" y="0"/>
                      <a:pt x="133" y="1"/>
                      <a:pt x="143" y="3"/>
                    </a:cubicBezTo>
                    <a:cubicBezTo>
                      <a:pt x="161" y="8"/>
                      <a:pt x="179" y="18"/>
                      <a:pt x="195" y="34"/>
                    </a:cubicBezTo>
                    <a:cubicBezTo>
                      <a:pt x="210" y="50"/>
                      <a:pt x="222" y="68"/>
                      <a:pt x="232" y="84"/>
                    </a:cubicBezTo>
                    <a:cubicBezTo>
                      <a:pt x="244" y="105"/>
                      <a:pt x="256" y="128"/>
                      <a:pt x="253" y="153"/>
                    </a:cubicBezTo>
                    <a:cubicBezTo>
                      <a:pt x="250" y="170"/>
                      <a:pt x="241" y="185"/>
                      <a:pt x="232" y="198"/>
                    </a:cubicBezTo>
                    <a:cubicBezTo>
                      <a:pt x="226" y="207"/>
                      <a:pt x="219" y="217"/>
                      <a:pt x="209" y="225"/>
                    </a:cubicBezTo>
                    <a:cubicBezTo>
                      <a:pt x="193" y="239"/>
                      <a:pt x="171" y="246"/>
                      <a:pt x="146" y="246"/>
                    </a:cubicBezTo>
                    <a:close/>
                    <a:moveTo>
                      <a:pt x="29" y="31"/>
                    </a:moveTo>
                    <a:cubicBezTo>
                      <a:pt x="15" y="43"/>
                      <a:pt x="8" y="61"/>
                      <a:pt x="6" y="73"/>
                    </a:cubicBezTo>
                    <a:cubicBezTo>
                      <a:pt x="2" y="90"/>
                      <a:pt x="2" y="106"/>
                      <a:pt x="3" y="122"/>
                    </a:cubicBezTo>
                    <a:cubicBezTo>
                      <a:pt x="3" y="135"/>
                      <a:pt x="4" y="147"/>
                      <a:pt x="5" y="160"/>
                    </a:cubicBezTo>
                    <a:cubicBezTo>
                      <a:pt x="6" y="168"/>
                      <a:pt x="7" y="175"/>
                      <a:pt x="11" y="182"/>
                    </a:cubicBezTo>
                    <a:cubicBezTo>
                      <a:pt x="17" y="194"/>
                      <a:pt x="29" y="202"/>
                      <a:pt x="42" y="209"/>
                    </a:cubicBezTo>
                    <a:cubicBezTo>
                      <a:pt x="67" y="223"/>
                      <a:pt x="94" y="237"/>
                      <a:pt x="124" y="242"/>
                    </a:cubicBezTo>
                    <a:cubicBezTo>
                      <a:pt x="156" y="248"/>
                      <a:pt x="188" y="241"/>
                      <a:pt x="208" y="223"/>
                    </a:cubicBezTo>
                    <a:cubicBezTo>
                      <a:pt x="217" y="216"/>
                      <a:pt x="224" y="206"/>
                      <a:pt x="230" y="197"/>
                    </a:cubicBezTo>
                    <a:cubicBezTo>
                      <a:pt x="239" y="184"/>
                      <a:pt x="248" y="169"/>
                      <a:pt x="251" y="152"/>
                    </a:cubicBezTo>
                    <a:cubicBezTo>
                      <a:pt x="254" y="129"/>
                      <a:pt x="242" y="106"/>
                      <a:pt x="230" y="85"/>
                    </a:cubicBezTo>
                    <a:cubicBezTo>
                      <a:pt x="220" y="69"/>
                      <a:pt x="209" y="51"/>
                      <a:pt x="194" y="36"/>
                    </a:cubicBezTo>
                    <a:cubicBezTo>
                      <a:pt x="178" y="20"/>
                      <a:pt x="161" y="9"/>
                      <a:pt x="143" y="5"/>
                    </a:cubicBezTo>
                    <a:cubicBezTo>
                      <a:pt x="133" y="2"/>
                      <a:pt x="122" y="2"/>
                      <a:pt x="109" y="2"/>
                    </a:cubicBezTo>
                    <a:cubicBezTo>
                      <a:pt x="76" y="4"/>
                      <a:pt x="49" y="13"/>
                      <a:pt x="29" y="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20"/>
              <p:cNvSpPr/>
              <p:nvPr/>
            </p:nvSpPr>
            <p:spPr>
              <a:xfrm>
                <a:off x="3631106" y="2391617"/>
                <a:ext cx="629523" cy="636912"/>
              </a:xfrm>
              <a:custGeom>
                <a:avLst/>
                <a:gdLst/>
                <a:ahLst/>
                <a:cxnLst/>
                <a:rect l="l" t="t" r="r" b="b"/>
                <a:pathLst>
                  <a:path w="210" h="212" extrusionOk="0">
                    <a:moveTo>
                      <a:pt x="104" y="212"/>
                    </a:moveTo>
                    <a:cubicBezTo>
                      <a:pt x="87" y="212"/>
                      <a:pt x="69" y="206"/>
                      <a:pt x="53" y="193"/>
                    </a:cubicBezTo>
                    <a:cubicBezTo>
                      <a:pt x="36" y="181"/>
                      <a:pt x="23" y="166"/>
                      <a:pt x="10" y="150"/>
                    </a:cubicBezTo>
                    <a:cubicBezTo>
                      <a:pt x="7" y="146"/>
                      <a:pt x="3" y="142"/>
                      <a:pt x="2" y="137"/>
                    </a:cubicBezTo>
                    <a:cubicBezTo>
                      <a:pt x="0" y="132"/>
                      <a:pt x="0" y="128"/>
                      <a:pt x="1" y="123"/>
                    </a:cubicBezTo>
                    <a:cubicBezTo>
                      <a:pt x="2" y="96"/>
                      <a:pt x="6" y="69"/>
                      <a:pt x="13" y="43"/>
                    </a:cubicBezTo>
                    <a:cubicBezTo>
                      <a:pt x="24" y="4"/>
                      <a:pt x="56" y="0"/>
                      <a:pt x="86" y="2"/>
                    </a:cubicBezTo>
                    <a:cubicBezTo>
                      <a:pt x="102" y="3"/>
                      <a:pt x="119" y="5"/>
                      <a:pt x="133" y="13"/>
                    </a:cubicBezTo>
                    <a:cubicBezTo>
                      <a:pt x="142" y="18"/>
                      <a:pt x="149" y="26"/>
                      <a:pt x="156" y="34"/>
                    </a:cubicBezTo>
                    <a:cubicBezTo>
                      <a:pt x="166" y="46"/>
                      <a:pt x="176" y="58"/>
                      <a:pt x="186" y="70"/>
                    </a:cubicBezTo>
                    <a:cubicBezTo>
                      <a:pt x="194" y="81"/>
                      <a:pt x="205" y="94"/>
                      <a:pt x="207" y="109"/>
                    </a:cubicBezTo>
                    <a:cubicBezTo>
                      <a:pt x="210" y="132"/>
                      <a:pt x="194" y="152"/>
                      <a:pt x="180" y="168"/>
                    </a:cubicBezTo>
                    <a:cubicBezTo>
                      <a:pt x="163" y="187"/>
                      <a:pt x="139" y="210"/>
                      <a:pt x="109" y="212"/>
                    </a:cubicBezTo>
                    <a:cubicBezTo>
                      <a:pt x="108" y="212"/>
                      <a:pt x="106" y="212"/>
                      <a:pt x="104" y="212"/>
                    </a:cubicBezTo>
                    <a:close/>
                    <a:moveTo>
                      <a:pt x="75" y="4"/>
                    </a:moveTo>
                    <a:cubicBezTo>
                      <a:pt x="49" y="4"/>
                      <a:pt x="24" y="10"/>
                      <a:pt x="15" y="44"/>
                    </a:cubicBezTo>
                    <a:cubicBezTo>
                      <a:pt x="15" y="44"/>
                      <a:pt x="15" y="44"/>
                      <a:pt x="15" y="44"/>
                    </a:cubicBezTo>
                    <a:cubicBezTo>
                      <a:pt x="8" y="70"/>
                      <a:pt x="4" y="96"/>
                      <a:pt x="3" y="123"/>
                    </a:cubicBezTo>
                    <a:cubicBezTo>
                      <a:pt x="2" y="128"/>
                      <a:pt x="2" y="132"/>
                      <a:pt x="4" y="136"/>
                    </a:cubicBezTo>
                    <a:cubicBezTo>
                      <a:pt x="5" y="141"/>
                      <a:pt x="9" y="145"/>
                      <a:pt x="12" y="149"/>
                    </a:cubicBezTo>
                    <a:cubicBezTo>
                      <a:pt x="25" y="164"/>
                      <a:pt x="38" y="180"/>
                      <a:pt x="54" y="192"/>
                    </a:cubicBezTo>
                    <a:cubicBezTo>
                      <a:pt x="72" y="205"/>
                      <a:pt x="91" y="211"/>
                      <a:pt x="109" y="210"/>
                    </a:cubicBezTo>
                    <a:cubicBezTo>
                      <a:pt x="138" y="208"/>
                      <a:pt x="162" y="186"/>
                      <a:pt x="179" y="167"/>
                    </a:cubicBezTo>
                    <a:cubicBezTo>
                      <a:pt x="192" y="151"/>
                      <a:pt x="208" y="131"/>
                      <a:pt x="205" y="109"/>
                    </a:cubicBezTo>
                    <a:cubicBezTo>
                      <a:pt x="203" y="95"/>
                      <a:pt x="192" y="82"/>
                      <a:pt x="184" y="72"/>
                    </a:cubicBezTo>
                    <a:cubicBezTo>
                      <a:pt x="174" y="59"/>
                      <a:pt x="164" y="47"/>
                      <a:pt x="154" y="35"/>
                    </a:cubicBezTo>
                    <a:cubicBezTo>
                      <a:pt x="148" y="28"/>
                      <a:pt x="141" y="20"/>
                      <a:pt x="132" y="15"/>
                    </a:cubicBezTo>
                    <a:cubicBezTo>
                      <a:pt x="118" y="6"/>
                      <a:pt x="102" y="5"/>
                      <a:pt x="86" y="4"/>
                    </a:cubicBezTo>
                    <a:cubicBezTo>
                      <a:pt x="82" y="4"/>
                      <a:pt x="79" y="4"/>
                      <a:pt x="75" y="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20"/>
              <p:cNvSpPr/>
              <p:nvPr/>
            </p:nvSpPr>
            <p:spPr>
              <a:xfrm>
                <a:off x="3684305" y="2466982"/>
                <a:ext cx="477314" cy="512781"/>
              </a:xfrm>
              <a:custGeom>
                <a:avLst/>
                <a:gdLst/>
                <a:ahLst/>
                <a:cxnLst/>
                <a:rect l="l" t="t" r="r" b="b"/>
                <a:pathLst>
                  <a:path w="159" h="171" extrusionOk="0">
                    <a:moveTo>
                      <a:pt x="64" y="171"/>
                    </a:moveTo>
                    <a:cubicBezTo>
                      <a:pt x="63" y="171"/>
                      <a:pt x="62" y="171"/>
                      <a:pt x="61" y="170"/>
                    </a:cubicBezTo>
                    <a:cubicBezTo>
                      <a:pt x="56" y="170"/>
                      <a:pt x="50" y="168"/>
                      <a:pt x="44" y="164"/>
                    </a:cubicBezTo>
                    <a:cubicBezTo>
                      <a:pt x="34" y="157"/>
                      <a:pt x="26" y="147"/>
                      <a:pt x="19" y="138"/>
                    </a:cubicBezTo>
                    <a:cubicBezTo>
                      <a:pt x="9" y="126"/>
                      <a:pt x="0" y="115"/>
                      <a:pt x="0" y="101"/>
                    </a:cubicBezTo>
                    <a:cubicBezTo>
                      <a:pt x="0" y="91"/>
                      <a:pt x="5" y="82"/>
                      <a:pt x="9" y="74"/>
                    </a:cubicBezTo>
                    <a:cubicBezTo>
                      <a:pt x="18" y="57"/>
                      <a:pt x="26" y="39"/>
                      <a:pt x="40" y="25"/>
                    </a:cubicBezTo>
                    <a:cubicBezTo>
                      <a:pt x="40" y="25"/>
                      <a:pt x="40" y="25"/>
                      <a:pt x="40" y="25"/>
                    </a:cubicBezTo>
                    <a:cubicBezTo>
                      <a:pt x="52" y="13"/>
                      <a:pt x="72" y="0"/>
                      <a:pt x="90" y="4"/>
                    </a:cubicBezTo>
                    <a:cubicBezTo>
                      <a:pt x="104" y="7"/>
                      <a:pt x="117" y="18"/>
                      <a:pt x="128" y="36"/>
                    </a:cubicBezTo>
                    <a:cubicBezTo>
                      <a:pt x="135" y="49"/>
                      <a:pt x="142" y="63"/>
                      <a:pt x="148" y="77"/>
                    </a:cubicBezTo>
                    <a:cubicBezTo>
                      <a:pt x="153" y="90"/>
                      <a:pt x="159" y="107"/>
                      <a:pt x="152" y="123"/>
                    </a:cubicBezTo>
                    <a:cubicBezTo>
                      <a:pt x="147" y="135"/>
                      <a:pt x="135" y="143"/>
                      <a:pt x="126" y="148"/>
                    </a:cubicBezTo>
                    <a:cubicBezTo>
                      <a:pt x="111" y="157"/>
                      <a:pt x="96" y="163"/>
                      <a:pt x="80" y="168"/>
                    </a:cubicBezTo>
                    <a:cubicBezTo>
                      <a:pt x="75" y="169"/>
                      <a:pt x="70" y="171"/>
                      <a:pt x="64" y="171"/>
                    </a:cubicBezTo>
                    <a:close/>
                    <a:moveTo>
                      <a:pt x="84" y="5"/>
                    </a:moveTo>
                    <a:cubicBezTo>
                      <a:pt x="69" y="5"/>
                      <a:pt x="52" y="15"/>
                      <a:pt x="41" y="27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28" y="40"/>
                      <a:pt x="19" y="58"/>
                      <a:pt x="11" y="75"/>
                    </a:cubicBezTo>
                    <a:cubicBezTo>
                      <a:pt x="7" y="82"/>
                      <a:pt x="2" y="91"/>
                      <a:pt x="2" y="101"/>
                    </a:cubicBezTo>
                    <a:cubicBezTo>
                      <a:pt x="2" y="114"/>
                      <a:pt x="11" y="125"/>
                      <a:pt x="20" y="137"/>
                    </a:cubicBezTo>
                    <a:cubicBezTo>
                      <a:pt x="27" y="146"/>
                      <a:pt x="35" y="155"/>
                      <a:pt x="45" y="162"/>
                    </a:cubicBezTo>
                    <a:cubicBezTo>
                      <a:pt x="51" y="166"/>
                      <a:pt x="56" y="168"/>
                      <a:pt x="61" y="168"/>
                    </a:cubicBezTo>
                    <a:cubicBezTo>
                      <a:pt x="67" y="169"/>
                      <a:pt x="74" y="168"/>
                      <a:pt x="79" y="166"/>
                    </a:cubicBezTo>
                    <a:cubicBezTo>
                      <a:pt x="95" y="161"/>
                      <a:pt x="110" y="155"/>
                      <a:pt x="125" y="147"/>
                    </a:cubicBezTo>
                    <a:cubicBezTo>
                      <a:pt x="134" y="141"/>
                      <a:pt x="146" y="133"/>
                      <a:pt x="150" y="122"/>
                    </a:cubicBezTo>
                    <a:cubicBezTo>
                      <a:pt x="157" y="107"/>
                      <a:pt x="151" y="90"/>
                      <a:pt x="146" y="77"/>
                    </a:cubicBezTo>
                    <a:cubicBezTo>
                      <a:pt x="140" y="64"/>
                      <a:pt x="134" y="50"/>
                      <a:pt x="126" y="38"/>
                    </a:cubicBezTo>
                    <a:cubicBezTo>
                      <a:pt x="115" y="19"/>
                      <a:pt x="103" y="9"/>
                      <a:pt x="90" y="6"/>
                    </a:cubicBezTo>
                    <a:cubicBezTo>
                      <a:pt x="88" y="5"/>
                      <a:pt x="86" y="5"/>
                      <a:pt x="84" y="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20"/>
              <p:cNvSpPr/>
              <p:nvPr/>
            </p:nvSpPr>
            <p:spPr>
              <a:xfrm>
                <a:off x="3759670" y="2580769"/>
                <a:ext cx="326584" cy="345794"/>
              </a:xfrm>
              <a:custGeom>
                <a:avLst/>
                <a:gdLst/>
                <a:ahLst/>
                <a:cxnLst/>
                <a:rect l="l" t="t" r="r" b="b"/>
                <a:pathLst>
                  <a:path w="109" h="115" extrusionOk="0">
                    <a:moveTo>
                      <a:pt x="43" y="115"/>
                    </a:moveTo>
                    <a:cubicBezTo>
                      <a:pt x="38" y="115"/>
                      <a:pt x="33" y="114"/>
                      <a:pt x="29" y="112"/>
                    </a:cubicBezTo>
                    <a:cubicBezTo>
                      <a:pt x="24" y="109"/>
                      <a:pt x="20" y="104"/>
                      <a:pt x="17" y="99"/>
                    </a:cubicBezTo>
                    <a:cubicBezTo>
                      <a:pt x="11" y="90"/>
                      <a:pt x="3" y="79"/>
                      <a:pt x="2" y="67"/>
                    </a:cubicBezTo>
                    <a:cubicBezTo>
                      <a:pt x="0" y="52"/>
                      <a:pt x="8" y="39"/>
                      <a:pt x="15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21" y="23"/>
                      <a:pt x="41" y="0"/>
                      <a:pt x="62" y="1"/>
                    </a:cubicBezTo>
                    <a:cubicBezTo>
                      <a:pt x="72" y="1"/>
                      <a:pt x="80" y="7"/>
                      <a:pt x="87" y="18"/>
                    </a:cubicBezTo>
                    <a:cubicBezTo>
                      <a:pt x="95" y="32"/>
                      <a:pt x="101" y="46"/>
                      <a:pt x="105" y="61"/>
                    </a:cubicBezTo>
                    <a:cubicBezTo>
                      <a:pt x="107" y="69"/>
                      <a:pt x="109" y="78"/>
                      <a:pt x="105" y="87"/>
                    </a:cubicBezTo>
                    <a:cubicBezTo>
                      <a:pt x="101" y="96"/>
                      <a:pt x="92" y="103"/>
                      <a:pt x="78" y="108"/>
                    </a:cubicBezTo>
                    <a:cubicBezTo>
                      <a:pt x="69" y="111"/>
                      <a:pt x="61" y="113"/>
                      <a:pt x="53" y="114"/>
                    </a:cubicBezTo>
                    <a:cubicBezTo>
                      <a:pt x="50" y="115"/>
                      <a:pt x="46" y="115"/>
                      <a:pt x="43" y="115"/>
                    </a:cubicBezTo>
                    <a:close/>
                    <a:moveTo>
                      <a:pt x="16" y="32"/>
                    </a:moveTo>
                    <a:cubicBezTo>
                      <a:pt x="10" y="40"/>
                      <a:pt x="3" y="53"/>
                      <a:pt x="4" y="66"/>
                    </a:cubicBezTo>
                    <a:cubicBezTo>
                      <a:pt x="5" y="78"/>
                      <a:pt x="12" y="89"/>
                      <a:pt x="18" y="98"/>
                    </a:cubicBezTo>
                    <a:cubicBezTo>
                      <a:pt x="22" y="102"/>
                      <a:pt x="25" y="107"/>
                      <a:pt x="30" y="110"/>
                    </a:cubicBezTo>
                    <a:cubicBezTo>
                      <a:pt x="37" y="114"/>
                      <a:pt x="45" y="113"/>
                      <a:pt x="52" y="112"/>
                    </a:cubicBezTo>
                    <a:cubicBezTo>
                      <a:pt x="61" y="111"/>
                      <a:pt x="69" y="109"/>
                      <a:pt x="77" y="106"/>
                    </a:cubicBezTo>
                    <a:cubicBezTo>
                      <a:pt x="91" y="101"/>
                      <a:pt x="100" y="95"/>
                      <a:pt x="103" y="86"/>
                    </a:cubicBezTo>
                    <a:cubicBezTo>
                      <a:pt x="106" y="78"/>
                      <a:pt x="105" y="69"/>
                      <a:pt x="103" y="61"/>
                    </a:cubicBezTo>
                    <a:cubicBezTo>
                      <a:pt x="99" y="47"/>
                      <a:pt x="93" y="32"/>
                      <a:pt x="85" y="19"/>
                    </a:cubicBezTo>
                    <a:cubicBezTo>
                      <a:pt x="79" y="9"/>
                      <a:pt x="71" y="3"/>
                      <a:pt x="62" y="3"/>
                    </a:cubicBezTo>
                    <a:cubicBezTo>
                      <a:pt x="62" y="3"/>
                      <a:pt x="61" y="3"/>
                      <a:pt x="60" y="3"/>
                    </a:cubicBezTo>
                    <a:cubicBezTo>
                      <a:pt x="41" y="3"/>
                      <a:pt x="22" y="25"/>
                      <a:pt x="16" y="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0"/>
              <p:cNvSpPr/>
              <p:nvPr/>
            </p:nvSpPr>
            <p:spPr>
              <a:xfrm>
                <a:off x="3840947" y="2653179"/>
                <a:ext cx="212797" cy="212797"/>
              </a:xfrm>
              <a:custGeom>
                <a:avLst/>
                <a:gdLst/>
                <a:ahLst/>
                <a:cxnLst/>
                <a:rect l="l" t="t" r="r" b="b"/>
                <a:pathLst>
                  <a:path w="71" h="71" extrusionOk="0">
                    <a:moveTo>
                      <a:pt x="37" y="71"/>
                    </a:moveTo>
                    <a:cubicBezTo>
                      <a:pt x="32" y="71"/>
                      <a:pt x="27" y="71"/>
                      <a:pt x="22" y="70"/>
                    </a:cubicBezTo>
                    <a:cubicBezTo>
                      <a:pt x="18" y="69"/>
                      <a:pt x="14" y="68"/>
                      <a:pt x="11" y="65"/>
                    </a:cubicBezTo>
                    <a:cubicBezTo>
                      <a:pt x="9" y="63"/>
                      <a:pt x="7" y="60"/>
                      <a:pt x="6" y="57"/>
                    </a:cubicBezTo>
                    <a:cubicBezTo>
                      <a:pt x="3" y="49"/>
                      <a:pt x="0" y="36"/>
                      <a:pt x="4" y="23"/>
                    </a:cubicBezTo>
                    <a:cubicBezTo>
                      <a:pt x="4" y="23"/>
                      <a:pt x="4" y="23"/>
                      <a:pt x="4" y="23"/>
                    </a:cubicBezTo>
                    <a:cubicBezTo>
                      <a:pt x="7" y="12"/>
                      <a:pt x="15" y="5"/>
                      <a:pt x="25" y="3"/>
                    </a:cubicBezTo>
                    <a:cubicBezTo>
                      <a:pt x="37" y="0"/>
                      <a:pt x="50" y="5"/>
                      <a:pt x="59" y="16"/>
                    </a:cubicBezTo>
                    <a:cubicBezTo>
                      <a:pt x="67" y="25"/>
                      <a:pt x="71" y="39"/>
                      <a:pt x="68" y="51"/>
                    </a:cubicBezTo>
                    <a:cubicBezTo>
                      <a:pt x="67" y="56"/>
                      <a:pt x="64" y="60"/>
                      <a:pt x="62" y="63"/>
                    </a:cubicBezTo>
                    <a:cubicBezTo>
                      <a:pt x="57" y="68"/>
                      <a:pt x="49" y="71"/>
                      <a:pt x="39" y="71"/>
                    </a:cubicBezTo>
                    <a:cubicBezTo>
                      <a:pt x="38" y="71"/>
                      <a:pt x="37" y="71"/>
                      <a:pt x="37" y="71"/>
                    </a:cubicBezTo>
                    <a:close/>
                    <a:moveTo>
                      <a:pt x="31" y="4"/>
                    </a:moveTo>
                    <a:cubicBezTo>
                      <a:pt x="29" y="4"/>
                      <a:pt x="27" y="4"/>
                      <a:pt x="26" y="5"/>
                    </a:cubicBezTo>
                    <a:cubicBezTo>
                      <a:pt x="16" y="7"/>
                      <a:pt x="9" y="13"/>
                      <a:pt x="6" y="24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2" y="36"/>
                      <a:pt x="5" y="48"/>
                      <a:pt x="8" y="57"/>
                    </a:cubicBezTo>
                    <a:cubicBezTo>
                      <a:pt x="9" y="59"/>
                      <a:pt x="10" y="62"/>
                      <a:pt x="12" y="64"/>
                    </a:cubicBezTo>
                    <a:cubicBezTo>
                      <a:pt x="15" y="66"/>
                      <a:pt x="19" y="67"/>
                      <a:pt x="22" y="68"/>
                    </a:cubicBezTo>
                    <a:cubicBezTo>
                      <a:pt x="28" y="69"/>
                      <a:pt x="33" y="69"/>
                      <a:pt x="39" y="69"/>
                    </a:cubicBezTo>
                    <a:cubicBezTo>
                      <a:pt x="49" y="69"/>
                      <a:pt x="56" y="66"/>
                      <a:pt x="60" y="62"/>
                    </a:cubicBezTo>
                    <a:cubicBezTo>
                      <a:pt x="63" y="59"/>
                      <a:pt x="65" y="55"/>
                      <a:pt x="66" y="51"/>
                    </a:cubicBezTo>
                    <a:cubicBezTo>
                      <a:pt x="69" y="39"/>
                      <a:pt x="66" y="26"/>
                      <a:pt x="58" y="17"/>
                    </a:cubicBezTo>
                    <a:cubicBezTo>
                      <a:pt x="51" y="9"/>
                      <a:pt x="41" y="4"/>
                      <a:pt x="31" y="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4" name="Google Shape;344;p20"/>
            <p:cNvGrpSpPr/>
            <p:nvPr/>
          </p:nvGrpSpPr>
          <p:grpSpPr>
            <a:xfrm rot="10800000" flipH="1">
              <a:off x="-288839" y="-39571"/>
              <a:ext cx="1008842" cy="572682"/>
              <a:chOff x="8278643" y="3013751"/>
              <a:chExt cx="840842" cy="477315"/>
            </a:xfrm>
          </p:grpSpPr>
          <p:sp>
            <p:nvSpPr>
              <p:cNvPr id="345" name="Google Shape;345;p20"/>
              <p:cNvSpPr/>
              <p:nvPr/>
            </p:nvSpPr>
            <p:spPr>
              <a:xfrm>
                <a:off x="8278643" y="3013751"/>
                <a:ext cx="840842" cy="477314"/>
              </a:xfrm>
              <a:custGeom>
                <a:avLst/>
                <a:gdLst/>
                <a:ahLst/>
                <a:cxnLst/>
                <a:rect l="l" t="t" r="r" b="b"/>
                <a:pathLst>
                  <a:path w="280" h="159" extrusionOk="0">
                    <a:moveTo>
                      <a:pt x="0" y="159"/>
                    </a:moveTo>
                    <a:cubicBezTo>
                      <a:pt x="0" y="141"/>
                      <a:pt x="4" y="114"/>
                      <a:pt x="8" y="97"/>
                    </a:cubicBezTo>
                    <a:cubicBezTo>
                      <a:pt x="11" y="83"/>
                      <a:pt x="14" y="68"/>
                      <a:pt x="23" y="57"/>
                    </a:cubicBezTo>
                    <a:cubicBezTo>
                      <a:pt x="34" y="42"/>
                      <a:pt x="51" y="33"/>
                      <a:pt x="67" y="26"/>
                    </a:cubicBezTo>
                    <a:cubicBezTo>
                      <a:pt x="85" y="17"/>
                      <a:pt x="105" y="9"/>
                      <a:pt x="125" y="5"/>
                    </a:cubicBezTo>
                    <a:cubicBezTo>
                      <a:pt x="148" y="0"/>
                      <a:pt x="169" y="1"/>
                      <a:pt x="187" y="7"/>
                    </a:cubicBezTo>
                    <a:cubicBezTo>
                      <a:pt x="195" y="9"/>
                      <a:pt x="204" y="14"/>
                      <a:pt x="215" y="20"/>
                    </a:cubicBezTo>
                    <a:cubicBezTo>
                      <a:pt x="221" y="24"/>
                      <a:pt x="229" y="29"/>
                      <a:pt x="235" y="35"/>
                    </a:cubicBezTo>
                    <a:cubicBezTo>
                      <a:pt x="248" y="48"/>
                      <a:pt x="256" y="65"/>
                      <a:pt x="263" y="83"/>
                    </a:cubicBezTo>
                    <a:cubicBezTo>
                      <a:pt x="274" y="114"/>
                      <a:pt x="280" y="138"/>
                      <a:pt x="280" y="155"/>
                    </a:cubicBezTo>
                    <a:cubicBezTo>
                      <a:pt x="278" y="155"/>
                      <a:pt x="278" y="155"/>
                      <a:pt x="278" y="155"/>
                    </a:cubicBezTo>
                    <a:cubicBezTo>
                      <a:pt x="278" y="138"/>
                      <a:pt x="272" y="115"/>
                      <a:pt x="261" y="84"/>
                    </a:cubicBezTo>
                    <a:cubicBezTo>
                      <a:pt x="254" y="66"/>
                      <a:pt x="247" y="49"/>
                      <a:pt x="233" y="36"/>
                    </a:cubicBezTo>
                    <a:cubicBezTo>
                      <a:pt x="227" y="30"/>
                      <a:pt x="220" y="26"/>
                      <a:pt x="214" y="22"/>
                    </a:cubicBezTo>
                    <a:cubicBezTo>
                      <a:pt x="203" y="15"/>
                      <a:pt x="195" y="11"/>
                      <a:pt x="186" y="8"/>
                    </a:cubicBezTo>
                    <a:cubicBezTo>
                      <a:pt x="168" y="3"/>
                      <a:pt x="148" y="2"/>
                      <a:pt x="126" y="7"/>
                    </a:cubicBezTo>
                    <a:cubicBezTo>
                      <a:pt x="105" y="11"/>
                      <a:pt x="86" y="19"/>
                      <a:pt x="68" y="27"/>
                    </a:cubicBezTo>
                    <a:cubicBezTo>
                      <a:pt x="52" y="35"/>
                      <a:pt x="35" y="43"/>
                      <a:pt x="25" y="58"/>
                    </a:cubicBezTo>
                    <a:cubicBezTo>
                      <a:pt x="16" y="69"/>
                      <a:pt x="13" y="84"/>
                      <a:pt x="10" y="97"/>
                    </a:cubicBezTo>
                    <a:cubicBezTo>
                      <a:pt x="6" y="114"/>
                      <a:pt x="2" y="141"/>
                      <a:pt x="2" y="159"/>
                    </a:cubicBezTo>
                    <a:lnTo>
                      <a:pt x="0" y="15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346;p20"/>
              <p:cNvSpPr/>
              <p:nvPr/>
            </p:nvSpPr>
            <p:spPr>
              <a:xfrm>
                <a:off x="8356964" y="3081728"/>
                <a:ext cx="660556" cy="409338"/>
              </a:xfrm>
              <a:custGeom>
                <a:avLst/>
                <a:gdLst/>
                <a:ahLst/>
                <a:cxnLst/>
                <a:rect l="l" t="t" r="r" b="b"/>
                <a:pathLst>
                  <a:path w="220" h="136" extrusionOk="0">
                    <a:moveTo>
                      <a:pt x="3" y="136"/>
                    </a:moveTo>
                    <a:cubicBezTo>
                      <a:pt x="2" y="119"/>
                      <a:pt x="0" y="99"/>
                      <a:pt x="8" y="82"/>
                    </a:cubicBezTo>
                    <a:cubicBezTo>
                      <a:pt x="13" y="69"/>
                      <a:pt x="23" y="59"/>
                      <a:pt x="32" y="50"/>
                    </a:cubicBezTo>
                    <a:cubicBezTo>
                      <a:pt x="52" y="31"/>
                      <a:pt x="70" y="19"/>
                      <a:pt x="88" y="12"/>
                    </a:cubicBezTo>
                    <a:cubicBezTo>
                      <a:pt x="96" y="9"/>
                      <a:pt x="106" y="6"/>
                      <a:pt x="118" y="4"/>
                    </a:cubicBezTo>
                    <a:cubicBezTo>
                      <a:pt x="127" y="2"/>
                      <a:pt x="138" y="0"/>
                      <a:pt x="148" y="2"/>
                    </a:cubicBezTo>
                    <a:cubicBezTo>
                      <a:pt x="167" y="4"/>
                      <a:pt x="185" y="17"/>
                      <a:pt x="197" y="36"/>
                    </a:cubicBezTo>
                    <a:cubicBezTo>
                      <a:pt x="207" y="51"/>
                      <a:pt x="213" y="69"/>
                      <a:pt x="216" y="94"/>
                    </a:cubicBezTo>
                    <a:cubicBezTo>
                      <a:pt x="219" y="110"/>
                      <a:pt x="220" y="122"/>
                      <a:pt x="219" y="133"/>
                    </a:cubicBezTo>
                    <a:cubicBezTo>
                      <a:pt x="217" y="133"/>
                      <a:pt x="217" y="133"/>
                      <a:pt x="217" y="133"/>
                    </a:cubicBezTo>
                    <a:cubicBezTo>
                      <a:pt x="218" y="122"/>
                      <a:pt x="217" y="110"/>
                      <a:pt x="214" y="95"/>
                    </a:cubicBezTo>
                    <a:cubicBezTo>
                      <a:pt x="211" y="70"/>
                      <a:pt x="205" y="52"/>
                      <a:pt x="196" y="37"/>
                    </a:cubicBezTo>
                    <a:cubicBezTo>
                      <a:pt x="184" y="19"/>
                      <a:pt x="166" y="6"/>
                      <a:pt x="148" y="4"/>
                    </a:cubicBezTo>
                    <a:cubicBezTo>
                      <a:pt x="138" y="2"/>
                      <a:pt x="127" y="4"/>
                      <a:pt x="118" y="6"/>
                    </a:cubicBezTo>
                    <a:cubicBezTo>
                      <a:pt x="106" y="8"/>
                      <a:pt x="97" y="11"/>
                      <a:pt x="88" y="14"/>
                    </a:cubicBezTo>
                    <a:cubicBezTo>
                      <a:pt x="71" y="21"/>
                      <a:pt x="53" y="33"/>
                      <a:pt x="34" y="51"/>
                    </a:cubicBezTo>
                    <a:cubicBezTo>
                      <a:pt x="24" y="60"/>
                      <a:pt x="15" y="70"/>
                      <a:pt x="10" y="83"/>
                    </a:cubicBezTo>
                    <a:cubicBezTo>
                      <a:pt x="2" y="100"/>
                      <a:pt x="4" y="119"/>
                      <a:pt x="5" y="136"/>
                    </a:cubicBezTo>
                    <a:lnTo>
                      <a:pt x="3" y="13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347;p20"/>
              <p:cNvSpPr/>
              <p:nvPr/>
            </p:nvSpPr>
            <p:spPr>
              <a:xfrm>
                <a:off x="8414596" y="3174826"/>
                <a:ext cx="533469" cy="313284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04" extrusionOk="0">
                    <a:moveTo>
                      <a:pt x="1" y="104"/>
                    </a:moveTo>
                    <a:cubicBezTo>
                      <a:pt x="1" y="93"/>
                      <a:pt x="1" y="93"/>
                      <a:pt x="1" y="93"/>
                    </a:cubicBezTo>
                    <a:cubicBezTo>
                      <a:pt x="1" y="85"/>
                      <a:pt x="0" y="75"/>
                      <a:pt x="4" y="67"/>
                    </a:cubicBezTo>
                    <a:cubicBezTo>
                      <a:pt x="6" y="61"/>
                      <a:pt x="10" y="56"/>
                      <a:pt x="14" y="51"/>
                    </a:cubicBezTo>
                    <a:cubicBezTo>
                      <a:pt x="27" y="36"/>
                      <a:pt x="44" y="24"/>
                      <a:pt x="60" y="12"/>
                    </a:cubicBezTo>
                    <a:cubicBezTo>
                      <a:pt x="65" y="9"/>
                      <a:pt x="70" y="5"/>
                      <a:pt x="76" y="3"/>
                    </a:cubicBezTo>
                    <a:cubicBezTo>
                      <a:pt x="81" y="1"/>
                      <a:pt x="87" y="1"/>
                      <a:pt x="93" y="1"/>
                    </a:cubicBezTo>
                    <a:cubicBezTo>
                      <a:pt x="111" y="0"/>
                      <a:pt x="132" y="0"/>
                      <a:pt x="151" y="9"/>
                    </a:cubicBezTo>
                    <a:cubicBezTo>
                      <a:pt x="158" y="12"/>
                      <a:pt x="163" y="16"/>
                      <a:pt x="166" y="20"/>
                    </a:cubicBezTo>
                    <a:cubicBezTo>
                      <a:pt x="170" y="26"/>
                      <a:pt x="172" y="32"/>
                      <a:pt x="173" y="38"/>
                    </a:cubicBezTo>
                    <a:cubicBezTo>
                      <a:pt x="177" y="60"/>
                      <a:pt x="178" y="82"/>
                      <a:pt x="177" y="103"/>
                    </a:cubicBezTo>
                    <a:cubicBezTo>
                      <a:pt x="175" y="103"/>
                      <a:pt x="175" y="103"/>
                      <a:pt x="175" y="103"/>
                    </a:cubicBezTo>
                    <a:cubicBezTo>
                      <a:pt x="176" y="82"/>
                      <a:pt x="175" y="60"/>
                      <a:pt x="171" y="39"/>
                    </a:cubicBezTo>
                    <a:cubicBezTo>
                      <a:pt x="170" y="33"/>
                      <a:pt x="168" y="27"/>
                      <a:pt x="165" y="22"/>
                    </a:cubicBezTo>
                    <a:cubicBezTo>
                      <a:pt x="162" y="17"/>
                      <a:pt x="157" y="14"/>
                      <a:pt x="150" y="11"/>
                    </a:cubicBezTo>
                    <a:cubicBezTo>
                      <a:pt x="132" y="2"/>
                      <a:pt x="111" y="2"/>
                      <a:pt x="93" y="3"/>
                    </a:cubicBezTo>
                    <a:cubicBezTo>
                      <a:pt x="87" y="3"/>
                      <a:pt x="82" y="3"/>
                      <a:pt x="77" y="5"/>
                    </a:cubicBezTo>
                    <a:cubicBezTo>
                      <a:pt x="71" y="7"/>
                      <a:pt x="66" y="10"/>
                      <a:pt x="61" y="14"/>
                    </a:cubicBezTo>
                    <a:cubicBezTo>
                      <a:pt x="45" y="26"/>
                      <a:pt x="29" y="38"/>
                      <a:pt x="16" y="53"/>
                    </a:cubicBezTo>
                    <a:cubicBezTo>
                      <a:pt x="12" y="57"/>
                      <a:pt x="8" y="62"/>
                      <a:pt x="6" y="68"/>
                    </a:cubicBezTo>
                    <a:cubicBezTo>
                      <a:pt x="3" y="76"/>
                      <a:pt x="3" y="85"/>
                      <a:pt x="3" y="93"/>
                    </a:cubicBezTo>
                    <a:cubicBezTo>
                      <a:pt x="3" y="104"/>
                      <a:pt x="3" y="104"/>
                      <a:pt x="3" y="104"/>
                    </a:cubicBezTo>
                    <a:lnTo>
                      <a:pt x="1" y="10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348;p20"/>
              <p:cNvSpPr/>
              <p:nvPr/>
            </p:nvSpPr>
            <p:spPr>
              <a:xfrm>
                <a:off x="8479617" y="3244281"/>
                <a:ext cx="409338" cy="243829"/>
              </a:xfrm>
              <a:custGeom>
                <a:avLst/>
                <a:gdLst/>
                <a:ahLst/>
                <a:cxnLst/>
                <a:rect l="l" t="t" r="r" b="b"/>
                <a:pathLst>
                  <a:path w="136" h="81" extrusionOk="0">
                    <a:moveTo>
                      <a:pt x="136" y="81"/>
                    </a:moveTo>
                    <a:cubicBezTo>
                      <a:pt x="134" y="81"/>
                      <a:pt x="134" y="81"/>
                      <a:pt x="134" y="81"/>
                    </a:cubicBezTo>
                    <a:cubicBezTo>
                      <a:pt x="134" y="69"/>
                      <a:pt x="133" y="57"/>
                      <a:pt x="131" y="45"/>
                    </a:cubicBezTo>
                    <a:cubicBezTo>
                      <a:pt x="130" y="42"/>
                      <a:pt x="129" y="38"/>
                      <a:pt x="128" y="34"/>
                    </a:cubicBezTo>
                    <a:cubicBezTo>
                      <a:pt x="126" y="31"/>
                      <a:pt x="123" y="27"/>
                      <a:pt x="121" y="24"/>
                    </a:cubicBezTo>
                    <a:cubicBezTo>
                      <a:pt x="116" y="17"/>
                      <a:pt x="110" y="10"/>
                      <a:pt x="103" y="6"/>
                    </a:cubicBezTo>
                    <a:cubicBezTo>
                      <a:pt x="95" y="2"/>
                      <a:pt x="86" y="2"/>
                      <a:pt x="78" y="2"/>
                    </a:cubicBezTo>
                    <a:cubicBezTo>
                      <a:pt x="69" y="2"/>
                      <a:pt x="59" y="3"/>
                      <a:pt x="50" y="4"/>
                    </a:cubicBezTo>
                    <a:cubicBezTo>
                      <a:pt x="45" y="5"/>
                      <a:pt x="41" y="6"/>
                      <a:pt x="37" y="8"/>
                    </a:cubicBezTo>
                    <a:cubicBezTo>
                      <a:pt x="34" y="9"/>
                      <a:pt x="31" y="11"/>
                      <a:pt x="28" y="14"/>
                    </a:cubicBezTo>
                    <a:cubicBezTo>
                      <a:pt x="19" y="21"/>
                      <a:pt x="11" y="30"/>
                      <a:pt x="5" y="40"/>
                    </a:cubicBezTo>
                    <a:cubicBezTo>
                      <a:pt x="4" y="42"/>
                      <a:pt x="3" y="44"/>
                      <a:pt x="3" y="46"/>
                    </a:cubicBezTo>
                    <a:cubicBezTo>
                      <a:pt x="2" y="48"/>
                      <a:pt x="2" y="51"/>
                      <a:pt x="2" y="54"/>
                    </a:cubicBezTo>
                    <a:cubicBezTo>
                      <a:pt x="2" y="62"/>
                      <a:pt x="3" y="70"/>
                      <a:pt x="4" y="78"/>
                    </a:cubicBezTo>
                    <a:cubicBezTo>
                      <a:pt x="2" y="78"/>
                      <a:pt x="2" y="78"/>
                      <a:pt x="2" y="78"/>
                    </a:cubicBezTo>
                    <a:cubicBezTo>
                      <a:pt x="1" y="70"/>
                      <a:pt x="0" y="62"/>
                      <a:pt x="0" y="54"/>
                    </a:cubicBezTo>
                    <a:cubicBezTo>
                      <a:pt x="0" y="51"/>
                      <a:pt x="0" y="48"/>
                      <a:pt x="1" y="45"/>
                    </a:cubicBezTo>
                    <a:cubicBezTo>
                      <a:pt x="1" y="43"/>
                      <a:pt x="2" y="41"/>
                      <a:pt x="4" y="39"/>
                    </a:cubicBezTo>
                    <a:cubicBezTo>
                      <a:pt x="10" y="28"/>
                      <a:pt x="17" y="19"/>
                      <a:pt x="27" y="12"/>
                    </a:cubicBezTo>
                    <a:cubicBezTo>
                      <a:pt x="30" y="9"/>
                      <a:pt x="33" y="7"/>
                      <a:pt x="36" y="6"/>
                    </a:cubicBezTo>
                    <a:cubicBezTo>
                      <a:pt x="40" y="4"/>
                      <a:pt x="45" y="3"/>
                      <a:pt x="50" y="2"/>
                    </a:cubicBezTo>
                    <a:cubicBezTo>
                      <a:pt x="59" y="1"/>
                      <a:pt x="68" y="0"/>
                      <a:pt x="78" y="0"/>
                    </a:cubicBezTo>
                    <a:cubicBezTo>
                      <a:pt x="86" y="0"/>
                      <a:pt x="96" y="0"/>
                      <a:pt x="104" y="4"/>
                    </a:cubicBezTo>
                    <a:cubicBezTo>
                      <a:pt x="112" y="9"/>
                      <a:pt x="117" y="16"/>
                      <a:pt x="122" y="23"/>
                    </a:cubicBezTo>
                    <a:cubicBezTo>
                      <a:pt x="125" y="26"/>
                      <a:pt x="128" y="30"/>
                      <a:pt x="130" y="34"/>
                    </a:cubicBezTo>
                    <a:cubicBezTo>
                      <a:pt x="131" y="37"/>
                      <a:pt x="132" y="41"/>
                      <a:pt x="133" y="45"/>
                    </a:cubicBezTo>
                    <a:cubicBezTo>
                      <a:pt x="135" y="57"/>
                      <a:pt x="136" y="69"/>
                      <a:pt x="136" y="8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349;p20"/>
              <p:cNvSpPr/>
              <p:nvPr/>
            </p:nvSpPr>
            <p:spPr>
              <a:xfrm>
                <a:off x="8540205" y="3298958"/>
                <a:ext cx="311806" cy="180286"/>
              </a:xfrm>
              <a:custGeom>
                <a:avLst/>
                <a:gdLst/>
                <a:ahLst/>
                <a:cxnLst/>
                <a:rect l="l" t="t" r="r" b="b"/>
                <a:pathLst>
                  <a:path w="104" h="60" extrusionOk="0">
                    <a:moveTo>
                      <a:pt x="0" y="60"/>
                    </a:moveTo>
                    <a:cubicBezTo>
                      <a:pt x="0" y="55"/>
                      <a:pt x="1" y="51"/>
                      <a:pt x="2" y="46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6" y="33"/>
                      <a:pt x="7" y="30"/>
                      <a:pt x="8" y="27"/>
                    </a:cubicBezTo>
                    <a:cubicBezTo>
                      <a:pt x="11" y="20"/>
                      <a:pt x="18" y="14"/>
                      <a:pt x="26" y="10"/>
                    </a:cubicBezTo>
                    <a:cubicBezTo>
                      <a:pt x="33" y="6"/>
                      <a:pt x="41" y="4"/>
                      <a:pt x="49" y="2"/>
                    </a:cubicBezTo>
                    <a:cubicBezTo>
                      <a:pt x="57" y="1"/>
                      <a:pt x="66" y="0"/>
                      <a:pt x="74" y="2"/>
                    </a:cubicBezTo>
                    <a:cubicBezTo>
                      <a:pt x="78" y="4"/>
                      <a:pt x="82" y="6"/>
                      <a:pt x="85" y="9"/>
                    </a:cubicBezTo>
                    <a:cubicBezTo>
                      <a:pt x="87" y="10"/>
                      <a:pt x="90" y="12"/>
                      <a:pt x="93" y="14"/>
                    </a:cubicBezTo>
                    <a:cubicBezTo>
                      <a:pt x="94" y="15"/>
                      <a:pt x="95" y="16"/>
                      <a:pt x="95" y="17"/>
                    </a:cubicBezTo>
                    <a:cubicBezTo>
                      <a:pt x="96" y="18"/>
                      <a:pt x="97" y="19"/>
                      <a:pt x="97" y="20"/>
                    </a:cubicBezTo>
                    <a:cubicBezTo>
                      <a:pt x="102" y="33"/>
                      <a:pt x="104" y="47"/>
                      <a:pt x="104" y="60"/>
                    </a:cubicBezTo>
                    <a:cubicBezTo>
                      <a:pt x="102" y="60"/>
                      <a:pt x="102" y="60"/>
                      <a:pt x="102" y="60"/>
                    </a:cubicBezTo>
                    <a:cubicBezTo>
                      <a:pt x="102" y="47"/>
                      <a:pt x="100" y="34"/>
                      <a:pt x="95" y="21"/>
                    </a:cubicBezTo>
                    <a:cubicBezTo>
                      <a:pt x="95" y="20"/>
                      <a:pt x="95" y="19"/>
                      <a:pt x="94" y="18"/>
                    </a:cubicBezTo>
                    <a:cubicBezTo>
                      <a:pt x="93" y="17"/>
                      <a:pt x="92" y="16"/>
                      <a:pt x="91" y="16"/>
                    </a:cubicBezTo>
                    <a:cubicBezTo>
                      <a:pt x="89" y="14"/>
                      <a:pt x="86" y="12"/>
                      <a:pt x="84" y="10"/>
                    </a:cubicBezTo>
                    <a:cubicBezTo>
                      <a:pt x="81" y="8"/>
                      <a:pt x="77" y="6"/>
                      <a:pt x="73" y="4"/>
                    </a:cubicBezTo>
                    <a:cubicBezTo>
                      <a:pt x="65" y="2"/>
                      <a:pt x="57" y="3"/>
                      <a:pt x="50" y="4"/>
                    </a:cubicBezTo>
                    <a:cubicBezTo>
                      <a:pt x="42" y="6"/>
                      <a:pt x="34" y="8"/>
                      <a:pt x="27" y="12"/>
                    </a:cubicBezTo>
                    <a:cubicBezTo>
                      <a:pt x="19" y="16"/>
                      <a:pt x="13" y="21"/>
                      <a:pt x="10" y="28"/>
                    </a:cubicBezTo>
                    <a:cubicBezTo>
                      <a:pt x="9" y="31"/>
                      <a:pt x="8" y="34"/>
                      <a:pt x="7" y="36"/>
                    </a:cubicBezTo>
                    <a:cubicBezTo>
                      <a:pt x="4" y="47"/>
                      <a:pt x="4" y="47"/>
                      <a:pt x="4" y="47"/>
                    </a:cubicBezTo>
                    <a:cubicBezTo>
                      <a:pt x="3" y="51"/>
                      <a:pt x="2" y="56"/>
                      <a:pt x="2" y="60"/>
                    </a:cubicBezTo>
                    <a:lnTo>
                      <a:pt x="0" y="6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350;p20"/>
              <p:cNvSpPr/>
              <p:nvPr/>
            </p:nvSpPr>
            <p:spPr>
              <a:xfrm>
                <a:off x="8594882" y="3363979"/>
                <a:ext cx="212797" cy="115265"/>
              </a:xfrm>
              <a:custGeom>
                <a:avLst/>
                <a:gdLst/>
                <a:ahLst/>
                <a:cxnLst/>
                <a:rect l="l" t="t" r="r" b="b"/>
                <a:pathLst>
                  <a:path w="71" h="38" extrusionOk="0">
                    <a:moveTo>
                      <a:pt x="69" y="38"/>
                    </a:moveTo>
                    <a:cubicBezTo>
                      <a:pt x="68" y="32"/>
                      <a:pt x="67" y="26"/>
                      <a:pt x="65" y="20"/>
                    </a:cubicBezTo>
                    <a:cubicBezTo>
                      <a:pt x="64" y="18"/>
                      <a:pt x="63" y="15"/>
                      <a:pt x="62" y="13"/>
                    </a:cubicBezTo>
                    <a:cubicBezTo>
                      <a:pt x="60" y="11"/>
                      <a:pt x="57" y="8"/>
                      <a:pt x="53" y="6"/>
                    </a:cubicBezTo>
                    <a:cubicBezTo>
                      <a:pt x="49" y="4"/>
                      <a:pt x="46" y="3"/>
                      <a:pt x="43" y="3"/>
                    </a:cubicBezTo>
                    <a:cubicBezTo>
                      <a:pt x="36" y="2"/>
                      <a:pt x="30" y="4"/>
                      <a:pt x="25" y="6"/>
                    </a:cubicBezTo>
                    <a:cubicBezTo>
                      <a:pt x="20" y="9"/>
                      <a:pt x="15" y="13"/>
                      <a:pt x="10" y="17"/>
                    </a:cubicBezTo>
                    <a:cubicBezTo>
                      <a:pt x="8" y="19"/>
                      <a:pt x="6" y="21"/>
                      <a:pt x="5" y="23"/>
                    </a:cubicBezTo>
                    <a:cubicBezTo>
                      <a:pt x="2" y="27"/>
                      <a:pt x="2" y="33"/>
                      <a:pt x="2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33"/>
                      <a:pt x="0" y="26"/>
                      <a:pt x="3" y="22"/>
                    </a:cubicBezTo>
                    <a:cubicBezTo>
                      <a:pt x="5" y="19"/>
                      <a:pt x="7" y="17"/>
                      <a:pt x="9" y="16"/>
                    </a:cubicBezTo>
                    <a:cubicBezTo>
                      <a:pt x="14" y="12"/>
                      <a:pt x="19" y="8"/>
                      <a:pt x="24" y="5"/>
                    </a:cubicBezTo>
                    <a:cubicBezTo>
                      <a:pt x="31" y="1"/>
                      <a:pt x="37" y="0"/>
                      <a:pt x="43" y="1"/>
                    </a:cubicBezTo>
                    <a:cubicBezTo>
                      <a:pt x="47" y="1"/>
                      <a:pt x="50" y="2"/>
                      <a:pt x="54" y="4"/>
                    </a:cubicBezTo>
                    <a:cubicBezTo>
                      <a:pt x="58" y="7"/>
                      <a:pt x="61" y="9"/>
                      <a:pt x="63" y="12"/>
                    </a:cubicBezTo>
                    <a:cubicBezTo>
                      <a:pt x="65" y="14"/>
                      <a:pt x="66" y="17"/>
                      <a:pt x="67" y="19"/>
                    </a:cubicBezTo>
                    <a:cubicBezTo>
                      <a:pt x="69" y="25"/>
                      <a:pt x="70" y="31"/>
                      <a:pt x="71" y="38"/>
                    </a:cubicBezTo>
                    <a:lnTo>
                      <a:pt x="69" y="3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351;p20"/>
              <p:cNvSpPr/>
              <p:nvPr/>
            </p:nvSpPr>
            <p:spPr>
              <a:xfrm>
                <a:off x="8507695" y="3267925"/>
                <a:ext cx="365005" cy="22018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73" extrusionOk="0">
                    <a:moveTo>
                      <a:pt x="120" y="73"/>
                    </a:moveTo>
                    <a:cubicBezTo>
                      <a:pt x="119" y="64"/>
                      <a:pt x="119" y="55"/>
                      <a:pt x="118" y="47"/>
                    </a:cubicBezTo>
                    <a:cubicBezTo>
                      <a:pt x="117" y="43"/>
                      <a:pt x="117" y="39"/>
                      <a:pt x="115" y="36"/>
                    </a:cubicBezTo>
                    <a:cubicBezTo>
                      <a:pt x="115" y="33"/>
                      <a:pt x="113" y="31"/>
                      <a:pt x="112" y="28"/>
                    </a:cubicBezTo>
                    <a:cubicBezTo>
                      <a:pt x="107" y="20"/>
                      <a:pt x="101" y="14"/>
                      <a:pt x="94" y="8"/>
                    </a:cubicBezTo>
                    <a:cubicBezTo>
                      <a:pt x="93" y="7"/>
                      <a:pt x="92" y="6"/>
                      <a:pt x="91" y="6"/>
                    </a:cubicBezTo>
                    <a:cubicBezTo>
                      <a:pt x="89" y="5"/>
                      <a:pt x="87" y="4"/>
                      <a:pt x="86" y="4"/>
                    </a:cubicBezTo>
                    <a:cubicBezTo>
                      <a:pt x="78" y="3"/>
                      <a:pt x="70" y="3"/>
                      <a:pt x="63" y="2"/>
                    </a:cubicBezTo>
                    <a:cubicBezTo>
                      <a:pt x="56" y="2"/>
                      <a:pt x="48" y="2"/>
                      <a:pt x="41" y="5"/>
                    </a:cubicBezTo>
                    <a:cubicBezTo>
                      <a:pt x="25" y="10"/>
                      <a:pt x="14" y="24"/>
                      <a:pt x="6" y="36"/>
                    </a:cubicBezTo>
                    <a:cubicBezTo>
                      <a:pt x="5" y="39"/>
                      <a:pt x="4" y="41"/>
                      <a:pt x="3" y="43"/>
                    </a:cubicBezTo>
                    <a:cubicBezTo>
                      <a:pt x="2" y="45"/>
                      <a:pt x="2" y="48"/>
                      <a:pt x="2" y="50"/>
                    </a:cubicBezTo>
                    <a:cubicBezTo>
                      <a:pt x="2" y="57"/>
                      <a:pt x="2" y="64"/>
                      <a:pt x="2" y="72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65"/>
                      <a:pt x="0" y="57"/>
                      <a:pt x="0" y="50"/>
                    </a:cubicBezTo>
                    <a:cubicBezTo>
                      <a:pt x="0" y="48"/>
                      <a:pt x="0" y="45"/>
                      <a:pt x="1" y="43"/>
                    </a:cubicBezTo>
                    <a:cubicBezTo>
                      <a:pt x="2" y="40"/>
                      <a:pt x="3" y="38"/>
                      <a:pt x="5" y="35"/>
                    </a:cubicBezTo>
                    <a:cubicBezTo>
                      <a:pt x="13" y="23"/>
                      <a:pt x="24" y="8"/>
                      <a:pt x="40" y="3"/>
                    </a:cubicBezTo>
                    <a:cubicBezTo>
                      <a:pt x="48" y="0"/>
                      <a:pt x="56" y="0"/>
                      <a:pt x="63" y="0"/>
                    </a:cubicBezTo>
                    <a:cubicBezTo>
                      <a:pt x="70" y="1"/>
                      <a:pt x="78" y="1"/>
                      <a:pt x="86" y="2"/>
                    </a:cubicBezTo>
                    <a:cubicBezTo>
                      <a:pt x="88" y="3"/>
                      <a:pt x="90" y="3"/>
                      <a:pt x="92" y="4"/>
                    </a:cubicBezTo>
                    <a:cubicBezTo>
                      <a:pt x="93" y="4"/>
                      <a:pt x="94" y="5"/>
                      <a:pt x="95" y="6"/>
                    </a:cubicBezTo>
                    <a:cubicBezTo>
                      <a:pt x="102" y="12"/>
                      <a:pt x="108" y="19"/>
                      <a:pt x="113" y="27"/>
                    </a:cubicBezTo>
                    <a:cubicBezTo>
                      <a:pt x="115" y="30"/>
                      <a:pt x="116" y="33"/>
                      <a:pt x="117" y="35"/>
                    </a:cubicBezTo>
                    <a:cubicBezTo>
                      <a:pt x="119" y="39"/>
                      <a:pt x="119" y="43"/>
                      <a:pt x="120" y="46"/>
                    </a:cubicBezTo>
                    <a:cubicBezTo>
                      <a:pt x="121" y="55"/>
                      <a:pt x="121" y="64"/>
                      <a:pt x="122" y="73"/>
                    </a:cubicBezTo>
                    <a:lnTo>
                      <a:pt x="120" y="7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352;p20"/>
              <p:cNvSpPr/>
              <p:nvPr/>
            </p:nvSpPr>
            <p:spPr>
              <a:xfrm>
                <a:off x="8383563" y="3139360"/>
                <a:ext cx="582235" cy="351706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7" extrusionOk="0">
                    <a:moveTo>
                      <a:pt x="192" y="117"/>
                    </a:moveTo>
                    <a:cubicBezTo>
                      <a:pt x="191" y="94"/>
                      <a:pt x="190" y="70"/>
                      <a:pt x="185" y="47"/>
                    </a:cubicBezTo>
                    <a:cubicBezTo>
                      <a:pt x="183" y="41"/>
                      <a:pt x="182" y="35"/>
                      <a:pt x="179" y="29"/>
                    </a:cubicBezTo>
                    <a:cubicBezTo>
                      <a:pt x="173" y="19"/>
                      <a:pt x="162" y="11"/>
                      <a:pt x="148" y="7"/>
                    </a:cubicBezTo>
                    <a:cubicBezTo>
                      <a:pt x="136" y="3"/>
                      <a:pt x="124" y="3"/>
                      <a:pt x="110" y="2"/>
                    </a:cubicBezTo>
                    <a:cubicBezTo>
                      <a:pt x="103" y="2"/>
                      <a:pt x="94" y="2"/>
                      <a:pt x="87" y="5"/>
                    </a:cubicBezTo>
                    <a:cubicBezTo>
                      <a:pt x="82" y="7"/>
                      <a:pt x="77" y="10"/>
                      <a:pt x="73" y="13"/>
                    </a:cubicBezTo>
                    <a:cubicBezTo>
                      <a:pt x="65" y="19"/>
                      <a:pt x="56" y="25"/>
                      <a:pt x="47" y="32"/>
                    </a:cubicBezTo>
                    <a:cubicBezTo>
                      <a:pt x="37" y="39"/>
                      <a:pt x="27" y="46"/>
                      <a:pt x="18" y="55"/>
                    </a:cubicBezTo>
                    <a:cubicBezTo>
                      <a:pt x="12" y="61"/>
                      <a:pt x="8" y="67"/>
                      <a:pt x="6" y="72"/>
                    </a:cubicBezTo>
                    <a:cubicBezTo>
                      <a:pt x="3" y="80"/>
                      <a:pt x="3" y="89"/>
                      <a:pt x="3" y="97"/>
                    </a:cubicBezTo>
                    <a:cubicBezTo>
                      <a:pt x="2" y="116"/>
                      <a:pt x="2" y="116"/>
                      <a:pt x="2" y="116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1" y="97"/>
                      <a:pt x="1" y="97"/>
                      <a:pt x="1" y="97"/>
                    </a:cubicBezTo>
                    <a:cubicBezTo>
                      <a:pt x="1" y="89"/>
                      <a:pt x="1" y="80"/>
                      <a:pt x="4" y="72"/>
                    </a:cubicBezTo>
                    <a:cubicBezTo>
                      <a:pt x="7" y="66"/>
                      <a:pt x="11" y="60"/>
                      <a:pt x="17" y="53"/>
                    </a:cubicBezTo>
                    <a:cubicBezTo>
                      <a:pt x="26" y="45"/>
                      <a:pt x="35" y="37"/>
                      <a:pt x="45" y="30"/>
                    </a:cubicBezTo>
                    <a:cubicBezTo>
                      <a:pt x="54" y="24"/>
                      <a:pt x="64" y="17"/>
                      <a:pt x="72" y="11"/>
                    </a:cubicBezTo>
                    <a:cubicBezTo>
                      <a:pt x="76" y="8"/>
                      <a:pt x="81" y="5"/>
                      <a:pt x="86" y="3"/>
                    </a:cubicBezTo>
                    <a:cubicBezTo>
                      <a:pt x="94" y="0"/>
                      <a:pt x="102" y="0"/>
                      <a:pt x="110" y="0"/>
                    </a:cubicBezTo>
                    <a:cubicBezTo>
                      <a:pt x="124" y="1"/>
                      <a:pt x="137" y="1"/>
                      <a:pt x="149" y="5"/>
                    </a:cubicBezTo>
                    <a:cubicBezTo>
                      <a:pt x="163" y="9"/>
                      <a:pt x="174" y="17"/>
                      <a:pt x="180" y="28"/>
                    </a:cubicBezTo>
                    <a:cubicBezTo>
                      <a:pt x="184" y="34"/>
                      <a:pt x="185" y="41"/>
                      <a:pt x="187" y="47"/>
                    </a:cubicBezTo>
                    <a:cubicBezTo>
                      <a:pt x="192" y="70"/>
                      <a:pt x="193" y="94"/>
                      <a:pt x="194" y="117"/>
                    </a:cubicBezTo>
                    <a:lnTo>
                      <a:pt x="192" y="11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353;p20"/>
              <p:cNvSpPr/>
              <p:nvPr/>
            </p:nvSpPr>
            <p:spPr>
              <a:xfrm>
                <a:off x="8324453" y="3052173"/>
                <a:ext cx="707844" cy="438893"/>
              </a:xfrm>
              <a:custGeom>
                <a:avLst/>
                <a:gdLst/>
                <a:ahLst/>
                <a:cxnLst/>
                <a:rect l="l" t="t" r="r" b="b"/>
                <a:pathLst>
                  <a:path w="236" h="146" extrusionOk="0">
                    <a:moveTo>
                      <a:pt x="2" y="146"/>
                    </a:move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27"/>
                      <a:pt x="2" y="108"/>
                      <a:pt x="4" y="89"/>
                    </a:cubicBezTo>
                    <a:cubicBezTo>
                      <a:pt x="4" y="83"/>
                      <a:pt x="5" y="77"/>
                      <a:pt x="7" y="72"/>
                    </a:cubicBezTo>
                    <a:cubicBezTo>
                      <a:pt x="11" y="57"/>
                      <a:pt x="24" y="44"/>
                      <a:pt x="41" y="34"/>
                    </a:cubicBezTo>
                    <a:cubicBezTo>
                      <a:pt x="53" y="28"/>
                      <a:pt x="66" y="24"/>
                      <a:pt x="78" y="20"/>
                    </a:cubicBezTo>
                    <a:cubicBezTo>
                      <a:pt x="82" y="19"/>
                      <a:pt x="86" y="18"/>
                      <a:pt x="90" y="17"/>
                    </a:cubicBezTo>
                    <a:cubicBezTo>
                      <a:pt x="93" y="15"/>
                      <a:pt x="97" y="14"/>
                      <a:pt x="100" y="13"/>
                    </a:cubicBezTo>
                    <a:cubicBezTo>
                      <a:pt x="112" y="9"/>
                      <a:pt x="124" y="5"/>
                      <a:pt x="136" y="3"/>
                    </a:cubicBezTo>
                    <a:cubicBezTo>
                      <a:pt x="149" y="0"/>
                      <a:pt x="168" y="0"/>
                      <a:pt x="183" y="10"/>
                    </a:cubicBezTo>
                    <a:cubicBezTo>
                      <a:pt x="189" y="14"/>
                      <a:pt x="195" y="19"/>
                      <a:pt x="200" y="24"/>
                    </a:cubicBezTo>
                    <a:cubicBezTo>
                      <a:pt x="209" y="34"/>
                      <a:pt x="219" y="44"/>
                      <a:pt x="225" y="56"/>
                    </a:cubicBezTo>
                    <a:cubicBezTo>
                      <a:pt x="232" y="72"/>
                      <a:pt x="232" y="89"/>
                      <a:pt x="232" y="105"/>
                    </a:cubicBezTo>
                    <a:cubicBezTo>
                      <a:pt x="233" y="118"/>
                      <a:pt x="233" y="131"/>
                      <a:pt x="236" y="143"/>
                    </a:cubicBezTo>
                    <a:cubicBezTo>
                      <a:pt x="234" y="144"/>
                      <a:pt x="234" y="144"/>
                      <a:pt x="234" y="144"/>
                    </a:cubicBezTo>
                    <a:cubicBezTo>
                      <a:pt x="231" y="131"/>
                      <a:pt x="231" y="118"/>
                      <a:pt x="230" y="106"/>
                    </a:cubicBezTo>
                    <a:cubicBezTo>
                      <a:pt x="230" y="89"/>
                      <a:pt x="230" y="72"/>
                      <a:pt x="223" y="57"/>
                    </a:cubicBezTo>
                    <a:cubicBezTo>
                      <a:pt x="217" y="45"/>
                      <a:pt x="208" y="35"/>
                      <a:pt x="198" y="26"/>
                    </a:cubicBezTo>
                    <a:cubicBezTo>
                      <a:pt x="193" y="21"/>
                      <a:pt x="188" y="15"/>
                      <a:pt x="182" y="11"/>
                    </a:cubicBezTo>
                    <a:cubicBezTo>
                      <a:pt x="167" y="2"/>
                      <a:pt x="149" y="2"/>
                      <a:pt x="136" y="4"/>
                    </a:cubicBezTo>
                    <a:cubicBezTo>
                      <a:pt x="124" y="7"/>
                      <a:pt x="112" y="11"/>
                      <a:pt x="101" y="15"/>
                    </a:cubicBezTo>
                    <a:cubicBezTo>
                      <a:pt x="97" y="16"/>
                      <a:pt x="94" y="17"/>
                      <a:pt x="90" y="18"/>
                    </a:cubicBezTo>
                    <a:cubicBezTo>
                      <a:pt x="86" y="20"/>
                      <a:pt x="83" y="21"/>
                      <a:pt x="79" y="22"/>
                    </a:cubicBezTo>
                    <a:cubicBezTo>
                      <a:pt x="66" y="26"/>
                      <a:pt x="54" y="30"/>
                      <a:pt x="42" y="36"/>
                    </a:cubicBezTo>
                    <a:cubicBezTo>
                      <a:pt x="25" y="45"/>
                      <a:pt x="13" y="58"/>
                      <a:pt x="9" y="72"/>
                    </a:cubicBezTo>
                    <a:cubicBezTo>
                      <a:pt x="7" y="78"/>
                      <a:pt x="6" y="83"/>
                      <a:pt x="6" y="89"/>
                    </a:cubicBezTo>
                    <a:cubicBezTo>
                      <a:pt x="4" y="108"/>
                      <a:pt x="2" y="127"/>
                      <a:pt x="2" y="14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54" name="Google Shape;354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push dir="u"/>
      </p:transition>
    </mc:Choice>
    <mc:Fallback>
      <p:transition spd="med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3"/>
          <p:cNvSpPr/>
          <p:nvPr/>
        </p:nvSpPr>
        <p:spPr>
          <a:xfrm>
            <a:off x="4572000" y="0"/>
            <a:ext cx="4572000" cy="245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ay"/>
              <a:ea typeface="Cambay"/>
              <a:cs typeface="Cambay"/>
              <a:sym typeface="Cambay"/>
            </a:endParaRPr>
          </a:p>
        </p:txBody>
      </p:sp>
      <p:grpSp>
        <p:nvGrpSpPr>
          <p:cNvPr id="404" name="Google Shape;404;p23"/>
          <p:cNvGrpSpPr/>
          <p:nvPr/>
        </p:nvGrpSpPr>
        <p:grpSpPr>
          <a:xfrm>
            <a:off x="-891851" y="4135499"/>
            <a:ext cx="9896239" cy="2014625"/>
            <a:chOff x="-891851" y="4135499"/>
            <a:chExt cx="9896239" cy="2014625"/>
          </a:xfrm>
        </p:grpSpPr>
        <p:sp>
          <p:nvSpPr>
            <p:cNvPr id="405" name="Google Shape;405;p23"/>
            <p:cNvSpPr/>
            <p:nvPr/>
          </p:nvSpPr>
          <p:spPr>
            <a:xfrm flipH="1">
              <a:off x="-891851" y="4135499"/>
              <a:ext cx="3213900" cy="2014625"/>
            </a:xfrm>
            <a:custGeom>
              <a:avLst/>
              <a:gdLst/>
              <a:ahLst/>
              <a:cxnLst/>
              <a:rect l="l" t="t" r="r" b="b"/>
              <a:pathLst>
                <a:path w="800" h="501" extrusionOk="0">
                  <a:moveTo>
                    <a:pt x="1" y="501"/>
                  </a:moveTo>
                  <a:cubicBezTo>
                    <a:pt x="0" y="499"/>
                    <a:pt x="0" y="499"/>
                    <a:pt x="0" y="499"/>
                  </a:cubicBezTo>
                  <a:cubicBezTo>
                    <a:pt x="2" y="498"/>
                    <a:pt x="2" y="498"/>
                    <a:pt x="2" y="498"/>
                  </a:cubicBezTo>
                  <a:cubicBezTo>
                    <a:pt x="61" y="472"/>
                    <a:pt x="123" y="445"/>
                    <a:pt x="183" y="417"/>
                  </a:cubicBezTo>
                  <a:cubicBezTo>
                    <a:pt x="206" y="407"/>
                    <a:pt x="232" y="395"/>
                    <a:pt x="250" y="375"/>
                  </a:cubicBezTo>
                  <a:cubicBezTo>
                    <a:pt x="261" y="363"/>
                    <a:pt x="269" y="347"/>
                    <a:pt x="277" y="332"/>
                  </a:cubicBezTo>
                  <a:cubicBezTo>
                    <a:pt x="290" y="305"/>
                    <a:pt x="304" y="278"/>
                    <a:pt x="317" y="251"/>
                  </a:cubicBezTo>
                  <a:cubicBezTo>
                    <a:pt x="318" y="248"/>
                    <a:pt x="318" y="248"/>
                    <a:pt x="318" y="248"/>
                  </a:cubicBezTo>
                  <a:cubicBezTo>
                    <a:pt x="326" y="231"/>
                    <a:pt x="334" y="213"/>
                    <a:pt x="348" y="199"/>
                  </a:cubicBezTo>
                  <a:cubicBezTo>
                    <a:pt x="358" y="188"/>
                    <a:pt x="371" y="181"/>
                    <a:pt x="383" y="173"/>
                  </a:cubicBezTo>
                  <a:cubicBezTo>
                    <a:pt x="593" y="47"/>
                    <a:pt x="593" y="47"/>
                    <a:pt x="593" y="47"/>
                  </a:cubicBezTo>
                  <a:cubicBezTo>
                    <a:pt x="604" y="41"/>
                    <a:pt x="615" y="34"/>
                    <a:pt x="628" y="29"/>
                  </a:cubicBezTo>
                  <a:cubicBezTo>
                    <a:pt x="642" y="24"/>
                    <a:pt x="657" y="22"/>
                    <a:pt x="671" y="20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800" y="2"/>
                    <a:pt x="800" y="2"/>
                    <a:pt x="800" y="2"/>
                  </a:cubicBezTo>
                  <a:cubicBezTo>
                    <a:pt x="671" y="22"/>
                    <a:pt x="671" y="22"/>
                    <a:pt x="671" y="22"/>
                  </a:cubicBezTo>
                  <a:cubicBezTo>
                    <a:pt x="657" y="24"/>
                    <a:pt x="642" y="26"/>
                    <a:pt x="628" y="31"/>
                  </a:cubicBezTo>
                  <a:cubicBezTo>
                    <a:pt x="616" y="36"/>
                    <a:pt x="605" y="42"/>
                    <a:pt x="594" y="49"/>
                  </a:cubicBezTo>
                  <a:cubicBezTo>
                    <a:pt x="384" y="175"/>
                    <a:pt x="384" y="175"/>
                    <a:pt x="384" y="175"/>
                  </a:cubicBezTo>
                  <a:cubicBezTo>
                    <a:pt x="372" y="182"/>
                    <a:pt x="359" y="190"/>
                    <a:pt x="349" y="200"/>
                  </a:cubicBezTo>
                  <a:cubicBezTo>
                    <a:pt x="336" y="214"/>
                    <a:pt x="328" y="232"/>
                    <a:pt x="320" y="249"/>
                  </a:cubicBezTo>
                  <a:cubicBezTo>
                    <a:pt x="318" y="252"/>
                    <a:pt x="318" y="252"/>
                    <a:pt x="318" y="252"/>
                  </a:cubicBezTo>
                  <a:cubicBezTo>
                    <a:pt x="306" y="279"/>
                    <a:pt x="292" y="306"/>
                    <a:pt x="279" y="333"/>
                  </a:cubicBezTo>
                  <a:cubicBezTo>
                    <a:pt x="271" y="348"/>
                    <a:pt x="263" y="364"/>
                    <a:pt x="251" y="377"/>
                  </a:cubicBezTo>
                  <a:cubicBezTo>
                    <a:pt x="233" y="397"/>
                    <a:pt x="207" y="409"/>
                    <a:pt x="184" y="419"/>
                  </a:cubicBezTo>
                  <a:cubicBezTo>
                    <a:pt x="123" y="446"/>
                    <a:pt x="62" y="474"/>
                    <a:pt x="3" y="500"/>
                  </a:cubicBezTo>
                  <a:lnTo>
                    <a:pt x="1" y="5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6" name="Google Shape;406;p23"/>
            <p:cNvGrpSpPr/>
            <p:nvPr/>
          </p:nvGrpSpPr>
          <p:grpSpPr>
            <a:xfrm>
              <a:off x="7853410" y="4608504"/>
              <a:ext cx="1150979" cy="827754"/>
              <a:chOff x="7418590" y="3791050"/>
              <a:chExt cx="599968" cy="431504"/>
            </a:xfrm>
          </p:grpSpPr>
          <p:sp>
            <p:nvSpPr>
              <p:cNvPr id="407" name="Google Shape;407;p23"/>
              <p:cNvSpPr/>
              <p:nvPr/>
            </p:nvSpPr>
            <p:spPr>
              <a:xfrm>
                <a:off x="7418590" y="3794005"/>
                <a:ext cx="17733" cy="419682"/>
              </a:xfrm>
              <a:custGeom>
                <a:avLst/>
                <a:gdLst/>
                <a:ahLst/>
                <a:cxnLst/>
                <a:rect l="l" t="t" r="r" b="b"/>
                <a:pathLst>
                  <a:path w="6" h="140" extrusionOk="0">
                    <a:moveTo>
                      <a:pt x="6" y="140"/>
                    </a:moveTo>
                    <a:cubicBezTo>
                      <a:pt x="4" y="140"/>
                      <a:pt x="4" y="140"/>
                      <a:pt x="4" y="140"/>
                    </a:cubicBezTo>
                    <a:cubicBezTo>
                      <a:pt x="4" y="93"/>
                      <a:pt x="3" y="47"/>
                      <a:pt x="0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5" y="47"/>
                      <a:pt x="6" y="93"/>
                      <a:pt x="6" y="1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23"/>
              <p:cNvSpPr/>
              <p:nvPr/>
            </p:nvSpPr>
            <p:spPr>
              <a:xfrm>
                <a:off x="7445189" y="3796961"/>
                <a:ext cx="17733" cy="422638"/>
              </a:xfrm>
              <a:custGeom>
                <a:avLst/>
                <a:gdLst/>
                <a:ahLst/>
                <a:cxnLst/>
                <a:rect l="l" t="t" r="r" b="b"/>
                <a:pathLst>
                  <a:path w="6" h="141" extrusionOk="0">
                    <a:moveTo>
                      <a:pt x="3" y="141"/>
                    </a:moveTo>
                    <a:cubicBezTo>
                      <a:pt x="2" y="123"/>
                      <a:pt x="3" y="105"/>
                      <a:pt x="3" y="87"/>
                    </a:cubicBezTo>
                    <a:cubicBezTo>
                      <a:pt x="4" y="67"/>
                      <a:pt x="4" y="46"/>
                      <a:pt x="2" y="26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1" y="16"/>
                      <a:pt x="0" y="8"/>
                      <a:pt x="2" y="0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2" y="8"/>
                      <a:pt x="3" y="16"/>
                      <a:pt x="4" y="23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6" y="46"/>
                      <a:pt x="6" y="67"/>
                      <a:pt x="5" y="87"/>
                    </a:cubicBezTo>
                    <a:cubicBezTo>
                      <a:pt x="5" y="105"/>
                      <a:pt x="4" y="123"/>
                      <a:pt x="5" y="140"/>
                    </a:cubicBezTo>
                    <a:lnTo>
                      <a:pt x="3" y="14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23"/>
              <p:cNvSpPr/>
              <p:nvPr/>
            </p:nvSpPr>
            <p:spPr>
              <a:xfrm>
                <a:off x="7486566" y="3794005"/>
                <a:ext cx="20689" cy="422638"/>
              </a:xfrm>
              <a:custGeom>
                <a:avLst/>
                <a:gdLst/>
                <a:ahLst/>
                <a:cxnLst/>
                <a:rect l="l" t="t" r="r" b="b"/>
                <a:pathLst>
                  <a:path w="7" h="141" extrusionOk="0">
                    <a:moveTo>
                      <a:pt x="1" y="141"/>
                    </a:moveTo>
                    <a:cubicBezTo>
                      <a:pt x="0" y="120"/>
                      <a:pt x="1" y="100"/>
                      <a:pt x="2" y="80"/>
                    </a:cubicBezTo>
                    <a:cubicBezTo>
                      <a:pt x="3" y="54"/>
                      <a:pt x="5" y="27"/>
                      <a:pt x="1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7" y="27"/>
                      <a:pt x="5" y="54"/>
                      <a:pt x="4" y="80"/>
                    </a:cubicBezTo>
                    <a:cubicBezTo>
                      <a:pt x="3" y="100"/>
                      <a:pt x="2" y="120"/>
                      <a:pt x="3" y="141"/>
                    </a:cubicBezTo>
                    <a:lnTo>
                      <a:pt x="1" y="14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410;p23"/>
              <p:cNvSpPr/>
              <p:nvPr/>
            </p:nvSpPr>
            <p:spPr>
              <a:xfrm>
                <a:off x="7535332" y="3791050"/>
                <a:ext cx="11822" cy="425593"/>
              </a:xfrm>
              <a:custGeom>
                <a:avLst/>
                <a:gdLst/>
                <a:ahLst/>
                <a:cxnLst/>
                <a:rect l="l" t="t" r="r" b="b"/>
                <a:pathLst>
                  <a:path w="4" h="142" extrusionOk="0">
                    <a:moveTo>
                      <a:pt x="2" y="142"/>
                    </a:moveTo>
                    <a:cubicBezTo>
                      <a:pt x="0" y="142"/>
                      <a:pt x="0" y="142"/>
                      <a:pt x="0" y="142"/>
                    </a:cubicBezTo>
                    <a:cubicBezTo>
                      <a:pt x="1" y="95"/>
                      <a:pt x="2" y="47"/>
                      <a:pt x="1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47"/>
                      <a:pt x="3" y="95"/>
                      <a:pt x="2" y="1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411;p23"/>
              <p:cNvSpPr/>
              <p:nvPr/>
            </p:nvSpPr>
            <p:spPr>
              <a:xfrm>
                <a:off x="7567843" y="3791050"/>
                <a:ext cx="26600" cy="425593"/>
              </a:xfrm>
              <a:custGeom>
                <a:avLst/>
                <a:gdLst/>
                <a:ahLst/>
                <a:cxnLst/>
                <a:rect l="l" t="t" r="r" b="b"/>
                <a:pathLst>
                  <a:path w="9" h="142" extrusionOk="0">
                    <a:moveTo>
                      <a:pt x="2" y="142"/>
                    </a:moveTo>
                    <a:cubicBezTo>
                      <a:pt x="0" y="142"/>
                      <a:pt x="0" y="142"/>
                      <a:pt x="0" y="142"/>
                    </a:cubicBezTo>
                    <a:cubicBezTo>
                      <a:pt x="5" y="95"/>
                      <a:pt x="7" y="47"/>
                      <a:pt x="6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9" y="47"/>
                      <a:pt x="7" y="95"/>
                      <a:pt x="2" y="1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412;p23"/>
              <p:cNvSpPr/>
              <p:nvPr/>
            </p:nvSpPr>
            <p:spPr>
              <a:xfrm>
                <a:off x="7597398" y="3794005"/>
                <a:ext cx="19211" cy="425593"/>
              </a:xfrm>
              <a:custGeom>
                <a:avLst/>
                <a:gdLst/>
                <a:ahLst/>
                <a:cxnLst/>
                <a:rect l="l" t="t" r="r" b="b"/>
                <a:pathLst>
                  <a:path w="6" h="142" extrusionOk="0">
                    <a:moveTo>
                      <a:pt x="2" y="142"/>
                    </a:moveTo>
                    <a:cubicBezTo>
                      <a:pt x="0" y="142"/>
                      <a:pt x="0" y="142"/>
                      <a:pt x="0" y="142"/>
                    </a:cubicBezTo>
                    <a:cubicBezTo>
                      <a:pt x="0" y="95"/>
                      <a:pt x="2" y="47"/>
                      <a:pt x="4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47"/>
                      <a:pt x="2" y="95"/>
                      <a:pt x="2" y="1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413;p23"/>
              <p:cNvSpPr/>
              <p:nvPr/>
            </p:nvSpPr>
            <p:spPr>
              <a:xfrm>
                <a:off x="7643208" y="3794005"/>
                <a:ext cx="29555" cy="425593"/>
              </a:xfrm>
              <a:custGeom>
                <a:avLst/>
                <a:gdLst/>
                <a:ahLst/>
                <a:cxnLst/>
                <a:rect l="l" t="t" r="r" b="b"/>
                <a:pathLst>
                  <a:path w="10" h="142" extrusionOk="0">
                    <a:moveTo>
                      <a:pt x="5" y="142"/>
                    </a:moveTo>
                    <a:cubicBezTo>
                      <a:pt x="0" y="123"/>
                      <a:pt x="3" y="104"/>
                      <a:pt x="5" y="85"/>
                    </a:cubicBezTo>
                    <a:cubicBezTo>
                      <a:pt x="7" y="72"/>
                      <a:pt x="8" y="59"/>
                      <a:pt x="8" y="47"/>
                    </a:cubicBezTo>
                    <a:cubicBezTo>
                      <a:pt x="8" y="39"/>
                      <a:pt x="7" y="31"/>
                      <a:pt x="6" y="23"/>
                    </a:cubicBezTo>
                    <a:cubicBezTo>
                      <a:pt x="5" y="16"/>
                      <a:pt x="4" y="8"/>
                      <a:pt x="4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8"/>
                      <a:pt x="7" y="16"/>
                      <a:pt x="8" y="23"/>
                    </a:cubicBezTo>
                    <a:cubicBezTo>
                      <a:pt x="9" y="31"/>
                      <a:pt x="10" y="39"/>
                      <a:pt x="10" y="47"/>
                    </a:cubicBezTo>
                    <a:cubicBezTo>
                      <a:pt x="10" y="59"/>
                      <a:pt x="9" y="72"/>
                      <a:pt x="7" y="85"/>
                    </a:cubicBezTo>
                    <a:cubicBezTo>
                      <a:pt x="5" y="104"/>
                      <a:pt x="2" y="123"/>
                      <a:pt x="7" y="142"/>
                    </a:cubicBezTo>
                    <a:lnTo>
                      <a:pt x="5" y="14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414;p23"/>
              <p:cNvSpPr/>
              <p:nvPr/>
            </p:nvSpPr>
            <p:spPr>
              <a:xfrm>
                <a:off x="7684585" y="3794005"/>
                <a:ext cx="11822" cy="425593"/>
              </a:xfrm>
              <a:custGeom>
                <a:avLst/>
                <a:gdLst/>
                <a:ahLst/>
                <a:cxnLst/>
                <a:rect l="l" t="t" r="r" b="b"/>
                <a:pathLst>
                  <a:path w="4" h="142" extrusionOk="0">
                    <a:moveTo>
                      <a:pt x="0" y="142"/>
                    </a:moveTo>
                    <a:cubicBezTo>
                      <a:pt x="0" y="95"/>
                      <a:pt x="1" y="47"/>
                      <a:pt x="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47"/>
                      <a:pt x="2" y="95"/>
                      <a:pt x="2" y="142"/>
                    </a:cubicBezTo>
                    <a:lnTo>
                      <a:pt x="0" y="14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415;p23"/>
              <p:cNvSpPr/>
              <p:nvPr/>
            </p:nvSpPr>
            <p:spPr>
              <a:xfrm>
                <a:off x="7727440" y="3794005"/>
                <a:ext cx="11822" cy="422638"/>
              </a:xfrm>
              <a:custGeom>
                <a:avLst/>
                <a:gdLst/>
                <a:ahLst/>
                <a:cxnLst/>
                <a:rect l="l" t="t" r="r" b="b"/>
                <a:pathLst>
                  <a:path w="4" h="141" extrusionOk="0">
                    <a:moveTo>
                      <a:pt x="3" y="141"/>
                    </a:moveTo>
                    <a:cubicBezTo>
                      <a:pt x="1" y="141"/>
                      <a:pt x="1" y="141"/>
                      <a:pt x="1" y="141"/>
                    </a:cubicBezTo>
                    <a:cubicBezTo>
                      <a:pt x="2" y="57"/>
                      <a:pt x="2" y="57"/>
                      <a:pt x="2" y="57"/>
                    </a:cubicBezTo>
                    <a:cubicBezTo>
                      <a:pt x="2" y="38"/>
                      <a:pt x="2" y="19"/>
                      <a:pt x="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4" y="19"/>
                      <a:pt x="4" y="38"/>
                      <a:pt x="4" y="57"/>
                    </a:cubicBezTo>
                    <a:lnTo>
                      <a:pt x="3" y="14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416;p23"/>
              <p:cNvSpPr/>
              <p:nvPr/>
            </p:nvSpPr>
            <p:spPr>
              <a:xfrm>
                <a:off x="7756995" y="3794005"/>
                <a:ext cx="11822" cy="425593"/>
              </a:xfrm>
              <a:custGeom>
                <a:avLst/>
                <a:gdLst/>
                <a:ahLst/>
                <a:cxnLst/>
                <a:rect l="l" t="t" r="r" b="b"/>
                <a:pathLst>
                  <a:path w="4" h="142" extrusionOk="0">
                    <a:moveTo>
                      <a:pt x="3" y="142"/>
                    </a:moveTo>
                    <a:cubicBezTo>
                      <a:pt x="1" y="142"/>
                      <a:pt x="1" y="142"/>
                      <a:pt x="1" y="142"/>
                    </a:cubicBezTo>
                    <a:cubicBezTo>
                      <a:pt x="2" y="95"/>
                      <a:pt x="2" y="47"/>
                      <a:pt x="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4" y="47"/>
                      <a:pt x="4" y="95"/>
                      <a:pt x="3" y="1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417;p23"/>
              <p:cNvSpPr/>
              <p:nvPr/>
            </p:nvSpPr>
            <p:spPr>
              <a:xfrm>
                <a:off x="7795417" y="3794005"/>
                <a:ext cx="13300" cy="419682"/>
              </a:xfrm>
              <a:custGeom>
                <a:avLst/>
                <a:gdLst/>
                <a:ahLst/>
                <a:cxnLst/>
                <a:rect l="l" t="t" r="r" b="b"/>
                <a:pathLst>
                  <a:path w="9" h="284" extrusionOk="0">
                    <a:moveTo>
                      <a:pt x="4" y="284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9" y="284"/>
                    </a:lnTo>
                    <a:lnTo>
                      <a:pt x="4" y="28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418;p23"/>
              <p:cNvSpPr/>
              <p:nvPr/>
            </p:nvSpPr>
            <p:spPr>
              <a:xfrm>
                <a:off x="7829405" y="3794005"/>
                <a:ext cx="29555" cy="422638"/>
              </a:xfrm>
              <a:custGeom>
                <a:avLst/>
                <a:gdLst/>
                <a:ahLst/>
                <a:cxnLst/>
                <a:rect l="l" t="t" r="r" b="b"/>
                <a:pathLst>
                  <a:path w="10" h="141" extrusionOk="0">
                    <a:moveTo>
                      <a:pt x="3" y="141"/>
                    </a:moveTo>
                    <a:cubicBezTo>
                      <a:pt x="0" y="94"/>
                      <a:pt x="2" y="47"/>
                      <a:pt x="8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47"/>
                      <a:pt x="2" y="94"/>
                      <a:pt x="5" y="141"/>
                    </a:cubicBezTo>
                    <a:lnTo>
                      <a:pt x="3" y="14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419;p23"/>
              <p:cNvSpPr/>
              <p:nvPr/>
            </p:nvSpPr>
            <p:spPr>
              <a:xfrm>
                <a:off x="7856005" y="3799916"/>
                <a:ext cx="20689" cy="416727"/>
              </a:xfrm>
              <a:custGeom>
                <a:avLst/>
                <a:gdLst/>
                <a:ahLst/>
                <a:cxnLst/>
                <a:rect l="l" t="t" r="r" b="b"/>
                <a:pathLst>
                  <a:path w="7" h="139" extrusionOk="0">
                    <a:moveTo>
                      <a:pt x="2" y="139"/>
                    </a:moveTo>
                    <a:cubicBezTo>
                      <a:pt x="0" y="139"/>
                      <a:pt x="0" y="139"/>
                      <a:pt x="0" y="139"/>
                    </a:cubicBezTo>
                    <a:cubicBezTo>
                      <a:pt x="1" y="93"/>
                      <a:pt x="2" y="46"/>
                      <a:pt x="5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4" y="46"/>
                      <a:pt x="3" y="93"/>
                      <a:pt x="2" y="13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420;p23"/>
              <p:cNvSpPr/>
              <p:nvPr/>
            </p:nvSpPr>
            <p:spPr>
              <a:xfrm>
                <a:off x="7904771" y="3796961"/>
                <a:ext cx="14778" cy="422638"/>
              </a:xfrm>
              <a:custGeom>
                <a:avLst/>
                <a:gdLst/>
                <a:ahLst/>
                <a:cxnLst/>
                <a:rect l="l" t="t" r="r" b="b"/>
                <a:pathLst>
                  <a:path w="5" h="141" extrusionOk="0">
                    <a:moveTo>
                      <a:pt x="2" y="141"/>
                    </a:moveTo>
                    <a:cubicBezTo>
                      <a:pt x="0" y="141"/>
                      <a:pt x="0" y="141"/>
                      <a:pt x="0" y="141"/>
                    </a:cubicBezTo>
                    <a:cubicBezTo>
                      <a:pt x="2" y="94"/>
                      <a:pt x="3" y="47"/>
                      <a:pt x="3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47"/>
                      <a:pt x="4" y="94"/>
                      <a:pt x="2" y="14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421;p23"/>
              <p:cNvSpPr/>
              <p:nvPr/>
            </p:nvSpPr>
            <p:spPr>
              <a:xfrm>
                <a:off x="7946148" y="3796961"/>
                <a:ext cx="32511" cy="419682"/>
              </a:xfrm>
              <a:custGeom>
                <a:avLst/>
                <a:gdLst/>
                <a:ahLst/>
                <a:cxnLst/>
                <a:rect l="l" t="t" r="r" b="b"/>
                <a:pathLst>
                  <a:path w="11" h="140" extrusionOk="0">
                    <a:moveTo>
                      <a:pt x="9" y="140"/>
                    </a:moveTo>
                    <a:cubicBezTo>
                      <a:pt x="3" y="27"/>
                      <a:pt x="3" y="27"/>
                      <a:pt x="3" y="27"/>
                    </a:cubicBezTo>
                    <a:cubicBezTo>
                      <a:pt x="3" y="21"/>
                      <a:pt x="3" y="16"/>
                      <a:pt x="2" y="10"/>
                    </a:cubicBezTo>
                    <a:cubicBezTo>
                      <a:pt x="1" y="10"/>
                      <a:pt x="1" y="9"/>
                      <a:pt x="1" y="8"/>
                    </a:cubicBezTo>
                    <a:cubicBezTo>
                      <a:pt x="0" y="6"/>
                      <a:pt x="0" y="3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3"/>
                      <a:pt x="2" y="5"/>
                      <a:pt x="3" y="8"/>
                    </a:cubicBezTo>
                    <a:cubicBezTo>
                      <a:pt x="3" y="9"/>
                      <a:pt x="3" y="9"/>
                      <a:pt x="3" y="10"/>
                    </a:cubicBezTo>
                    <a:cubicBezTo>
                      <a:pt x="5" y="15"/>
                      <a:pt x="5" y="21"/>
                      <a:pt x="5" y="27"/>
                    </a:cubicBezTo>
                    <a:cubicBezTo>
                      <a:pt x="11" y="140"/>
                      <a:pt x="11" y="140"/>
                      <a:pt x="11" y="140"/>
                    </a:cubicBezTo>
                    <a:lnTo>
                      <a:pt x="9" y="1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422;p23"/>
              <p:cNvSpPr/>
              <p:nvPr/>
            </p:nvSpPr>
            <p:spPr>
              <a:xfrm>
                <a:off x="8006736" y="3796961"/>
                <a:ext cx="11822" cy="425593"/>
              </a:xfrm>
              <a:custGeom>
                <a:avLst/>
                <a:gdLst/>
                <a:ahLst/>
                <a:cxnLst/>
                <a:rect l="l" t="t" r="r" b="b"/>
                <a:pathLst>
                  <a:path w="4" h="142" extrusionOk="0">
                    <a:moveTo>
                      <a:pt x="2" y="142"/>
                    </a:moveTo>
                    <a:cubicBezTo>
                      <a:pt x="0" y="119"/>
                      <a:pt x="1" y="94"/>
                      <a:pt x="1" y="71"/>
                    </a:cubicBezTo>
                    <a:cubicBezTo>
                      <a:pt x="2" y="48"/>
                      <a:pt x="2" y="24"/>
                      <a:pt x="0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4" y="24"/>
                      <a:pt x="4" y="48"/>
                      <a:pt x="3" y="71"/>
                    </a:cubicBezTo>
                    <a:cubicBezTo>
                      <a:pt x="3" y="94"/>
                      <a:pt x="2" y="118"/>
                      <a:pt x="4" y="142"/>
                    </a:cubicBezTo>
                    <a:lnTo>
                      <a:pt x="2" y="14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push dir="u"/>
      </p:transition>
    </mc:Choice>
    <mc:Fallback>
      <p:transition spd="med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" name="Google Shape;424;p24"/>
          <p:cNvGrpSpPr/>
          <p:nvPr/>
        </p:nvGrpSpPr>
        <p:grpSpPr>
          <a:xfrm>
            <a:off x="139610" y="-566284"/>
            <a:ext cx="9326710" cy="6002543"/>
            <a:chOff x="139610" y="-566284"/>
            <a:chExt cx="9326710" cy="6002543"/>
          </a:xfrm>
        </p:grpSpPr>
        <p:grpSp>
          <p:nvGrpSpPr>
            <p:cNvPr id="425" name="Google Shape;425;p24"/>
            <p:cNvGrpSpPr/>
            <p:nvPr/>
          </p:nvGrpSpPr>
          <p:grpSpPr>
            <a:xfrm>
              <a:off x="139610" y="4608504"/>
              <a:ext cx="1150979" cy="827754"/>
              <a:chOff x="7418590" y="3791050"/>
              <a:chExt cx="599968" cy="431504"/>
            </a:xfrm>
          </p:grpSpPr>
          <p:sp>
            <p:nvSpPr>
              <p:cNvPr id="426" name="Google Shape;426;p24"/>
              <p:cNvSpPr/>
              <p:nvPr/>
            </p:nvSpPr>
            <p:spPr>
              <a:xfrm>
                <a:off x="7418590" y="3794005"/>
                <a:ext cx="17733" cy="419682"/>
              </a:xfrm>
              <a:custGeom>
                <a:avLst/>
                <a:gdLst/>
                <a:ahLst/>
                <a:cxnLst/>
                <a:rect l="l" t="t" r="r" b="b"/>
                <a:pathLst>
                  <a:path w="6" h="140" extrusionOk="0">
                    <a:moveTo>
                      <a:pt x="6" y="140"/>
                    </a:moveTo>
                    <a:cubicBezTo>
                      <a:pt x="4" y="140"/>
                      <a:pt x="4" y="140"/>
                      <a:pt x="4" y="140"/>
                    </a:cubicBezTo>
                    <a:cubicBezTo>
                      <a:pt x="4" y="93"/>
                      <a:pt x="3" y="47"/>
                      <a:pt x="0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5" y="47"/>
                      <a:pt x="6" y="93"/>
                      <a:pt x="6" y="1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24"/>
              <p:cNvSpPr/>
              <p:nvPr/>
            </p:nvSpPr>
            <p:spPr>
              <a:xfrm>
                <a:off x="7445189" y="3796961"/>
                <a:ext cx="17733" cy="422638"/>
              </a:xfrm>
              <a:custGeom>
                <a:avLst/>
                <a:gdLst/>
                <a:ahLst/>
                <a:cxnLst/>
                <a:rect l="l" t="t" r="r" b="b"/>
                <a:pathLst>
                  <a:path w="6" h="141" extrusionOk="0">
                    <a:moveTo>
                      <a:pt x="3" y="141"/>
                    </a:moveTo>
                    <a:cubicBezTo>
                      <a:pt x="2" y="123"/>
                      <a:pt x="3" y="105"/>
                      <a:pt x="3" y="87"/>
                    </a:cubicBezTo>
                    <a:cubicBezTo>
                      <a:pt x="4" y="67"/>
                      <a:pt x="4" y="46"/>
                      <a:pt x="2" y="26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1" y="16"/>
                      <a:pt x="0" y="8"/>
                      <a:pt x="2" y="0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2" y="8"/>
                      <a:pt x="3" y="16"/>
                      <a:pt x="4" y="23"/>
                    </a:cubicBezTo>
                    <a:cubicBezTo>
                      <a:pt x="4" y="26"/>
                      <a:pt x="4" y="26"/>
                      <a:pt x="4" y="26"/>
                    </a:cubicBezTo>
                    <a:cubicBezTo>
                      <a:pt x="6" y="46"/>
                      <a:pt x="6" y="67"/>
                      <a:pt x="5" y="87"/>
                    </a:cubicBezTo>
                    <a:cubicBezTo>
                      <a:pt x="5" y="105"/>
                      <a:pt x="4" y="123"/>
                      <a:pt x="5" y="140"/>
                    </a:cubicBezTo>
                    <a:lnTo>
                      <a:pt x="3" y="14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24"/>
              <p:cNvSpPr/>
              <p:nvPr/>
            </p:nvSpPr>
            <p:spPr>
              <a:xfrm>
                <a:off x="7486566" y="3794005"/>
                <a:ext cx="20689" cy="422638"/>
              </a:xfrm>
              <a:custGeom>
                <a:avLst/>
                <a:gdLst/>
                <a:ahLst/>
                <a:cxnLst/>
                <a:rect l="l" t="t" r="r" b="b"/>
                <a:pathLst>
                  <a:path w="7" h="141" extrusionOk="0">
                    <a:moveTo>
                      <a:pt x="1" y="141"/>
                    </a:moveTo>
                    <a:cubicBezTo>
                      <a:pt x="0" y="120"/>
                      <a:pt x="1" y="100"/>
                      <a:pt x="2" y="80"/>
                    </a:cubicBezTo>
                    <a:cubicBezTo>
                      <a:pt x="3" y="54"/>
                      <a:pt x="5" y="27"/>
                      <a:pt x="1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7" y="27"/>
                      <a:pt x="5" y="54"/>
                      <a:pt x="4" y="80"/>
                    </a:cubicBezTo>
                    <a:cubicBezTo>
                      <a:pt x="3" y="100"/>
                      <a:pt x="2" y="120"/>
                      <a:pt x="3" y="141"/>
                    </a:cubicBezTo>
                    <a:lnTo>
                      <a:pt x="1" y="14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429;p24"/>
              <p:cNvSpPr/>
              <p:nvPr/>
            </p:nvSpPr>
            <p:spPr>
              <a:xfrm>
                <a:off x="7535332" y="3791050"/>
                <a:ext cx="11822" cy="425593"/>
              </a:xfrm>
              <a:custGeom>
                <a:avLst/>
                <a:gdLst/>
                <a:ahLst/>
                <a:cxnLst/>
                <a:rect l="l" t="t" r="r" b="b"/>
                <a:pathLst>
                  <a:path w="4" h="142" extrusionOk="0">
                    <a:moveTo>
                      <a:pt x="2" y="142"/>
                    </a:moveTo>
                    <a:cubicBezTo>
                      <a:pt x="0" y="142"/>
                      <a:pt x="0" y="142"/>
                      <a:pt x="0" y="142"/>
                    </a:cubicBezTo>
                    <a:cubicBezTo>
                      <a:pt x="1" y="95"/>
                      <a:pt x="2" y="47"/>
                      <a:pt x="1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47"/>
                      <a:pt x="3" y="95"/>
                      <a:pt x="2" y="1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430;p24"/>
              <p:cNvSpPr/>
              <p:nvPr/>
            </p:nvSpPr>
            <p:spPr>
              <a:xfrm>
                <a:off x="7567843" y="3791050"/>
                <a:ext cx="26600" cy="425593"/>
              </a:xfrm>
              <a:custGeom>
                <a:avLst/>
                <a:gdLst/>
                <a:ahLst/>
                <a:cxnLst/>
                <a:rect l="l" t="t" r="r" b="b"/>
                <a:pathLst>
                  <a:path w="9" h="142" extrusionOk="0">
                    <a:moveTo>
                      <a:pt x="2" y="142"/>
                    </a:moveTo>
                    <a:cubicBezTo>
                      <a:pt x="0" y="142"/>
                      <a:pt x="0" y="142"/>
                      <a:pt x="0" y="142"/>
                    </a:cubicBezTo>
                    <a:cubicBezTo>
                      <a:pt x="5" y="95"/>
                      <a:pt x="7" y="47"/>
                      <a:pt x="6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9" y="47"/>
                      <a:pt x="7" y="95"/>
                      <a:pt x="2" y="1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431;p24"/>
              <p:cNvSpPr/>
              <p:nvPr/>
            </p:nvSpPr>
            <p:spPr>
              <a:xfrm>
                <a:off x="7597398" y="3794005"/>
                <a:ext cx="19211" cy="425593"/>
              </a:xfrm>
              <a:custGeom>
                <a:avLst/>
                <a:gdLst/>
                <a:ahLst/>
                <a:cxnLst/>
                <a:rect l="l" t="t" r="r" b="b"/>
                <a:pathLst>
                  <a:path w="6" h="142" extrusionOk="0">
                    <a:moveTo>
                      <a:pt x="2" y="142"/>
                    </a:moveTo>
                    <a:cubicBezTo>
                      <a:pt x="0" y="142"/>
                      <a:pt x="0" y="142"/>
                      <a:pt x="0" y="142"/>
                    </a:cubicBezTo>
                    <a:cubicBezTo>
                      <a:pt x="0" y="95"/>
                      <a:pt x="2" y="47"/>
                      <a:pt x="4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47"/>
                      <a:pt x="2" y="95"/>
                      <a:pt x="2" y="1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24"/>
              <p:cNvSpPr/>
              <p:nvPr/>
            </p:nvSpPr>
            <p:spPr>
              <a:xfrm>
                <a:off x="7643208" y="3794005"/>
                <a:ext cx="29555" cy="425593"/>
              </a:xfrm>
              <a:custGeom>
                <a:avLst/>
                <a:gdLst/>
                <a:ahLst/>
                <a:cxnLst/>
                <a:rect l="l" t="t" r="r" b="b"/>
                <a:pathLst>
                  <a:path w="10" h="142" extrusionOk="0">
                    <a:moveTo>
                      <a:pt x="5" y="142"/>
                    </a:moveTo>
                    <a:cubicBezTo>
                      <a:pt x="0" y="123"/>
                      <a:pt x="3" y="104"/>
                      <a:pt x="5" y="85"/>
                    </a:cubicBezTo>
                    <a:cubicBezTo>
                      <a:pt x="7" y="72"/>
                      <a:pt x="8" y="59"/>
                      <a:pt x="8" y="47"/>
                    </a:cubicBezTo>
                    <a:cubicBezTo>
                      <a:pt x="8" y="39"/>
                      <a:pt x="7" y="31"/>
                      <a:pt x="6" y="23"/>
                    </a:cubicBezTo>
                    <a:cubicBezTo>
                      <a:pt x="5" y="16"/>
                      <a:pt x="4" y="8"/>
                      <a:pt x="4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8"/>
                      <a:pt x="7" y="16"/>
                      <a:pt x="8" y="23"/>
                    </a:cubicBezTo>
                    <a:cubicBezTo>
                      <a:pt x="9" y="31"/>
                      <a:pt x="10" y="39"/>
                      <a:pt x="10" y="47"/>
                    </a:cubicBezTo>
                    <a:cubicBezTo>
                      <a:pt x="10" y="59"/>
                      <a:pt x="9" y="72"/>
                      <a:pt x="7" y="85"/>
                    </a:cubicBezTo>
                    <a:cubicBezTo>
                      <a:pt x="5" y="104"/>
                      <a:pt x="2" y="123"/>
                      <a:pt x="7" y="142"/>
                    </a:cubicBezTo>
                    <a:lnTo>
                      <a:pt x="5" y="14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24"/>
              <p:cNvSpPr/>
              <p:nvPr/>
            </p:nvSpPr>
            <p:spPr>
              <a:xfrm>
                <a:off x="7684585" y="3794005"/>
                <a:ext cx="11822" cy="425593"/>
              </a:xfrm>
              <a:custGeom>
                <a:avLst/>
                <a:gdLst/>
                <a:ahLst/>
                <a:cxnLst/>
                <a:rect l="l" t="t" r="r" b="b"/>
                <a:pathLst>
                  <a:path w="4" h="142" extrusionOk="0">
                    <a:moveTo>
                      <a:pt x="0" y="142"/>
                    </a:moveTo>
                    <a:cubicBezTo>
                      <a:pt x="0" y="95"/>
                      <a:pt x="1" y="47"/>
                      <a:pt x="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47"/>
                      <a:pt x="2" y="95"/>
                      <a:pt x="2" y="142"/>
                    </a:cubicBezTo>
                    <a:lnTo>
                      <a:pt x="0" y="14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24"/>
              <p:cNvSpPr/>
              <p:nvPr/>
            </p:nvSpPr>
            <p:spPr>
              <a:xfrm>
                <a:off x="7727440" y="3794005"/>
                <a:ext cx="11822" cy="422638"/>
              </a:xfrm>
              <a:custGeom>
                <a:avLst/>
                <a:gdLst/>
                <a:ahLst/>
                <a:cxnLst/>
                <a:rect l="l" t="t" r="r" b="b"/>
                <a:pathLst>
                  <a:path w="4" h="141" extrusionOk="0">
                    <a:moveTo>
                      <a:pt x="3" y="141"/>
                    </a:moveTo>
                    <a:cubicBezTo>
                      <a:pt x="1" y="141"/>
                      <a:pt x="1" y="141"/>
                      <a:pt x="1" y="141"/>
                    </a:cubicBezTo>
                    <a:cubicBezTo>
                      <a:pt x="2" y="57"/>
                      <a:pt x="2" y="57"/>
                      <a:pt x="2" y="57"/>
                    </a:cubicBezTo>
                    <a:cubicBezTo>
                      <a:pt x="2" y="38"/>
                      <a:pt x="2" y="19"/>
                      <a:pt x="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4" y="19"/>
                      <a:pt x="4" y="38"/>
                      <a:pt x="4" y="57"/>
                    </a:cubicBezTo>
                    <a:lnTo>
                      <a:pt x="3" y="14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24"/>
              <p:cNvSpPr/>
              <p:nvPr/>
            </p:nvSpPr>
            <p:spPr>
              <a:xfrm>
                <a:off x="7756995" y="3794005"/>
                <a:ext cx="11822" cy="425593"/>
              </a:xfrm>
              <a:custGeom>
                <a:avLst/>
                <a:gdLst/>
                <a:ahLst/>
                <a:cxnLst/>
                <a:rect l="l" t="t" r="r" b="b"/>
                <a:pathLst>
                  <a:path w="4" h="142" extrusionOk="0">
                    <a:moveTo>
                      <a:pt x="3" y="142"/>
                    </a:moveTo>
                    <a:cubicBezTo>
                      <a:pt x="1" y="142"/>
                      <a:pt x="1" y="142"/>
                      <a:pt x="1" y="142"/>
                    </a:cubicBezTo>
                    <a:cubicBezTo>
                      <a:pt x="2" y="95"/>
                      <a:pt x="2" y="47"/>
                      <a:pt x="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4" y="47"/>
                      <a:pt x="4" y="95"/>
                      <a:pt x="3" y="1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24"/>
              <p:cNvSpPr/>
              <p:nvPr/>
            </p:nvSpPr>
            <p:spPr>
              <a:xfrm>
                <a:off x="7795417" y="3794005"/>
                <a:ext cx="13300" cy="419682"/>
              </a:xfrm>
              <a:custGeom>
                <a:avLst/>
                <a:gdLst/>
                <a:ahLst/>
                <a:cxnLst/>
                <a:rect l="l" t="t" r="r" b="b"/>
                <a:pathLst>
                  <a:path w="9" h="284" extrusionOk="0">
                    <a:moveTo>
                      <a:pt x="4" y="284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9" y="284"/>
                    </a:lnTo>
                    <a:lnTo>
                      <a:pt x="4" y="28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24"/>
              <p:cNvSpPr/>
              <p:nvPr/>
            </p:nvSpPr>
            <p:spPr>
              <a:xfrm>
                <a:off x="7829405" y="3794005"/>
                <a:ext cx="29555" cy="422638"/>
              </a:xfrm>
              <a:custGeom>
                <a:avLst/>
                <a:gdLst/>
                <a:ahLst/>
                <a:cxnLst/>
                <a:rect l="l" t="t" r="r" b="b"/>
                <a:pathLst>
                  <a:path w="10" h="141" extrusionOk="0">
                    <a:moveTo>
                      <a:pt x="3" y="141"/>
                    </a:moveTo>
                    <a:cubicBezTo>
                      <a:pt x="0" y="94"/>
                      <a:pt x="2" y="47"/>
                      <a:pt x="8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" y="47"/>
                      <a:pt x="2" y="94"/>
                      <a:pt x="5" y="141"/>
                    </a:cubicBezTo>
                    <a:lnTo>
                      <a:pt x="3" y="14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24"/>
              <p:cNvSpPr/>
              <p:nvPr/>
            </p:nvSpPr>
            <p:spPr>
              <a:xfrm>
                <a:off x="7856005" y="3799916"/>
                <a:ext cx="20689" cy="416727"/>
              </a:xfrm>
              <a:custGeom>
                <a:avLst/>
                <a:gdLst/>
                <a:ahLst/>
                <a:cxnLst/>
                <a:rect l="l" t="t" r="r" b="b"/>
                <a:pathLst>
                  <a:path w="7" h="139" extrusionOk="0">
                    <a:moveTo>
                      <a:pt x="2" y="139"/>
                    </a:moveTo>
                    <a:cubicBezTo>
                      <a:pt x="0" y="139"/>
                      <a:pt x="0" y="139"/>
                      <a:pt x="0" y="139"/>
                    </a:cubicBezTo>
                    <a:cubicBezTo>
                      <a:pt x="1" y="93"/>
                      <a:pt x="2" y="46"/>
                      <a:pt x="5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4" y="46"/>
                      <a:pt x="3" y="93"/>
                      <a:pt x="2" y="13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24"/>
              <p:cNvSpPr/>
              <p:nvPr/>
            </p:nvSpPr>
            <p:spPr>
              <a:xfrm>
                <a:off x="7904771" y="3796961"/>
                <a:ext cx="14778" cy="422638"/>
              </a:xfrm>
              <a:custGeom>
                <a:avLst/>
                <a:gdLst/>
                <a:ahLst/>
                <a:cxnLst/>
                <a:rect l="l" t="t" r="r" b="b"/>
                <a:pathLst>
                  <a:path w="5" h="141" extrusionOk="0">
                    <a:moveTo>
                      <a:pt x="2" y="141"/>
                    </a:moveTo>
                    <a:cubicBezTo>
                      <a:pt x="0" y="141"/>
                      <a:pt x="0" y="141"/>
                      <a:pt x="0" y="141"/>
                    </a:cubicBezTo>
                    <a:cubicBezTo>
                      <a:pt x="2" y="94"/>
                      <a:pt x="3" y="47"/>
                      <a:pt x="3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47"/>
                      <a:pt x="4" y="94"/>
                      <a:pt x="2" y="14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24"/>
              <p:cNvSpPr/>
              <p:nvPr/>
            </p:nvSpPr>
            <p:spPr>
              <a:xfrm>
                <a:off x="7946148" y="3796961"/>
                <a:ext cx="32511" cy="419682"/>
              </a:xfrm>
              <a:custGeom>
                <a:avLst/>
                <a:gdLst/>
                <a:ahLst/>
                <a:cxnLst/>
                <a:rect l="l" t="t" r="r" b="b"/>
                <a:pathLst>
                  <a:path w="11" h="140" extrusionOk="0">
                    <a:moveTo>
                      <a:pt x="9" y="140"/>
                    </a:moveTo>
                    <a:cubicBezTo>
                      <a:pt x="3" y="27"/>
                      <a:pt x="3" y="27"/>
                      <a:pt x="3" y="27"/>
                    </a:cubicBezTo>
                    <a:cubicBezTo>
                      <a:pt x="3" y="21"/>
                      <a:pt x="3" y="16"/>
                      <a:pt x="2" y="10"/>
                    </a:cubicBezTo>
                    <a:cubicBezTo>
                      <a:pt x="1" y="10"/>
                      <a:pt x="1" y="9"/>
                      <a:pt x="1" y="8"/>
                    </a:cubicBezTo>
                    <a:cubicBezTo>
                      <a:pt x="0" y="6"/>
                      <a:pt x="0" y="3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3"/>
                      <a:pt x="2" y="5"/>
                      <a:pt x="3" y="8"/>
                    </a:cubicBezTo>
                    <a:cubicBezTo>
                      <a:pt x="3" y="9"/>
                      <a:pt x="3" y="9"/>
                      <a:pt x="3" y="10"/>
                    </a:cubicBezTo>
                    <a:cubicBezTo>
                      <a:pt x="5" y="15"/>
                      <a:pt x="5" y="21"/>
                      <a:pt x="5" y="27"/>
                    </a:cubicBezTo>
                    <a:cubicBezTo>
                      <a:pt x="11" y="140"/>
                      <a:pt x="11" y="140"/>
                      <a:pt x="11" y="140"/>
                    </a:cubicBezTo>
                    <a:lnTo>
                      <a:pt x="9" y="14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24"/>
              <p:cNvSpPr/>
              <p:nvPr/>
            </p:nvSpPr>
            <p:spPr>
              <a:xfrm>
                <a:off x="8006736" y="3796961"/>
                <a:ext cx="11822" cy="425593"/>
              </a:xfrm>
              <a:custGeom>
                <a:avLst/>
                <a:gdLst/>
                <a:ahLst/>
                <a:cxnLst/>
                <a:rect l="l" t="t" r="r" b="b"/>
                <a:pathLst>
                  <a:path w="4" h="142" extrusionOk="0">
                    <a:moveTo>
                      <a:pt x="2" y="142"/>
                    </a:moveTo>
                    <a:cubicBezTo>
                      <a:pt x="0" y="119"/>
                      <a:pt x="1" y="94"/>
                      <a:pt x="1" y="71"/>
                    </a:cubicBezTo>
                    <a:cubicBezTo>
                      <a:pt x="2" y="48"/>
                      <a:pt x="2" y="24"/>
                      <a:pt x="0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4" y="24"/>
                      <a:pt x="4" y="48"/>
                      <a:pt x="3" y="71"/>
                    </a:cubicBezTo>
                    <a:cubicBezTo>
                      <a:pt x="3" y="94"/>
                      <a:pt x="2" y="118"/>
                      <a:pt x="4" y="142"/>
                    </a:cubicBezTo>
                    <a:lnTo>
                      <a:pt x="2" y="14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2" name="Google Shape;442;p24"/>
            <p:cNvGrpSpPr/>
            <p:nvPr/>
          </p:nvGrpSpPr>
          <p:grpSpPr>
            <a:xfrm>
              <a:off x="8428899" y="-566284"/>
              <a:ext cx="1037421" cy="1101296"/>
              <a:chOff x="4839909" y="3994980"/>
              <a:chExt cx="696022" cy="738877"/>
            </a:xfrm>
          </p:grpSpPr>
          <p:sp>
            <p:nvSpPr>
              <p:cNvPr id="443" name="Google Shape;443;p24"/>
              <p:cNvSpPr/>
              <p:nvPr/>
            </p:nvSpPr>
            <p:spPr>
              <a:xfrm>
                <a:off x="4839909" y="3994980"/>
                <a:ext cx="696022" cy="738877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46" extrusionOk="0">
                    <a:moveTo>
                      <a:pt x="106" y="246"/>
                    </a:moveTo>
                    <a:cubicBezTo>
                      <a:pt x="91" y="246"/>
                      <a:pt x="80" y="244"/>
                      <a:pt x="70" y="239"/>
                    </a:cubicBezTo>
                    <a:cubicBezTo>
                      <a:pt x="62" y="235"/>
                      <a:pt x="55" y="229"/>
                      <a:pt x="48" y="222"/>
                    </a:cubicBezTo>
                    <a:cubicBezTo>
                      <a:pt x="32" y="208"/>
                      <a:pt x="15" y="192"/>
                      <a:pt x="8" y="170"/>
                    </a:cubicBezTo>
                    <a:cubicBezTo>
                      <a:pt x="3" y="155"/>
                      <a:pt x="3" y="139"/>
                      <a:pt x="4" y="123"/>
                    </a:cubicBezTo>
                    <a:cubicBezTo>
                      <a:pt x="4" y="122"/>
                      <a:pt x="4" y="122"/>
                      <a:pt x="4" y="122"/>
                    </a:cubicBezTo>
                    <a:cubicBezTo>
                      <a:pt x="5" y="76"/>
                      <a:pt x="4" y="42"/>
                      <a:pt x="0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6" y="42"/>
                      <a:pt x="7" y="76"/>
                      <a:pt x="6" y="122"/>
                    </a:cubicBezTo>
                    <a:cubicBezTo>
                      <a:pt x="6" y="123"/>
                      <a:pt x="6" y="123"/>
                      <a:pt x="6" y="123"/>
                    </a:cubicBezTo>
                    <a:cubicBezTo>
                      <a:pt x="5" y="139"/>
                      <a:pt x="5" y="155"/>
                      <a:pt x="10" y="170"/>
                    </a:cubicBezTo>
                    <a:cubicBezTo>
                      <a:pt x="17" y="191"/>
                      <a:pt x="34" y="207"/>
                      <a:pt x="49" y="221"/>
                    </a:cubicBezTo>
                    <a:cubicBezTo>
                      <a:pt x="56" y="227"/>
                      <a:pt x="63" y="233"/>
                      <a:pt x="71" y="238"/>
                    </a:cubicBezTo>
                    <a:cubicBezTo>
                      <a:pt x="81" y="242"/>
                      <a:pt x="92" y="244"/>
                      <a:pt x="107" y="244"/>
                    </a:cubicBezTo>
                    <a:cubicBezTo>
                      <a:pt x="129" y="244"/>
                      <a:pt x="150" y="240"/>
                      <a:pt x="168" y="231"/>
                    </a:cubicBezTo>
                    <a:cubicBezTo>
                      <a:pt x="187" y="221"/>
                      <a:pt x="203" y="206"/>
                      <a:pt x="212" y="188"/>
                    </a:cubicBezTo>
                    <a:cubicBezTo>
                      <a:pt x="222" y="171"/>
                      <a:pt x="224" y="150"/>
                      <a:pt x="226" y="131"/>
                    </a:cubicBezTo>
                    <a:cubicBezTo>
                      <a:pt x="230" y="88"/>
                      <a:pt x="229" y="43"/>
                      <a:pt x="228" y="0"/>
                    </a:cubicBezTo>
                    <a:cubicBezTo>
                      <a:pt x="230" y="0"/>
                      <a:pt x="230" y="0"/>
                      <a:pt x="230" y="0"/>
                    </a:cubicBezTo>
                    <a:cubicBezTo>
                      <a:pt x="231" y="43"/>
                      <a:pt x="232" y="88"/>
                      <a:pt x="228" y="131"/>
                    </a:cubicBezTo>
                    <a:cubicBezTo>
                      <a:pt x="226" y="151"/>
                      <a:pt x="224" y="171"/>
                      <a:pt x="214" y="189"/>
                    </a:cubicBezTo>
                    <a:cubicBezTo>
                      <a:pt x="205" y="207"/>
                      <a:pt x="189" y="223"/>
                      <a:pt x="169" y="233"/>
                    </a:cubicBezTo>
                    <a:cubicBezTo>
                      <a:pt x="151" y="242"/>
                      <a:pt x="129" y="246"/>
                      <a:pt x="107" y="246"/>
                    </a:cubicBezTo>
                    <a:cubicBezTo>
                      <a:pt x="107" y="246"/>
                      <a:pt x="106" y="246"/>
                      <a:pt x="106" y="24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24"/>
              <p:cNvSpPr/>
              <p:nvPr/>
            </p:nvSpPr>
            <p:spPr>
              <a:xfrm>
                <a:off x="4875375" y="4006802"/>
                <a:ext cx="616223" cy="678289"/>
              </a:xfrm>
              <a:custGeom>
                <a:avLst/>
                <a:gdLst/>
                <a:ahLst/>
                <a:cxnLst/>
                <a:rect l="l" t="t" r="r" b="b"/>
                <a:pathLst>
                  <a:path w="205" h="226" extrusionOk="0">
                    <a:moveTo>
                      <a:pt x="90" y="226"/>
                    </a:moveTo>
                    <a:cubicBezTo>
                      <a:pt x="85" y="226"/>
                      <a:pt x="80" y="225"/>
                      <a:pt x="76" y="223"/>
                    </a:cubicBezTo>
                    <a:cubicBezTo>
                      <a:pt x="71" y="222"/>
                      <a:pt x="66" y="219"/>
                      <a:pt x="61" y="216"/>
                    </a:cubicBezTo>
                    <a:cubicBezTo>
                      <a:pt x="49" y="209"/>
                      <a:pt x="36" y="202"/>
                      <a:pt x="26" y="191"/>
                    </a:cubicBezTo>
                    <a:cubicBezTo>
                      <a:pt x="17" y="181"/>
                      <a:pt x="11" y="168"/>
                      <a:pt x="8" y="152"/>
                    </a:cubicBezTo>
                    <a:cubicBezTo>
                      <a:pt x="5" y="138"/>
                      <a:pt x="4" y="123"/>
                      <a:pt x="4" y="109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6" y="109"/>
                      <a:pt x="6" y="109"/>
                      <a:pt x="6" y="109"/>
                    </a:cubicBezTo>
                    <a:cubicBezTo>
                      <a:pt x="6" y="123"/>
                      <a:pt x="7" y="138"/>
                      <a:pt x="10" y="152"/>
                    </a:cubicBezTo>
                    <a:cubicBezTo>
                      <a:pt x="13" y="167"/>
                      <a:pt x="19" y="180"/>
                      <a:pt x="28" y="190"/>
                    </a:cubicBezTo>
                    <a:cubicBezTo>
                      <a:pt x="37" y="201"/>
                      <a:pt x="50" y="208"/>
                      <a:pt x="62" y="215"/>
                    </a:cubicBezTo>
                    <a:cubicBezTo>
                      <a:pt x="67" y="217"/>
                      <a:pt x="72" y="220"/>
                      <a:pt x="77" y="222"/>
                    </a:cubicBezTo>
                    <a:cubicBezTo>
                      <a:pt x="86" y="224"/>
                      <a:pt x="96" y="224"/>
                      <a:pt x="108" y="221"/>
                    </a:cubicBezTo>
                    <a:cubicBezTo>
                      <a:pt x="118" y="218"/>
                      <a:pt x="127" y="213"/>
                      <a:pt x="137" y="208"/>
                    </a:cubicBezTo>
                    <a:cubicBezTo>
                      <a:pt x="162" y="196"/>
                      <a:pt x="162" y="196"/>
                      <a:pt x="162" y="196"/>
                    </a:cubicBezTo>
                    <a:cubicBezTo>
                      <a:pt x="169" y="192"/>
                      <a:pt x="178" y="187"/>
                      <a:pt x="184" y="180"/>
                    </a:cubicBezTo>
                    <a:cubicBezTo>
                      <a:pt x="190" y="172"/>
                      <a:pt x="192" y="162"/>
                      <a:pt x="194" y="153"/>
                    </a:cubicBezTo>
                    <a:cubicBezTo>
                      <a:pt x="201" y="115"/>
                      <a:pt x="203" y="75"/>
                      <a:pt x="199" y="37"/>
                    </a:cubicBezTo>
                    <a:cubicBezTo>
                      <a:pt x="199" y="35"/>
                      <a:pt x="199" y="33"/>
                      <a:pt x="198" y="31"/>
                    </a:cubicBezTo>
                    <a:cubicBezTo>
                      <a:pt x="197" y="21"/>
                      <a:pt x="196" y="10"/>
                      <a:pt x="197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8" y="10"/>
                      <a:pt x="199" y="21"/>
                      <a:pt x="200" y="31"/>
                    </a:cubicBezTo>
                    <a:cubicBezTo>
                      <a:pt x="201" y="33"/>
                      <a:pt x="201" y="35"/>
                      <a:pt x="201" y="36"/>
                    </a:cubicBezTo>
                    <a:cubicBezTo>
                      <a:pt x="205" y="75"/>
                      <a:pt x="203" y="115"/>
                      <a:pt x="196" y="153"/>
                    </a:cubicBezTo>
                    <a:cubicBezTo>
                      <a:pt x="194" y="163"/>
                      <a:pt x="192" y="173"/>
                      <a:pt x="185" y="181"/>
                    </a:cubicBezTo>
                    <a:cubicBezTo>
                      <a:pt x="179" y="189"/>
                      <a:pt x="170" y="193"/>
                      <a:pt x="162" y="197"/>
                    </a:cubicBezTo>
                    <a:cubicBezTo>
                      <a:pt x="138" y="210"/>
                      <a:pt x="138" y="210"/>
                      <a:pt x="138" y="210"/>
                    </a:cubicBezTo>
                    <a:cubicBezTo>
                      <a:pt x="128" y="215"/>
                      <a:pt x="119" y="220"/>
                      <a:pt x="108" y="223"/>
                    </a:cubicBezTo>
                    <a:cubicBezTo>
                      <a:pt x="102" y="225"/>
                      <a:pt x="96" y="226"/>
                      <a:pt x="90" y="22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24"/>
              <p:cNvSpPr/>
              <p:nvPr/>
            </p:nvSpPr>
            <p:spPr>
              <a:xfrm>
                <a:off x="4921185" y="4003846"/>
                <a:ext cx="509825" cy="617701"/>
              </a:xfrm>
              <a:custGeom>
                <a:avLst/>
                <a:gdLst/>
                <a:ahLst/>
                <a:cxnLst/>
                <a:rect l="l" t="t" r="r" b="b"/>
                <a:pathLst>
                  <a:path w="170" h="206" extrusionOk="0">
                    <a:moveTo>
                      <a:pt x="83" y="206"/>
                    </a:moveTo>
                    <a:cubicBezTo>
                      <a:pt x="79" y="206"/>
                      <a:pt x="75" y="206"/>
                      <a:pt x="71" y="205"/>
                    </a:cubicBezTo>
                    <a:cubicBezTo>
                      <a:pt x="53" y="203"/>
                      <a:pt x="36" y="194"/>
                      <a:pt x="25" y="182"/>
                    </a:cubicBezTo>
                    <a:cubicBezTo>
                      <a:pt x="10" y="164"/>
                      <a:pt x="6" y="138"/>
                      <a:pt x="4" y="114"/>
                    </a:cubicBezTo>
                    <a:cubicBezTo>
                      <a:pt x="1" y="79"/>
                      <a:pt x="1" y="43"/>
                      <a:pt x="0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3" y="43"/>
                      <a:pt x="3" y="79"/>
                      <a:pt x="6" y="114"/>
                    </a:cubicBezTo>
                    <a:cubicBezTo>
                      <a:pt x="8" y="138"/>
                      <a:pt x="12" y="163"/>
                      <a:pt x="27" y="180"/>
                    </a:cubicBezTo>
                    <a:cubicBezTo>
                      <a:pt x="38" y="193"/>
                      <a:pt x="54" y="201"/>
                      <a:pt x="72" y="203"/>
                    </a:cubicBezTo>
                    <a:cubicBezTo>
                      <a:pt x="87" y="206"/>
                      <a:pt x="105" y="203"/>
                      <a:pt x="122" y="197"/>
                    </a:cubicBezTo>
                    <a:cubicBezTo>
                      <a:pt x="135" y="192"/>
                      <a:pt x="144" y="186"/>
                      <a:pt x="150" y="179"/>
                    </a:cubicBezTo>
                    <a:cubicBezTo>
                      <a:pt x="161" y="166"/>
                      <a:pt x="163" y="148"/>
                      <a:pt x="165" y="130"/>
                    </a:cubicBezTo>
                    <a:cubicBezTo>
                      <a:pt x="168" y="87"/>
                      <a:pt x="168" y="43"/>
                      <a:pt x="165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70" y="43"/>
                      <a:pt x="170" y="87"/>
                      <a:pt x="167" y="130"/>
                    </a:cubicBezTo>
                    <a:cubicBezTo>
                      <a:pt x="165" y="148"/>
                      <a:pt x="163" y="167"/>
                      <a:pt x="152" y="180"/>
                    </a:cubicBezTo>
                    <a:cubicBezTo>
                      <a:pt x="145" y="188"/>
                      <a:pt x="136" y="194"/>
                      <a:pt x="123" y="199"/>
                    </a:cubicBezTo>
                    <a:cubicBezTo>
                      <a:pt x="110" y="204"/>
                      <a:pt x="96" y="206"/>
                      <a:pt x="83" y="20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24"/>
              <p:cNvSpPr/>
              <p:nvPr/>
            </p:nvSpPr>
            <p:spPr>
              <a:xfrm>
                <a:off x="4968473" y="4003846"/>
                <a:ext cx="406382" cy="576324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92" extrusionOk="0">
                    <a:moveTo>
                      <a:pt x="67" y="192"/>
                    </a:moveTo>
                    <a:cubicBezTo>
                      <a:pt x="62" y="192"/>
                      <a:pt x="57" y="191"/>
                      <a:pt x="52" y="189"/>
                    </a:cubicBezTo>
                    <a:cubicBezTo>
                      <a:pt x="47" y="188"/>
                      <a:pt x="41" y="185"/>
                      <a:pt x="35" y="180"/>
                    </a:cubicBezTo>
                    <a:cubicBezTo>
                      <a:pt x="26" y="174"/>
                      <a:pt x="19" y="166"/>
                      <a:pt x="15" y="158"/>
                    </a:cubicBezTo>
                    <a:cubicBezTo>
                      <a:pt x="7" y="145"/>
                      <a:pt x="5" y="129"/>
                      <a:pt x="4" y="113"/>
                    </a:cubicBezTo>
                    <a:cubicBezTo>
                      <a:pt x="1" y="79"/>
                      <a:pt x="0" y="44"/>
                      <a:pt x="0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2" y="44"/>
                      <a:pt x="3" y="79"/>
                      <a:pt x="6" y="113"/>
                    </a:cubicBezTo>
                    <a:cubicBezTo>
                      <a:pt x="7" y="129"/>
                      <a:pt x="9" y="144"/>
                      <a:pt x="17" y="157"/>
                    </a:cubicBezTo>
                    <a:cubicBezTo>
                      <a:pt x="21" y="165"/>
                      <a:pt x="28" y="172"/>
                      <a:pt x="37" y="179"/>
                    </a:cubicBezTo>
                    <a:cubicBezTo>
                      <a:pt x="42" y="183"/>
                      <a:pt x="47" y="186"/>
                      <a:pt x="52" y="187"/>
                    </a:cubicBezTo>
                    <a:cubicBezTo>
                      <a:pt x="64" y="191"/>
                      <a:pt x="77" y="189"/>
                      <a:pt x="87" y="187"/>
                    </a:cubicBezTo>
                    <a:cubicBezTo>
                      <a:pt x="98" y="185"/>
                      <a:pt x="113" y="180"/>
                      <a:pt x="122" y="170"/>
                    </a:cubicBezTo>
                    <a:cubicBezTo>
                      <a:pt x="131" y="158"/>
                      <a:pt x="132" y="142"/>
                      <a:pt x="133" y="125"/>
                    </a:cubicBezTo>
                    <a:cubicBezTo>
                      <a:pt x="133" y="84"/>
                      <a:pt x="133" y="42"/>
                      <a:pt x="133" y="0"/>
                    </a:cubicBezTo>
                    <a:cubicBezTo>
                      <a:pt x="135" y="0"/>
                      <a:pt x="135" y="0"/>
                      <a:pt x="135" y="0"/>
                    </a:cubicBezTo>
                    <a:cubicBezTo>
                      <a:pt x="135" y="42"/>
                      <a:pt x="135" y="84"/>
                      <a:pt x="135" y="125"/>
                    </a:cubicBezTo>
                    <a:cubicBezTo>
                      <a:pt x="134" y="142"/>
                      <a:pt x="133" y="159"/>
                      <a:pt x="123" y="171"/>
                    </a:cubicBezTo>
                    <a:cubicBezTo>
                      <a:pt x="114" y="182"/>
                      <a:pt x="98" y="187"/>
                      <a:pt x="87" y="189"/>
                    </a:cubicBezTo>
                    <a:cubicBezTo>
                      <a:pt x="81" y="190"/>
                      <a:pt x="75" y="192"/>
                      <a:pt x="67" y="19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24"/>
              <p:cNvSpPr/>
              <p:nvPr/>
            </p:nvSpPr>
            <p:spPr>
              <a:xfrm>
                <a:off x="5017239" y="4003846"/>
                <a:ext cx="323628" cy="530514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77" extrusionOk="0">
                    <a:moveTo>
                      <a:pt x="54" y="177"/>
                    </a:moveTo>
                    <a:cubicBezTo>
                      <a:pt x="52" y="177"/>
                      <a:pt x="51" y="176"/>
                      <a:pt x="49" y="176"/>
                    </a:cubicBezTo>
                    <a:cubicBezTo>
                      <a:pt x="34" y="175"/>
                      <a:pt x="20" y="166"/>
                      <a:pt x="14" y="154"/>
                    </a:cubicBezTo>
                    <a:cubicBezTo>
                      <a:pt x="9" y="145"/>
                      <a:pt x="8" y="133"/>
                      <a:pt x="7" y="124"/>
                    </a:cubicBezTo>
                    <a:cubicBezTo>
                      <a:pt x="2" y="48"/>
                      <a:pt x="2" y="48"/>
                      <a:pt x="2" y="48"/>
                    </a:cubicBezTo>
                    <a:cubicBezTo>
                      <a:pt x="1" y="35"/>
                      <a:pt x="0" y="22"/>
                      <a:pt x="2" y="9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2" y="22"/>
                      <a:pt x="3" y="35"/>
                      <a:pt x="4" y="48"/>
                    </a:cubicBezTo>
                    <a:cubicBezTo>
                      <a:pt x="9" y="123"/>
                      <a:pt x="9" y="123"/>
                      <a:pt x="9" y="123"/>
                    </a:cubicBezTo>
                    <a:cubicBezTo>
                      <a:pt x="10" y="133"/>
                      <a:pt x="11" y="144"/>
                      <a:pt x="16" y="153"/>
                    </a:cubicBezTo>
                    <a:cubicBezTo>
                      <a:pt x="22" y="165"/>
                      <a:pt x="35" y="173"/>
                      <a:pt x="49" y="174"/>
                    </a:cubicBezTo>
                    <a:cubicBezTo>
                      <a:pt x="62" y="176"/>
                      <a:pt x="76" y="172"/>
                      <a:pt x="88" y="163"/>
                    </a:cubicBezTo>
                    <a:cubicBezTo>
                      <a:pt x="93" y="160"/>
                      <a:pt x="96" y="157"/>
                      <a:pt x="98" y="154"/>
                    </a:cubicBezTo>
                    <a:cubicBezTo>
                      <a:pt x="104" y="145"/>
                      <a:pt x="105" y="134"/>
                      <a:pt x="105" y="123"/>
                    </a:cubicBezTo>
                    <a:cubicBezTo>
                      <a:pt x="106" y="82"/>
                      <a:pt x="105" y="41"/>
                      <a:pt x="101" y="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107" y="41"/>
                      <a:pt x="108" y="82"/>
                      <a:pt x="107" y="123"/>
                    </a:cubicBezTo>
                    <a:cubicBezTo>
                      <a:pt x="107" y="134"/>
                      <a:pt x="106" y="146"/>
                      <a:pt x="100" y="155"/>
                    </a:cubicBezTo>
                    <a:cubicBezTo>
                      <a:pt x="97" y="158"/>
                      <a:pt x="94" y="162"/>
                      <a:pt x="89" y="165"/>
                    </a:cubicBezTo>
                    <a:cubicBezTo>
                      <a:pt x="78" y="172"/>
                      <a:pt x="66" y="177"/>
                      <a:pt x="54" y="17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24"/>
              <p:cNvSpPr/>
              <p:nvPr/>
            </p:nvSpPr>
            <p:spPr>
              <a:xfrm>
                <a:off x="5064527" y="4009757"/>
                <a:ext cx="226096" cy="471403"/>
              </a:xfrm>
              <a:custGeom>
                <a:avLst/>
                <a:gdLst/>
                <a:ahLst/>
                <a:cxnLst/>
                <a:rect l="l" t="t" r="r" b="b"/>
                <a:pathLst>
                  <a:path w="75" h="157" extrusionOk="0">
                    <a:moveTo>
                      <a:pt x="43" y="157"/>
                    </a:moveTo>
                    <a:cubicBezTo>
                      <a:pt x="40" y="157"/>
                      <a:pt x="36" y="157"/>
                      <a:pt x="33" y="155"/>
                    </a:cubicBezTo>
                    <a:cubicBezTo>
                      <a:pt x="24" y="152"/>
                      <a:pt x="16" y="145"/>
                      <a:pt x="13" y="136"/>
                    </a:cubicBezTo>
                    <a:cubicBezTo>
                      <a:pt x="11" y="131"/>
                      <a:pt x="10" y="124"/>
                      <a:pt x="10" y="118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2" y="10"/>
                      <a:pt x="2" y="10"/>
                      <a:pt x="2" y="10"/>
                    </a:cubicBezTo>
                    <a:cubicBezTo>
                      <a:pt x="12" y="118"/>
                      <a:pt x="12" y="118"/>
                      <a:pt x="12" y="118"/>
                    </a:cubicBezTo>
                    <a:cubicBezTo>
                      <a:pt x="12" y="124"/>
                      <a:pt x="13" y="130"/>
                      <a:pt x="15" y="136"/>
                    </a:cubicBezTo>
                    <a:cubicBezTo>
                      <a:pt x="18" y="144"/>
                      <a:pt x="25" y="151"/>
                      <a:pt x="34" y="154"/>
                    </a:cubicBezTo>
                    <a:cubicBezTo>
                      <a:pt x="42" y="156"/>
                      <a:pt x="52" y="155"/>
                      <a:pt x="60" y="150"/>
                    </a:cubicBezTo>
                    <a:cubicBezTo>
                      <a:pt x="64" y="147"/>
                      <a:pt x="68" y="144"/>
                      <a:pt x="70" y="139"/>
                    </a:cubicBezTo>
                    <a:cubicBezTo>
                      <a:pt x="72" y="134"/>
                      <a:pt x="72" y="128"/>
                      <a:pt x="72" y="123"/>
                    </a:cubicBezTo>
                    <a:cubicBezTo>
                      <a:pt x="73" y="104"/>
                      <a:pt x="73" y="104"/>
                      <a:pt x="73" y="104"/>
                    </a:cubicBezTo>
                    <a:cubicBezTo>
                      <a:pt x="73" y="95"/>
                      <a:pt x="73" y="85"/>
                      <a:pt x="73" y="76"/>
                    </a:cubicBezTo>
                    <a:cubicBezTo>
                      <a:pt x="73" y="51"/>
                      <a:pt x="70" y="25"/>
                      <a:pt x="67" y="1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72" y="25"/>
                      <a:pt x="75" y="51"/>
                      <a:pt x="75" y="76"/>
                    </a:cubicBezTo>
                    <a:cubicBezTo>
                      <a:pt x="75" y="85"/>
                      <a:pt x="75" y="95"/>
                      <a:pt x="75" y="104"/>
                    </a:cubicBezTo>
                    <a:cubicBezTo>
                      <a:pt x="74" y="123"/>
                      <a:pt x="74" y="123"/>
                      <a:pt x="74" y="123"/>
                    </a:cubicBezTo>
                    <a:cubicBezTo>
                      <a:pt x="74" y="129"/>
                      <a:pt x="74" y="135"/>
                      <a:pt x="71" y="140"/>
                    </a:cubicBezTo>
                    <a:cubicBezTo>
                      <a:pt x="69" y="145"/>
                      <a:pt x="66" y="149"/>
                      <a:pt x="61" y="152"/>
                    </a:cubicBezTo>
                    <a:cubicBezTo>
                      <a:pt x="56" y="155"/>
                      <a:pt x="49" y="157"/>
                      <a:pt x="43" y="15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24"/>
              <p:cNvSpPr/>
              <p:nvPr/>
            </p:nvSpPr>
            <p:spPr>
              <a:xfrm>
                <a:off x="5104427" y="4033402"/>
                <a:ext cx="152209" cy="396038"/>
              </a:xfrm>
              <a:custGeom>
                <a:avLst/>
                <a:gdLst/>
                <a:ahLst/>
                <a:cxnLst/>
                <a:rect l="l" t="t" r="r" b="b"/>
                <a:pathLst>
                  <a:path w="51" h="132" extrusionOk="0">
                    <a:moveTo>
                      <a:pt x="31" y="132"/>
                    </a:moveTo>
                    <a:cubicBezTo>
                      <a:pt x="29" y="132"/>
                      <a:pt x="28" y="132"/>
                      <a:pt x="26" y="132"/>
                    </a:cubicBezTo>
                    <a:cubicBezTo>
                      <a:pt x="18" y="130"/>
                      <a:pt x="11" y="124"/>
                      <a:pt x="8" y="115"/>
                    </a:cubicBezTo>
                    <a:cubicBezTo>
                      <a:pt x="6" y="109"/>
                      <a:pt x="5" y="104"/>
                      <a:pt x="5" y="98"/>
                    </a:cubicBezTo>
                    <a:cubicBezTo>
                      <a:pt x="1" y="67"/>
                      <a:pt x="0" y="35"/>
                      <a:pt x="0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2" y="35"/>
                      <a:pt x="3" y="67"/>
                      <a:pt x="7" y="98"/>
                    </a:cubicBezTo>
                    <a:cubicBezTo>
                      <a:pt x="7" y="104"/>
                      <a:pt x="8" y="109"/>
                      <a:pt x="10" y="114"/>
                    </a:cubicBezTo>
                    <a:cubicBezTo>
                      <a:pt x="13" y="122"/>
                      <a:pt x="19" y="128"/>
                      <a:pt x="27" y="130"/>
                    </a:cubicBezTo>
                    <a:cubicBezTo>
                      <a:pt x="35" y="132"/>
                      <a:pt x="44" y="127"/>
                      <a:pt x="47" y="120"/>
                    </a:cubicBezTo>
                    <a:cubicBezTo>
                      <a:pt x="47" y="117"/>
                      <a:pt x="48" y="114"/>
                      <a:pt x="48" y="112"/>
                    </a:cubicBezTo>
                    <a:cubicBezTo>
                      <a:pt x="49" y="75"/>
                      <a:pt x="48" y="37"/>
                      <a:pt x="44" y="1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0" y="37"/>
                      <a:pt x="51" y="75"/>
                      <a:pt x="50" y="112"/>
                    </a:cubicBezTo>
                    <a:cubicBezTo>
                      <a:pt x="50" y="114"/>
                      <a:pt x="49" y="118"/>
                      <a:pt x="48" y="121"/>
                    </a:cubicBezTo>
                    <a:cubicBezTo>
                      <a:pt x="46" y="128"/>
                      <a:pt x="39" y="132"/>
                      <a:pt x="3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24"/>
              <p:cNvSpPr/>
              <p:nvPr/>
            </p:nvSpPr>
            <p:spPr>
              <a:xfrm>
                <a:off x="5139893" y="4021580"/>
                <a:ext cx="87187" cy="360572"/>
              </a:xfrm>
              <a:custGeom>
                <a:avLst/>
                <a:gdLst/>
                <a:ahLst/>
                <a:cxnLst/>
                <a:rect l="l" t="t" r="r" b="b"/>
                <a:pathLst>
                  <a:path w="29" h="120" extrusionOk="0">
                    <a:moveTo>
                      <a:pt x="19" y="120"/>
                    </a:moveTo>
                    <a:cubicBezTo>
                      <a:pt x="18" y="120"/>
                      <a:pt x="17" y="120"/>
                      <a:pt x="17" y="119"/>
                    </a:cubicBezTo>
                    <a:cubicBezTo>
                      <a:pt x="13" y="119"/>
                      <a:pt x="10" y="117"/>
                      <a:pt x="8" y="113"/>
                    </a:cubicBezTo>
                    <a:cubicBezTo>
                      <a:pt x="4" y="108"/>
                      <a:pt x="4" y="102"/>
                      <a:pt x="3" y="96"/>
                    </a:cubicBezTo>
                    <a:cubicBezTo>
                      <a:pt x="2" y="66"/>
                      <a:pt x="0" y="36"/>
                      <a:pt x="0" y="7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36"/>
                      <a:pt x="4" y="66"/>
                      <a:pt x="5" y="96"/>
                    </a:cubicBezTo>
                    <a:cubicBezTo>
                      <a:pt x="6" y="101"/>
                      <a:pt x="6" y="108"/>
                      <a:pt x="9" y="112"/>
                    </a:cubicBezTo>
                    <a:cubicBezTo>
                      <a:pt x="11" y="115"/>
                      <a:pt x="14" y="117"/>
                      <a:pt x="17" y="117"/>
                    </a:cubicBezTo>
                    <a:cubicBezTo>
                      <a:pt x="19" y="118"/>
                      <a:pt x="21" y="118"/>
                      <a:pt x="23" y="116"/>
                    </a:cubicBezTo>
                    <a:cubicBezTo>
                      <a:pt x="27" y="113"/>
                      <a:pt x="27" y="107"/>
                      <a:pt x="27" y="102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9" y="101"/>
                      <a:pt x="29" y="101"/>
                      <a:pt x="29" y="101"/>
                    </a:cubicBezTo>
                    <a:cubicBezTo>
                      <a:pt x="29" y="107"/>
                      <a:pt x="29" y="114"/>
                      <a:pt x="24" y="118"/>
                    </a:cubicBezTo>
                    <a:cubicBezTo>
                      <a:pt x="23" y="119"/>
                      <a:pt x="21" y="120"/>
                      <a:pt x="19" y="12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51" name="Google Shape;451;p24"/>
          <p:cNvGrpSpPr/>
          <p:nvPr/>
        </p:nvGrpSpPr>
        <p:grpSpPr>
          <a:xfrm>
            <a:off x="0" y="0"/>
            <a:ext cx="9143925" cy="5137350"/>
            <a:chOff x="0" y="0"/>
            <a:chExt cx="9143925" cy="5137350"/>
          </a:xfrm>
        </p:grpSpPr>
        <p:sp>
          <p:nvSpPr>
            <p:cNvPr id="452" name="Google Shape;452;p24"/>
            <p:cNvSpPr/>
            <p:nvPr/>
          </p:nvSpPr>
          <p:spPr>
            <a:xfrm>
              <a:off x="8817825" y="2571750"/>
              <a:ext cx="326100" cy="2565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ay"/>
                <a:ea typeface="Cambay"/>
                <a:cs typeface="Cambay"/>
                <a:sym typeface="Cambay"/>
              </a:endParaRPr>
            </a:p>
          </p:txBody>
        </p:sp>
        <p:sp>
          <p:nvSpPr>
            <p:cNvPr id="453" name="Google Shape;453;p24"/>
            <p:cNvSpPr/>
            <p:nvPr/>
          </p:nvSpPr>
          <p:spPr>
            <a:xfrm>
              <a:off x="0" y="0"/>
              <a:ext cx="326100" cy="256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mbay"/>
                <a:ea typeface="Cambay"/>
                <a:cs typeface="Cambay"/>
                <a:sym typeface="Cambay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push dir="u"/>
      </p:transition>
    </mc:Choice>
    <mc:Fallback>
      <p:transition spd="med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mbay"/>
              <a:buChar char="●"/>
              <a:defRPr sz="1200">
                <a:solidFill>
                  <a:schemeClr val="dk2"/>
                </a:solidFill>
                <a:latin typeface="Cambay"/>
                <a:ea typeface="Cambay"/>
                <a:cs typeface="Cambay"/>
                <a:sym typeface="Cambay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mbay"/>
              <a:buChar char="○"/>
              <a:defRPr sz="1200">
                <a:solidFill>
                  <a:schemeClr val="dk2"/>
                </a:solidFill>
                <a:latin typeface="Cambay"/>
                <a:ea typeface="Cambay"/>
                <a:cs typeface="Cambay"/>
                <a:sym typeface="Cambay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mbay"/>
              <a:buChar char="■"/>
              <a:defRPr sz="1200">
                <a:solidFill>
                  <a:schemeClr val="dk2"/>
                </a:solidFill>
                <a:latin typeface="Cambay"/>
                <a:ea typeface="Cambay"/>
                <a:cs typeface="Cambay"/>
                <a:sym typeface="Cambay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mbay"/>
              <a:buChar char="●"/>
              <a:defRPr sz="1200">
                <a:solidFill>
                  <a:schemeClr val="dk2"/>
                </a:solidFill>
                <a:latin typeface="Cambay"/>
                <a:ea typeface="Cambay"/>
                <a:cs typeface="Cambay"/>
                <a:sym typeface="Cambay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mbay"/>
              <a:buChar char="○"/>
              <a:defRPr sz="1200">
                <a:solidFill>
                  <a:schemeClr val="dk2"/>
                </a:solidFill>
                <a:latin typeface="Cambay"/>
                <a:ea typeface="Cambay"/>
                <a:cs typeface="Cambay"/>
                <a:sym typeface="Cambay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mbay"/>
              <a:buChar char="■"/>
              <a:defRPr sz="1200">
                <a:solidFill>
                  <a:schemeClr val="dk2"/>
                </a:solidFill>
                <a:latin typeface="Cambay"/>
                <a:ea typeface="Cambay"/>
                <a:cs typeface="Cambay"/>
                <a:sym typeface="Cambay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mbay"/>
              <a:buChar char="●"/>
              <a:defRPr sz="1200">
                <a:solidFill>
                  <a:schemeClr val="dk2"/>
                </a:solidFill>
                <a:latin typeface="Cambay"/>
                <a:ea typeface="Cambay"/>
                <a:cs typeface="Cambay"/>
                <a:sym typeface="Cambay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mbay"/>
              <a:buChar char="○"/>
              <a:defRPr sz="1200">
                <a:solidFill>
                  <a:schemeClr val="dk2"/>
                </a:solidFill>
                <a:latin typeface="Cambay"/>
                <a:ea typeface="Cambay"/>
                <a:cs typeface="Cambay"/>
                <a:sym typeface="Cambay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mbay"/>
              <a:buChar char="■"/>
              <a:defRPr sz="1200">
                <a:solidFill>
                  <a:schemeClr val="dk2"/>
                </a:solidFill>
                <a:latin typeface="Cambay"/>
                <a:ea typeface="Cambay"/>
                <a:cs typeface="Cambay"/>
                <a:sym typeface="Camb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5" r:id="rId4"/>
    <p:sldLayoutId id="2147483658" r:id="rId5"/>
    <p:sldLayoutId id="2147483666" r:id="rId6"/>
    <p:sldLayoutId id="2147483669" r:id="rId7"/>
    <p:sldLayoutId id="2147483670" r:id="rId8"/>
  </p:sldLayoutIdLst>
  <mc:AlternateContent xmlns:mc="http://schemas.openxmlformats.org/markup-compatibility/2006">
    <mc:Choice xmlns:p14="http://schemas.microsoft.com/office/powerpoint/2010/main" Requires="p14">
      <p:transition spd="med" p14:dur="700">
        <p:push dir="u"/>
      </p:transition>
    </mc:Choice>
    <mc:Fallback>
      <p:transition spd="med">
        <p:push dir="u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orient="horz" pos="1620">
          <p15:clr>
            <a:srgbClr val="E46962"/>
          </p15:clr>
        </p15:guide>
        <p15:guide id="6" pos="2880">
          <p15:clr>
            <a:srgbClr val="E46962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8"/>
          <p:cNvSpPr/>
          <p:nvPr/>
        </p:nvSpPr>
        <p:spPr>
          <a:xfrm>
            <a:off x="7617250" y="0"/>
            <a:ext cx="1623300" cy="287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mbay"/>
              <a:ea typeface="Cambay"/>
              <a:cs typeface="Cambay"/>
              <a:sym typeface="Cambay"/>
            </a:endParaRPr>
          </a:p>
        </p:txBody>
      </p:sp>
      <p:sp>
        <p:nvSpPr>
          <p:cNvPr id="465" name="Google Shape;465;p28"/>
          <p:cNvSpPr txBox="1">
            <a:spLocks noGrp="1"/>
          </p:cNvSpPr>
          <p:nvPr>
            <p:ph type="ctrTitle"/>
          </p:nvPr>
        </p:nvSpPr>
        <p:spPr>
          <a:xfrm>
            <a:off x="715100" y="1007500"/>
            <a:ext cx="4121100" cy="222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latin typeface="Trebuchet MS" panose="020B0603020202020204" pitchFamily="34" charset="0"/>
                <a:sym typeface="Manrope"/>
              </a:rPr>
              <a:t>Wardrobe</a:t>
            </a:r>
            <a:br>
              <a:rPr lang="en" sz="4700">
                <a:latin typeface="Trebuchet MS" panose="020B0603020202020204" pitchFamily="34" charset="0"/>
                <a:sym typeface="Manrope"/>
              </a:rPr>
            </a:br>
            <a:r>
              <a:rPr lang="en" sz="2700" b="0">
                <a:latin typeface="Trebuchet MS" panose="020B0603020202020204" pitchFamily="34" charset="0"/>
                <a:sym typeface="Manrope"/>
              </a:rPr>
              <a:t>Online Shop</a:t>
            </a:r>
            <a:endParaRPr sz="2700" b="0">
              <a:latin typeface="Trebuchet MS" panose="020B0603020202020204" pitchFamily="34" charset="0"/>
              <a:sym typeface="Manrope"/>
            </a:endParaRPr>
          </a:p>
        </p:txBody>
      </p:sp>
      <p:sp>
        <p:nvSpPr>
          <p:cNvPr id="466" name="Google Shape;466;p28"/>
          <p:cNvSpPr txBox="1">
            <a:spLocks noGrp="1"/>
          </p:cNvSpPr>
          <p:nvPr>
            <p:ph type="subTitle" idx="1"/>
          </p:nvPr>
        </p:nvSpPr>
        <p:spPr>
          <a:xfrm>
            <a:off x="715100" y="3422163"/>
            <a:ext cx="4121100" cy="409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latin typeface="Trebuchet MS" panose="020B0603020202020204" pitchFamily="34" charset="0"/>
              </a:rPr>
              <a:t>Proudly made by: Team SAP Conquerors</a:t>
            </a:r>
            <a:endParaRPr lang="bg-BG">
              <a:latin typeface="Trebuchet MS" panose="020B0603020202020204" pitchFamily="34" charset="0"/>
            </a:endParaRPr>
          </a:p>
        </p:txBody>
      </p:sp>
      <p:grpSp>
        <p:nvGrpSpPr>
          <p:cNvPr id="468" name="Google Shape;468;p28"/>
          <p:cNvGrpSpPr/>
          <p:nvPr/>
        </p:nvGrpSpPr>
        <p:grpSpPr>
          <a:xfrm>
            <a:off x="7006360" y="4194454"/>
            <a:ext cx="1150979" cy="827754"/>
            <a:chOff x="7418590" y="3791050"/>
            <a:chExt cx="599968" cy="431504"/>
          </a:xfrm>
        </p:grpSpPr>
        <p:sp>
          <p:nvSpPr>
            <p:cNvPr id="469" name="Google Shape;469;p28"/>
            <p:cNvSpPr/>
            <p:nvPr/>
          </p:nvSpPr>
          <p:spPr>
            <a:xfrm>
              <a:off x="7418590" y="3794005"/>
              <a:ext cx="17733" cy="419682"/>
            </a:xfrm>
            <a:custGeom>
              <a:avLst/>
              <a:gdLst/>
              <a:ahLst/>
              <a:cxnLst/>
              <a:rect l="l" t="t" r="r" b="b"/>
              <a:pathLst>
                <a:path w="6" h="140" extrusionOk="0">
                  <a:moveTo>
                    <a:pt x="6" y="140"/>
                  </a:moveTo>
                  <a:cubicBezTo>
                    <a:pt x="4" y="140"/>
                    <a:pt x="4" y="140"/>
                    <a:pt x="4" y="140"/>
                  </a:cubicBezTo>
                  <a:cubicBezTo>
                    <a:pt x="4" y="93"/>
                    <a:pt x="3" y="47"/>
                    <a:pt x="0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47"/>
                    <a:pt x="6" y="93"/>
                    <a:pt x="6" y="1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28"/>
            <p:cNvSpPr/>
            <p:nvPr/>
          </p:nvSpPr>
          <p:spPr>
            <a:xfrm>
              <a:off x="7445189" y="3796961"/>
              <a:ext cx="17733" cy="422638"/>
            </a:xfrm>
            <a:custGeom>
              <a:avLst/>
              <a:gdLst/>
              <a:ahLst/>
              <a:cxnLst/>
              <a:rect l="l" t="t" r="r" b="b"/>
              <a:pathLst>
                <a:path w="6" h="141" extrusionOk="0">
                  <a:moveTo>
                    <a:pt x="3" y="141"/>
                  </a:moveTo>
                  <a:cubicBezTo>
                    <a:pt x="2" y="123"/>
                    <a:pt x="3" y="105"/>
                    <a:pt x="3" y="87"/>
                  </a:cubicBezTo>
                  <a:cubicBezTo>
                    <a:pt x="4" y="67"/>
                    <a:pt x="4" y="46"/>
                    <a:pt x="2" y="26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1" y="16"/>
                    <a:pt x="0" y="8"/>
                    <a:pt x="2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2" y="8"/>
                    <a:pt x="3" y="16"/>
                    <a:pt x="4" y="23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6" y="46"/>
                    <a:pt x="6" y="67"/>
                    <a:pt x="5" y="87"/>
                  </a:cubicBezTo>
                  <a:cubicBezTo>
                    <a:pt x="5" y="105"/>
                    <a:pt x="4" y="123"/>
                    <a:pt x="5" y="140"/>
                  </a:cubicBezTo>
                  <a:lnTo>
                    <a:pt x="3" y="14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28"/>
            <p:cNvSpPr/>
            <p:nvPr/>
          </p:nvSpPr>
          <p:spPr>
            <a:xfrm>
              <a:off x="7486566" y="3794005"/>
              <a:ext cx="20689" cy="422638"/>
            </a:xfrm>
            <a:custGeom>
              <a:avLst/>
              <a:gdLst/>
              <a:ahLst/>
              <a:cxnLst/>
              <a:rect l="l" t="t" r="r" b="b"/>
              <a:pathLst>
                <a:path w="7" h="141" extrusionOk="0">
                  <a:moveTo>
                    <a:pt x="1" y="141"/>
                  </a:moveTo>
                  <a:cubicBezTo>
                    <a:pt x="0" y="120"/>
                    <a:pt x="1" y="100"/>
                    <a:pt x="2" y="80"/>
                  </a:cubicBezTo>
                  <a:cubicBezTo>
                    <a:pt x="3" y="54"/>
                    <a:pt x="5" y="27"/>
                    <a:pt x="1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7" y="27"/>
                    <a:pt x="5" y="54"/>
                    <a:pt x="4" y="80"/>
                  </a:cubicBezTo>
                  <a:cubicBezTo>
                    <a:pt x="3" y="100"/>
                    <a:pt x="2" y="120"/>
                    <a:pt x="3" y="141"/>
                  </a:cubicBezTo>
                  <a:lnTo>
                    <a:pt x="1" y="14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28"/>
            <p:cNvSpPr/>
            <p:nvPr/>
          </p:nvSpPr>
          <p:spPr>
            <a:xfrm>
              <a:off x="7535332" y="3791050"/>
              <a:ext cx="11822" cy="425593"/>
            </a:xfrm>
            <a:custGeom>
              <a:avLst/>
              <a:gdLst/>
              <a:ahLst/>
              <a:cxnLst/>
              <a:rect l="l" t="t" r="r" b="b"/>
              <a:pathLst>
                <a:path w="4" h="142" extrusionOk="0">
                  <a:moveTo>
                    <a:pt x="2" y="142"/>
                  </a:moveTo>
                  <a:cubicBezTo>
                    <a:pt x="0" y="142"/>
                    <a:pt x="0" y="142"/>
                    <a:pt x="0" y="142"/>
                  </a:cubicBezTo>
                  <a:cubicBezTo>
                    <a:pt x="1" y="95"/>
                    <a:pt x="2" y="47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47"/>
                    <a:pt x="3" y="95"/>
                    <a:pt x="2" y="1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28"/>
            <p:cNvSpPr/>
            <p:nvPr/>
          </p:nvSpPr>
          <p:spPr>
            <a:xfrm>
              <a:off x="7567843" y="3791050"/>
              <a:ext cx="26600" cy="425593"/>
            </a:xfrm>
            <a:custGeom>
              <a:avLst/>
              <a:gdLst/>
              <a:ahLst/>
              <a:cxnLst/>
              <a:rect l="l" t="t" r="r" b="b"/>
              <a:pathLst>
                <a:path w="9" h="142" extrusionOk="0">
                  <a:moveTo>
                    <a:pt x="2" y="142"/>
                  </a:moveTo>
                  <a:cubicBezTo>
                    <a:pt x="0" y="142"/>
                    <a:pt x="0" y="142"/>
                    <a:pt x="0" y="142"/>
                  </a:cubicBezTo>
                  <a:cubicBezTo>
                    <a:pt x="5" y="95"/>
                    <a:pt x="7" y="47"/>
                    <a:pt x="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47"/>
                    <a:pt x="7" y="95"/>
                    <a:pt x="2" y="1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28"/>
            <p:cNvSpPr/>
            <p:nvPr/>
          </p:nvSpPr>
          <p:spPr>
            <a:xfrm>
              <a:off x="7597398" y="3794005"/>
              <a:ext cx="19211" cy="425593"/>
            </a:xfrm>
            <a:custGeom>
              <a:avLst/>
              <a:gdLst/>
              <a:ahLst/>
              <a:cxnLst/>
              <a:rect l="l" t="t" r="r" b="b"/>
              <a:pathLst>
                <a:path w="6" h="142" extrusionOk="0">
                  <a:moveTo>
                    <a:pt x="2" y="142"/>
                  </a:moveTo>
                  <a:cubicBezTo>
                    <a:pt x="0" y="142"/>
                    <a:pt x="0" y="142"/>
                    <a:pt x="0" y="142"/>
                  </a:cubicBezTo>
                  <a:cubicBezTo>
                    <a:pt x="0" y="95"/>
                    <a:pt x="2" y="47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4" y="47"/>
                    <a:pt x="2" y="95"/>
                    <a:pt x="2" y="1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28"/>
            <p:cNvSpPr/>
            <p:nvPr/>
          </p:nvSpPr>
          <p:spPr>
            <a:xfrm>
              <a:off x="7643208" y="3794005"/>
              <a:ext cx="29555" cy="425593"/>
            </a:xfrm>
            <a:custGeom>
              <a:avLst/>
              <a:gdLst/>
              <a:ahLst/>
              <a:cxnLst/>
              <a:rect l="l" t="t" r="r" b="b"/>
              <a:pathLst>
                <a:path w="10" h="142" extrusionOk="0">
                  <a:moveTo>
                    <a:pt x="5" y="142"/>
                  </a:moveTo>
                  <a:cubicBezTo>
                    <a:pt x="0" y="123"/>
                    <a:pt x="3" y="104"/>
                    <a:pt x="5" y="85"/>
                  </a:cubicBezTo>
                  <a:cubicBezTo>
                    <a:pt x="7" y="72"/>
                    <a:pt x="8" y="59"/>
                    <a:pt x="8" y="47"/>
                  </a:cubicBezTo>
                  <a:cubicBezTo>
                    <a:pt x="8" y="39"/>
                    <a:pt x="7" y="31"/>
                    <a:pt x="6" y="23"/>
                  </a:cubicBezTo>
                  <a:cubicBezTo>
                    <a:pt x="5" y="16"/>
                    <a:pt x="4" y="8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8"/>
                    <a:pt x="7" y="16"/>
                    <a:pt x="8" y="23"/>
                  </a:cubicBezTo>
                  <a:cubicBezTo>
                    <a:pt x="9" y="31"/>
                    <a:pt x="10" y="39"/>
                    <a:pt x="10" y="47"/>
                  </a:cubicBezTo>
                  <a:cubicBezTo>
                    <a:pt x="10" y="59"/>
                    <a:pt x="9" y="72"/>
                    <a:pt x="7" y="85"/>
                  </a:cubicBezTo>
                  <a:cubicBezTo>
                    <a:pt x="5" y="104"/>
                    <a:pt x="2" y="123"/>
                    <a:pt x="7" y="142"/>
                  </a:cubicBezTo>
                  <a:lnTo>
                    <a:pt x="5" y="1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28"/>
            <p:cNvSpPr/>
            <p:nvPr/>
          </p:nvSpPr>
          <p:spPr>
            <a:xfrm>
              <a:off x="7684585" y="3794005"/>
              <a:ext cx="11822" cy="425593"/>
            </a:xfrm>
            <a:custGeom>
              <a:avLst/>
              <a:gdLst/>
              <a:ahLst/>
              <a:cxnLst/>
              <a:rect l="l" t="t" r="r" b="b"/>
              <a:pathLst>
                <a:path w="4" h="142" extrusionOk="0">
                  <a:moveTo>
                    <a:pt x="0" y="142"/>
                  </a:moveTo>
                  <a:cubicBezTo>
                    <a:pt x="0" y="95"/>
                    <a:pt x="1" y="47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47"/>
                    <a:pt x="2" y="95"/>
                    <a:pt x="2" y="142"/>
                  </a:cubicBezTo>
                  <a:lnTo>
                    <a:pt x="0" y="1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28"/>
            <p:cNvSpPr/>
            <p:nvPr/>
          </p:nvSpPr>
          <p:spPr>
            <a:xfrm>
              <a:off x="7727440" y="3794005"/>
              <a:ext cx="11822" cy="422638"/>
            </a:xfrm>
            <a:custGeom>
              <a:avLst/>
              <a:gdLst/>
              <a:ahLst/>
              <a:cxnLst/>
              <a:rect l="l" t="t" r="r" b="b"/>
              <a:pathLst>
                <a:path w="4" h="141" extrusionOk="0">
                  <a:moveTo>
                    <a:pt x="3" y="141"/>
                  </a:moveTo>
                  <a:cubicBezTo>
                    <a:pt x="1" y="141"/>
                    <a:pt x="1" y="141"/>
                    <a:pt x="1" y="141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2" y="38"/>
                    <a:pt x="2" y="19"/>
                    <a:pt x="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19"/>
                    <a:pt x="4" y="38"/>
                    <a:pt x="4" y="57"/>
                  </a:cubicBezTo>
                  <a:lnTo>
                    <a:pt x="3" y="14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28"/>
            <p:cNvSpPr/>
            <p:nvPr/>
          </p:nvSpPr>
          <p:spPr>
            <a:xfrm>
              <a:off x="7756995" y="3794005"/>
              <a:ext cx="11822" cy="425593"/>
            </a:xfrm>
            <a:custGeom>
              <a:avLst/>
              <a:gdLst/>
              <a:ahLst/>
              <a:cxnLst/>
              <a:rect l="l" t="t" r="r" b="b"/>
              <a:pathLst>
                <a:path w="4" h="142" extrusionOk="0">
                  <a:moveTo>
                    <a:pt x="3" y="142"/>
                  </a:moveTo>
                  <a:cubicBezTo>
                    <a:pt x="1" y="142"/>
                    <a:pt x="1" y="142"/>
                    <a:pt x="1" y="142"/>
                  </a:cubicBezTo>
                  <a:cubicBezTo>
                    <a:pt x="2" y="95"/>
                    <a:pt x="2" y="47"/>
                    <a:pt x="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47"/>
                    <a:pt x="4" y="95"/>
                    <a:pt x="3" y="1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28"/>
            <p:cNvSpPr/>
            <p:nvPr/>
          </p:nvSpPr>
          <p:spPr>
            <a:xfrm>
              <a:off x="7795417" y="3794005"/>
              <a:ext cx="13300" cy="419682"/>
            </a:xfrm>
            <a:custGeom>
              <a:avLst/>
              <a:gdLst/>
              <a:ahLst/>
              <a:cxnLst/>
              <a:rect l="l" t="t" r="r" b="b"/>
              <a:pathLst>
                <a:path w="9" h="284" extrusionOk="0">
                  <a:moveTo>
                    <a:pt x="4" y="284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9" y="284"/>
                  </a:lnTo>
                  <a:lnTo>
                    <a:pt x="4" y="28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28"/>
            <p:cNvSpPr/>
            <p:nvPr/>
          </p:nvSpPr>
          <p:spPr>
            <a:xfrm>
              <a:off x="7829405" y="3794005"/>
              <a:ext cx="29555" cy="422638"/>
            </a:xfrm>
            <a:custGeom>
              <a:avLst/>
              <a:gdLst/>
              <a:ahLst/>
              <a:cxnLst/>
              <a:rect l="l" t="t" r="r" b="b"/>
              <a:pathLst>
                <a:path w="10" h="141" extrusionOk="0">
                  <a:moveTo>
                    <a:pt x="3" y="141"/>
                  </a:moveTo>
                  <a:cubicBezTo>
                    <a:pt x="0" y="94"/>
                    <a:pt x="2" y="47"/>
                    <a:pt x="8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47"/>
                    <a:pt x="2" y="94"/>
                    <a:pt x="5" y="141"/>
                  </a:cubicBezTo>
                  <a:lnTo>
                    <a:pt x="3" y="14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28"/>
            <p:cNvSpPr/>
            <p:nvPr/>
          </p:nvSpPr>
          <p:spPr>
            <a:xfrm>
              <a:off x="7856005" y="3799916"/>
              <a:ext cx="20689" cy="416727"/>
            </a:xfrm>
            <a:custGeom>
              <a:avLst/>
              <a:gdLst/>
              <a:ahLst/>
              <a:cxnLst/>
              <a:rect l="l" t="t" r="r" b="b"/>
              <a:pathLst>
                <a:path w="7" h="139" extrusionOk="0">
                  <a:moveTo>
                    <a:pt x="2" y="139"/>
                  </a:moveTo>
                  <a:cubicBezTo>
                    <a:pt x="0" y="139"/>
                    <a:pt x="0" y="139"/>
                    <a:pt x="0" y="139"/>
                  </a:cubicBezTo>
                  <a:cubicBezTo>
                    <a:pt x="1" y="93"/>
                    <a:pt x="2" y="46"/>
                    <a:pt x="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46"/>
                    <a:pt x="3" y="93"/>
                    <a:pt x="2" y="1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28"/>
            <p:cNvSpPr/>
            <p:nvPr/>
          </p:nvSpPr>
          <p:spPr>
            <a:xfrm>
              <a:off x="7904771" y="3796961"/>
              <a:ext cx="14778" cy="422638"/>
            </a:xfrm>
            <a:custGeom>
              <a:avLst/>
              <a:gdLst/>
              <a:ahLst/>
              <a:cxnLst/>
              <a:rect l="l" t="t" r="r" b="b"/>
              <a:pathLst>
                <a:path w="5" h="141" extrusionOk="0">
                  <a:moveTo>
                    <a:pt x="2" y="141"/>
                  </a:moveTo>
                  <a:cubicBezTo>
                    <a:pt x="0" y="141"/>
                    <a:pt x="0" y="141"/>
                    <a:pt x="0" y="141"/>
                  </a:cubicBezTo>
                  <a:cubicBezTo>
                    <a:pt x="2" y="94"/>
                    <a:pt x="3" y="47"/>
                    <a:pt x="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47"/>
                    <a:pt x="4" y="94"/>
                    <a:pt x="2" y="1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28"/>
            <p:cNvSpPr/>
            <p:nvPr/>
          </p:nvSpPr>
          <p:spPr>
            <a:xfrm>
              <a:off x="7946148" y="3796961"/>
              <a:ext cx="32511" cy="419682"/>
            </a:xfrm>
            <a:custGeom>
              <a:avLst/>
              <a:gdLst/>
              <a:ahLst/>
              <a:cxnLst/>
              <a:rect l="l" t="t" r="r" b="b"/>
              <a:pathLst>
                <a:path w="11" h="140" extrusionOk="0">
                  <a:moveTo>
                    <a:pt x="9" y="140"/>
                  </a:moveTo>
                  <a:cubicBezTo>
                    <a:pt x="3" y="27"/>
                    <a:pt x="3" y="27"/>
                    <a:pt x="3" y="27"/>
                  </a:cubicBezTo>
                  <a:cubicBezTo>
                    <a:pt x="3" y="21"/>
                    <a:pt x="3" y="16"/>
                    <a:pt x="2" y="10"/>
                  </a:cubicBezTo>
                  <a:cubicBezTo>
                    <a:pt x="1" y="10"/>
                    <a:pt x="1" y="9"/>
                    <a:pt x="1" y="8"/>
                  </a:cubicBezTo>
                  <a:cubicBezTo>
                    <a:pt x="0" y="6"/>
                    <a:pt x="0" y="3"/>
                    <a:pt x="0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3"/>
                    <a:pt x="2" y="5"/>
                    <a:pt x="3" y="8"/>
                  </a:cubicBezTo>
                  <a:cubicBezTo>
                    <a:pt x="3" y="9"/>
                    <a:pt x="3" y="9"/>
                    <a:pt x="3" y="10"/>
                  </a:cubicBezTo>
                  <a:cubicBezTo>
                    <a:pt x="5" y="15"/>
                    <a:pt x="5" y="21"/>
                    <a:pt x="5" y="27"/>
                  </a:cubicBezTo>
                  <a:cubicBezTo>
                    <a:pt x="11" y="140"/>
                    <a:pt x="11" y="140"/>
                    <a:pt x="11" y="140"/>
                  </a:cubicBezTo>
                  <a:lnTo>
                    <a:pt x="9" y="1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28"/>
            <p:cNvSpPr/>
            <p:nvPr/>
          </p:nvSpPr>
          <p:spPr>
            <a:xfrm>
              <a:off x="8006736" y="3796961"/>
              <a:ext cx="11822" cy="425593"/>
            </a:xfrm>
            <a:custGeom>
              <a:avLst/>
              <a:gdLst/>
              <a:ahLst/>
              <a:cxnLst/>
              <a:rect l="l" t="t" r="r" b="b"/>
              <a:pathLst>
                <a:path w="4" h="142" extrusionOk="0">
                  <a:moveTo>
                    <a:pt x="2" y="142"/>
                  </a:moveTo>
                  <a:cubicBezTo>
                    <a:pt x="0" y="119"/>
                    <a:pt x="1" y="94"/>
                    <a:pt x="1" y="71"/>
                  </a:cubicBezTo>
                  <a:cubicBezTo>
                    <a:pt x="2" y="48"/>
                    <a:pt x="2" y="24"/>
                    <a:pt x="0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24"/>
                    <a:pt x="4" y="48"/>
                    <a:pt x="3" y="71"/>
                  </a:cubicBezTo>
                  <a:cubicBezTo>
                    <a:pt x="3" y="94"/>
                    <a:pt x="2" y="118"/>
                    <a:pt x="4" y="142"/>
                  </a:cubicBezTo>
                  <a:lnTo>
                    <a:pt x="2" y="1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9C6FDA79-387D-2823-0C9E-F4540BB0F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324" y="221663"/>
            <a:ext cx="1689905" cy="1571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push dir="u"/>
      </p:transition>
    </mc:Choice>
    <mc:Fallback>
      <p:transition spd="med">
        <p:push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113514-1D4E-4EC7-4B4D-372F19C1D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041" y="0"/>
            <a:ext cx="727391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983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push dir="u"/>
      </p:transition>
    </mc:Choice>
    <mc:Fallback>
      <p:transition spd="med">
        <p:push dir="u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A4D7D3-97EC-625C-E803-0499CFF3A583}"/>
              </a:ext>
            </a:extLst>
          </p:cNvPr>
          <p:cNvSpPr txBox="1"/>
          <p:nvPr/>
        </p:nvSpPr>
        <p:spPr>
          <a:xfrm>
            <a:off x="1192869" y="1879252"/>
            <a:ext cx="67582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chemeClr val="accent1"/>
                </a:solidFill>
                <a:latin typeface="Trebuchet MS" panose="020B0603020202020204" pitchFamily="34" charset="0"/>
              </a:rPr>
              <a:t>Thank you for your attention! </a:t>
            </a:r>
          </a:p>
          <a:p>
            <a:pPr algn="ctr"/>
            <a:r>
              <a:rPr lang="en-US" sz="2800">
                <a:solidFill>
                  <a:schemeClr val="accent1"/>
                </a:solidFill>
                <a:latin typeface="Trebuchet MS" panose="020B0603020202020204" pitchFamily="34" charset="0"/>
              </a:rPr>
              <a:t>We are hopeful you would buy something from our site one day :)</a:t>
            </a:r>
            <a:endParaRPr lang="bg-BG" sz="2800">
              <a:solidFill>
                <a:schemeClr val="accent1"/>
              </a:solidFill>
              <a:latin typeface="Trebuchet MS" panose="020B0603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917A3F-3E11-608A-4CAD-6305E1462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868874">
            <a:off x="198624" y="189028"/>
            <a:ext cx="1988489" cy="184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957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push dir="u"/>
      </p:transition>
    </mc:Choice>
    <mc:Fallback>
      <p:transition spd="med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FBB74-1F13-3A10-DCDD-81FE60579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0400" y="437825"/>
            <a:ext cx="6523200" cy="572700"/>
          </a:xfrm>
        </p:spPr>
        <p:txBody>
          <a:bodyPr/>
          <a:lstStyle/>
          <a:p>
            <a:r>
              <a:rPr lang="en-US" sz="3600" i="0">
                <a:solidFill>
                  <a:schemeClr val="tx2"/>
                </a:solidFill>
                <a:effectLst/>
                <a:latin typeface="Trebuchet MS" panose="020B0603020202020204" pitchFamily="34" charset="0"/>
              </a:rPr>
              <a:t>What have we created? Why?</a:t>
            </a:r>
            <a:br>
              <a:rPr lang="en-US" sz="3600" i="0">
                <a:solidFill>
                  <a:schemeClr val="tx2"/>
                </a:solidFill>
                <a:effectLst/>
                <a:latin typeface="Trebuchet MS" panose="020B0603020202020204" pitchFamily="34" charset="0"/>
              </a:rPr>
            </a:br>
            <a:endParaRPr lang="bg-BG" sz="3200">
              <a:latin typeface="Trebuchet MS" panose="020B06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A599AE-7F16-67A8-6453-9C7C2A3B78E9}"/>
              </a:ext>
            </a:extLst>
          </p:cNvPr>
          <p:cNvSpPr txBox="1"/>
          <p:nvPr/>
        </p:nvSpPr>
        <p:spPr>
          <a:xfrm>
            <a:off x="324000" y="1288800"/>
            <a:ext cx="628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  <a:latin typeface="Trebuchet MS" panose="020B0603020202020204" pitchFamily="34" charset="0"/>
              </a:rPr>
              <a:t>We have all shopped online. And let’s face it, it is not always the best experience. So, we decided to fix that.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>
              <a:solidFill>
                <a:schemeClr val="tx2"/>
              </a:solidFill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  <a:latin typeface="Trebuchet MS" panose="020B0603020202020204" pitchFamily="34" charset="0"/>
              </a:rPr>
              <a:t>When we set out to start this project, we tried to create an online clothes store which aims to be consumer-first, easy-to-use, offers unique products and makes the experience of shopping online easier than ever.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DE8D3F-1C62-A988-59B4-176098F77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25623">
            <a:off x="6686595" y="1217752"/>
            <a:ext cx="2169885" cy="20180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D9C072-C033-1ED5-126F-FA1B9392027C}"/>
              </a:ext>
            </a:extLst>
          </p:cNvPr>
          <p:cNvSpPr txBox="1"/>
          <p:nvPr/>
        </p:nvSpPr>
        <p:spPr>
          <a:xfrm>
            <a:off x="1670400" y="3474899"/>
            <a:ext cx="7063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  <a:latin typeface="Trebuchet MS" panose="020B0603020202020204" pitchFamily="34" charset="0"/>
              </a:rPr>
              <a:t>This required a lot of technical expertise, as well as a good business model, which ultimately serves as the foundation of our venture.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  <a:latin typeface="Trebuchet MS" panose="020B0603020202020204" pitchFamily="34" charset="0"/>
              </a:rPr>
              <a:t>In the next few slides we will try to present all that we have created, so get ready :)</a:t>
            </a:r>
            <a:endParaRPr lang="en-US" sz="1800" b="0" i="0">
              <a:solidFill>
                <a:schemeClr val="tx2"/>
              </a:solidFill>
              <a:effectLst/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>
              <a:solidFill>
                <a:schemeClr val="tx2"/>
              </a:solidFill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sz="1800"/>
          </a:p>
        </p:txBody>
      </p:sp>
    </p:spTree>
    <p:extLst>
      <p:ext uri="{BB962C8B-B14F-4D97-AF65-F5344CB8AC3E}">
        <p14:creationId xmlns:p14="http://schemas.microsoft.com/office/powerpoint/2010/main" val="1047474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push dir="u"/>
      </p:transition>
    </mc:Choice>
    <mc:Fallback>
      <p:transition spd="med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B3568-C5AA-A5AC-4FC5-0C2A1E113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2400" y="2056650"/>
            <a:ext cx="5299200" cy="572700"/>
          </a:xfrm>
        </p:spPr>
        <p:txBody>
          <a:bodyPr/>
          <a:lstStyle/>
          <a:p>
            <a:r>
              <a:rPr lang="en-US" sz="3600">
                <a:latin typeface="Trebuchet MS" panose="020B0603020202020204" pitchFamily="34" charset="0"/>
              </a:rPr>
              <a:t>First up: Technicalities</a:t>
            </a:r>
            <a:endParaRPr lang="bg-BG" sz="3600">
              <a:latin typeface="Trebuchet MS" panose="020B0603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35624E-07E8-2F75-F10C-DE7EAE84A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822849">
            <a:off x="673112" y="3583312"/>
            <a:ext cx="1300494" cy="13004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F169CD-9724-8720-9687-A4AA7A210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73079">
            <a:off x="7060745" y="277753"/>
            <a:ext cx="1490054" cy="14929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56FBFC-9B78-B2A0-F6F8-421538F833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8825">
            <a:off x="5275859" y="2949913"/>
            <a:ext cx="1541195" cy="154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44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push dir="u"/>
      </p:transition>
    </mc:Choice>
    <mc:Fallback>
      <p:transition spd="med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80B51-67A3-1B36-CAB1-1AC0D7BFB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525" y="266928"/>
            <a:ext cx="5260950" cy="572700"/>
          </a:xfrm>
        </p:spPr>
        <p:txBody>
          <a:bodyPr/>
          <a:lstStyle/>
          <a:p>
            <a:r>
              <a:rPr lang="de-DE" sz="3600" i="0">
                <a:solidFill>
                  <a:schemeClr val="tx2"/>
                </a:solidFill>
                <a:effectLst/>
                <a:latin typeface="Trebuchet MS" panose="020B0603020202020204" pitchFamily="34" charset="0"/>
              </a:rPr>
              <a:t>Website Functionalities</a:t>
            </a:r>
            <a:endParaRPr lang="bg-BG" sz="3600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FCF3D2-D2B5-3245-4822-A3A48E9B9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0400" y="1270422"/>
            <a:ext cx="8143200" cy="3312600"/>
          </a:xfrm>
        </p:spPr>
        <p:txBody>
          <a:bodyPr/>
          <a:lstStyle/>
          <a:p>
            <a:pPr marL="152400" indent="0">
              <a:buNone/>
            </a:pPr>
            <a:r>
              <a:rPr lang="en-US" sz="1800">
                <a:solidFill>
                  <a:schemeClr val="tx2"/>
                </a:solidFill>
                <a:latin typeface="Trebuchet MS" panose="020B0603020202020204" pitchFamily="34" charset="0"/>
              </a:rPr>
              <a:t>Our site has all the main functionalities of an online shop:</a:t>
            </a:r>
          </a:p>
          <a:p>
            <a:endParaRPr lang="en-US" sz="1800">
              <a:solidFill>
                <a:schemeClr val="tx2"/>
              </a:solidFill>
              <a:latin typeface="Trebuchet MS" panose="020B0603020202020204" pitchFamily="34" charset="0"/>
            </a:endParaRPr>
          </a:p>
          <a:p>
            <a:r>
              <a:rPr lang="en-US" sz="1800" b="0" i="0">
                <a:solidFill>
                  <a:schemeClr val="tx2"/>
                </a:solidFill>
                <a:effectLst/>
                <a:latin typeface="Trebuchet MS" panose="020B0603020202020204" pitchFamily="34" charset="0"/>
              </a:rPr>
              <a:t>User account management: Registration, login, account updates </a:t>
            </a:r>
          </a:p>
          <a:p>
            <a:r>
              <a:rPr lang="en-US" sz="1800">
                <a:solidFill>
                  <a:schemeClr val="tx2"/>
                </a:solidFill>
                <a:latin typeface="Trebuchet MS" panose="020B0603020202020204" pitchFamily="34" charset="0"/>
              </a:rPr>
              <a:t>Admin panel: CRUD products, CRUD discounts, CRUD orders </a:t>
            </a:r>
            <a:endParaRPr lang="en-US" sz="1800" b="0" i="0">
              <a:solidFill>
                <a:schemeClr val="tx2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sz="1800" b="0" i="0">
                <a:solidFill>
                  <a:schemeClr val="tx2"/>
                </a:solidFill>
                <a:effectLst/>
                <a:latin typeface="Trebuchet MS" panose="020B0603020202020204" pitchFamily="34" charset="0"/>
              </a:rPr>
              <a:t>Product browsing and filtering by categories</a:t>
            </a:r>
          </a:p>
          <a:p>
            <a:r>
              <a:rPr lang="en-US" sz="1800" b="0" i="0">
                <a:solidFill>
                  <a:schemeClr val="tx2"/>
                </a:solidFill>
                <a:effectLst/>
                <a:latin typeface="Trebuchet MS" panose="020B0603020202020204" pitchFamily="34" charset="0"/>
              </a:rPr>
              <a:t>Shopping cart and checkout process</a:t>
            </a:r>
          </a:p>
          <a:p>
            <a:r>
              <a:rPr lang="en-US" sz="1800">
                <a:solidFill>
                  <a:schemeClr val="tx2"/>
                </a:solidFill>
                <a:latin typeface="Trebuchet MS" panose="020B0603020202020204" pitchFamily="34" charset="0"/>
              </a:rPr>
              <a:t>Shop Income Summary</a:t>
            </a:r>
            <a:endParaRPr lang="en-US" sz="1800" b="0" i="0">
              <a:solidFill>
                <a:schemeClr val="tx2"/>
              </a:solidFill>
              <a:effectLst/>
              <a:latin typeface="Trebuchet MS" panose="020B0603020202020204" pitchFamily="34" charset="0"/>
            </a:endParaRPr>
          </a:p>
          <a:p>
            <a:endParaRPr lang="en-US" sz="1800" b="0" i="0">
              <a:solidFill>
                <a:schemeClr val="tx2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sz="1800" b="0" i="0">
                <a:solidFill>
                  <a:schemeClr val="tx2"/>
                </a:solidFill>
                <a:effectLst/>
                <a:latin typeface="Trebuchet MS" panose="020B0603020202020204" pitchFamily="34" charset="0"/>
              </a:rPr>
              <a:t>All data is stored in a datab</a:t>
            </a:r>
            <a:r>
              <a:rPr lang="en-US" sz="1800">
                <a:solidFill>
                  <a:schemeClr val="tx2"/>
                </a:solidFill>
                <a:latin typeface="Trebuchet MS" panose="020B0603020202020204" pitchFamily="34" charset="0"/>
              </a:rPr>
              <a:t>ase</a:t>
            </a:r>
            <a:endParaRPr lang="en-US" sz="1800" b="0" i="0">
              <a:solidFill>
                <a:schemeClr val="tx2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sz="1800">
                <a:solidFill>
                  <a:schemeClr val="tx2"/>
                </a:solidFill>
                <a:latin typeface="Trebuchet MS" panose="020B0603020202020204" pitchFamily="34" charset="0"/>
              </a:rPr>
              <a:t>Exception Handling</a:t>
            </a:r>
            <a:endParaRPr lang="en-US" sz="1800" b="0" i="0">
              <a:solidFill>
                <a:schemeClr val="tx2"/>
              </a:solidFill>
              <a:effectLst/>
              <a:latin typeface="Trebuchet MS" panose="020B0603020202020204" pitchFamily="34" charset="0"/>
            </a:endParaRPr>
          </a:p>
          <a:p>
            <a:r>
              <a:rPr lang="en-US" sz="1800">
                <a:solidFill>
                  <a:schemeClr val="tx2"/>
                </a:solidFill>
                <a:latin typeface="Trebuchet MS" panose="020B0603020202020204" pitchFamily="34" charset="0"/>
              </a:rPr>
              <a:t>Full GUI experience through the browser, no knowledge of CLI required, thus making the site available to a wider audience</a:t>
            </a:r>
            <a:endParaRPr lang="en-US" sz="1800" b="0" i="0">
              <a:solidFill>
                <a:schemeClr val="tx2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108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push dir="u"/>
      </p:transition>
    </mc:Choice>
    <mc:Fallback>
      <p:transition spd="med"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E1FBE-1D51-F66F-35D8-4981484B6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65864"/>
            <a:ext cx="7704000" cy="572700"/>
          </a:xfrm>
        </p:spPr>
        <p:txBody>
          <a:bodyPr/>
          <a:lstStyle/>
          <a:p>
            <a:pPr algn="ctr"/>
            <a:r>
              <a:rPr lang="en-US" sz="3600">
                <a:latin typeface="Trebuchet MS" panose="020B0603020202020204" pitchFamily="34" charset="0"/>
              </a:rPr>
              <a:t>Architecture</a:t>
            </a:r>
            <a:endParaRPr lang="bg-BG" sz="3600">
              <a:latin typeface="Trebuchet MS" panose="020B06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11F526-C465-C28B-53C1-30C1F6E1D32F}"/>
              </a:ext>
            </a:extLst>
          </p:cNvPr>
          <p:cNvSpPr txBox="1"/>
          <p:nvPr/>
        </p:nvSpPr>
        <p:spPr>
          <a:xfrm>
            <a:off x="417600" y="2012164"/>
            <a:ext cx="830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rebuchet MS" panose="020B0603020202020204" pitchFamily="34" charset="0"/>
              </a:rPr>
              <a:t>The project’s architecture is explained thoroughly in the technical documentation, explaining the purpose of each part of the system and its connection with the others.</a:t>
            </a:r>
          </a:p>
          <a:p>
            <a:endParaRPr lang="en-US" sz="1800">
              <a:solidFill>
                <a:schemeClr val="tx2"/>
              </a:solidFill>
              <a:latin typeface="Trebuchet MS" panose="020B0603020202020204" pitchFamily="34" charset="0"/>
            </a:endParaRPr>
          </a:p>
          <a:p>
            <a:r>
              <a:rPr lang="en-US" sz="1800">
                <a:solidFill>
                  <a:schemeClr val="tx2"/>
                </a:solidFill>
                <a:latin typeface="Trebuchet MS" panose="020B0603020202020204" pitchFamily="34" charset="0"/>
              </a:rPr>
              <a:t>My colleagues will now walk you through all the elements of the architecture.</a:t>
            </a:r>
            <a:endParaRPr lang="bg-BG" sz="1800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545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push dir="u"/>
      </p:transition>
    </mc:Choice>
    <mc:Fallback>
      <p:transition spd="med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61433-D566-F4BC-6ACC-5B6A7F745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3839F9-5D5E-13F7-D65D-78EEB001B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46" y="0"/>
            <a:ext cx="802070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067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push dir="u"/>
      </p:transition>
    </mc:Choice>
    <mc:Fallback>
      <p:transition spd="med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AEAC6-5722-FB8F-AD3A-9DAE626E1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16225"/>
            <a:ext cx="7704000" cy="572700"/>
          </a:xfrm>
        </p:spPr>
        <p:txBody>
          <a:bodyPr/>
          <a:lstStyle/>
          <a:p>
            <a:pPr algn="ctr"/>
            <a:r>
              <a:rPr lang="en-US" sz="3600">
                <a:latin typeface="Trebuchet MS" panose="020B0603020202020204" pitchFamily="34" charset="0"/>
              </a:rPr>
              <a:t>Implementation</a:t>
            </a:r>
            <a:endParaRPr lang="bg-BG" sz="3600">
              <a:latin typeface="Trebuchet MS" panose="020B06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8039E5-6697-9FE9-8EAD-228566C42357}"/>
              </a:ext>
            </a:extLst>
          </p:cNvPr>
          <p:cNvSpPr txBox="1"/>
          <p:nvPr/>
        </p:nvSpPr>
        <p:spPr>
          <a:xfrm>
            <a:off x="720000" y="1236599"/>
            <a:ext cx="770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Trebuchet MS" panose="020B0603020202020204" pitchFamily="34" charset="0"/>
              </a:rPr>
              <a:t>Main technologies used: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  <a:latin typeface="Trebuchet MS" panose="020B0603020202020204" pitchFamily="34" charset="0"/>
              </a:rPr>
              <a:t>Spring Boot – the framework we used in order to accelerate development as opposed to using Core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  <a:latin typeface="Trebuchet MS" panose="020B0603020202020204" pitchFamily="34" charset="0"/>
              </a:rPr>
              <a:t>Java (obviously) – the backbone to our backend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  <a:latin typeface="Trebuchet MS" panose="020B0603020202020204" pitchFamily="34" charset="0"/>
              </a:rPr>
              <a:t>Thymeleaf - template engine for the frontend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  <a:latin typeface="Trebuchet MS" panose="020B0603020202020204" pitchFamily="34" charset="0"/>
              </a:rPr>
              <a:t>Gradle – our build automation tool of choice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  <a:latin typeface="Trebuchet MS" panose="020B0603020202020204" pitchFamily="34" charset="0"/>
              </a:rPr>
              <a:t>HTML template - CozaStore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  <a:latin typeface="Trebuchet MS" panose="020B0603020202020204" pitchFamily="34" charset="0"/>
              </a:rPr>
              <a:t>Bootstrap – the front-end framework which was bundled with the template we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  <a:latin typeface="Trebuchet MS" panose="020B0603020202020204" pitchFamily="34" charset="0"/>
              </a:rPr>
              <a:t>HTML, CSS, JS – the template provided us with the foundational components. However, to tailor the solution to our specific needs, we customized and supplemented these ourselves</a:t>
            </a:r>
            <a:endParaRPr lang="bg-BG" sz="1800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511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push dir="u"/>
      </p:transition>
    </mc:Choice>
    <mc:Fallback>
      <p:transition spd="med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B3568-C5AA-A5AC-4FC5-0C2A1E113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2400" y="2056650"/>
            <a:ext cx="5299200" cy="572700"/>
          </a:xfrm>
        </p:spPr>
        <p:txBody>
          <a:bodyPr/>
          <a:lstStyle/>
          <a:p>
            <a:r>
              <a:rPr lang="en-US" sz="3600">
                <a:latin typeface="Trebuchet MS" panose="020B0603020202020204" pitchFamily="34" charset="0"/>
              </a:rPr>
              <a:t>Next up: Business Time</a:t>
            </a:r>
            <a:endParaRPr lang="bg-BG" sz="3600">
              <a:latin typeface="Trebuchet MS" panose="020B0603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EAB314-55D5-4F26-008D-A0939EFC2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94008">
            <a:off x="6845400" y="3133050"/>
            <a:ext cx="1824000" cy="1824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7B34C4-44B0-2350-9917-F1E20C427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981114">
            <a:off x="788249" y="130827"/>
            <a:ext cx="1585350" cy="15853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054600-5850-8058-163F-F6B775ADB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00" y="3169926"/>
            <a:ext cx="1639475" cy="189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203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push dir="u"/>
      </p:transition>
    </mc:Choice>
    <mc:Fallback>
      <p:transition spd="med"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CD540-288B-BEB5-E8CA-C00C01543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5600" y="1311450"/>
            <a:ext cx="5212800" cy="2520600"/>
          </a:xfrm>
        </p:spPr>
        <p:txBody>
          <a:bodyPr/>
          <a:lstStyle/>
          <a:p>
            <a:pPr marL="152400" indent="0">
              <a:buNone/>
            </a:pPr>
            <a:r>
              <a:rPr lang="en-US" sz="2000">
                <a:solidFill>
                  <a:schemeClr val="tx2"/>
                </a:solidFill>
                <a:latin typeface="Trebuchet MS" panose="020B0603020202020204" pitchFamily="34" charset="0"/>
              </a:rPr>
              <a:t>What’s a technically excellent website good for if we have no business idea to make the whole project worthwhile? – </a:t>
            </a:r>
          </a:p>
          <a:p>
            <a:pPr marL="152400" indent="0">
              <a:buNone/>
            </a:pPr>
            <a:endParaRPr lang="en-US" sz="2000">
              <a:solidFill>
                <a:schemeClr val="tx2"/>
              </a:solidFill>
              <a:latin typeface="Trebuchet MS" panose="020B0603020202020204" pitchFamily="34" charset="0"/>
            </a:endParaRPr>
          </a:p>
          <a:p>
            <a:pPr marL="152400" indent="0">
              <a:buNone/>
            </a:pPr>
            <a:r>
              <a:rPr lang="en-US" sz="2000">
                <a:solidFill>
                  <a:schemeClr val="tx2"/>
                </a:solidFill>
                <a:latin typeface="Trebuchet MS" panose="020B0603020202020204" pitchFamily="34" charset="0"/>
              </a:rPr>
              <a:t>We present to you our Business Model,, </a:t>
            </a:r>
            <a:r>
              <a:rPr lang="en-US" sz="2000" i="1">
                <a:solidFill>
                  <a:schemeClr val="tx2"/>
                </a:solidFill>
                <a:latin typeface="Trebuchet MS" panose="020B0603020202020204" pitchFamily="34" charset="0"/>
              </a:rPr>
              <a:t>carefully crafted and iterated to perfection </a:t>
            </a:r>
            <a:r>
              <a:rPr lang="en-US" sz="2000">
                <a:solidFill>
                  <a:schemeClr val="tx2"/>
                </a:solidFill>
                <a:latin typeface="Trebuchet MS" panose="020B0603020202020204" pitchFamily="34" charset="0"/>
              </a:rPr>
              <a:t>to maximize profits, while being focused on the consumer and their experience:</a:t>
            </a:r>
            <a:endParaRPr lang="bg-BG" sz="2000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EEFBEC-91C8-B357-0587-AEABDFEA3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2250" y="3081600"/>
            <a:ext cx="1957350" cy="1957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36DF78-BF36-6449-1926-2F3837E96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00" y="104550"/>
            <a:ext cx="1997100" cy="19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218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push dir="u"/>
      </p:transition>
    </mc:Choice>
    <mc:Fallback>
      <p:transition spd="med">
        <p:push dir="u"/>
      </p:transition>
    </mc:Fallback>
  </mc:AlternateContent>
</p:sld>
</file>

<file path=ppt/theme/theme1.xml><?xml version="1.0" encoding="utf-8"?>
<a:theme xmlns:a="http://schemas.openxmlformats.org/drawingml/2006/main" name="Elegant Clothing Line Social Media Strategy by Slidesgo">
  <a:themeElements>
    <a:clrScheme name="Simple Light">
      <a:dk1>
        <a:srgbClr val="53351B"/>
      </a:dk1>
      <a:lt1>
        <a:srgbClr val="F0E3DA"/>
      </a:lt1>
      <a:dk2>
        <a:srgbClr val="574F49"/>
      </a:dk2>
      <a:lt2>
        <a:srgbClr val="512D15"/>
      </a:lt2>
      <a:accent1>
        <a:srgbClr val="732D1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74F4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427</Words>
  <Application>Microsoft Office PowerPoint</Application>
  <PresentationFormat>On-screen Show (16:9)</PresentationFormat>
  <Paragraphs>40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Cambay</vt:lpstr>
      <vt:lpstr>Manrope</vt:lpstr>
      <vt:lpstr>Nunito Light</vt:lpstr>
      <vt:lpstr>Trebuchet MS</vt:lpstr>
      <vt:lpstr>Elegant Clothing Line Social Media Strategy by Slidesgo</vt:lpstr>
      <vt:lpstr>Wardrobe Online Shop</vt:lpstr>
      <vt:lpstr>What have we created? Why? </vt:lpstr>
      <vt:lpstr>First up: Technicalities</vt:lpstr>
      <vt:lpstr>Website Functionalities</vt:lpstr>
      <vt:lpstr>Architecture</vt:lpstr>
      <vt:lpstr>PowerPoint Presentation</vt:lpstr>
      <vt:lpstr>Implementation</vt:lpstr>
      <vt:lpstr>Next up: Business Time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Wardrobe Online Shop</dc:title>
  <cp:lastModifiedBy>Kevin</cp:lastModifiedBy>
  <cp:revision>3</cp:revision>
  <dcterms:modified xsi:type="dcterms:W3CDTF">2024-04-23T11:38:16Z</dcterms:modified>
</cp:coreProperties>
</file>