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72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1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ergana.ivanova20@elsruse.eu" TargetMode="External"/><Relationship Id="rId2" Type="http://schemas.openxmlformats.org/officeDocument/2006/relationships/hyperlink" Target="mailto:martin.ivanov20@elsruse.e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F68D-68F2-9D06-5558-82872BB52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 b="1" dirty="0"/>
              <a:t>The Guardian’s Harmony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6E5EB-951F-4A6F-7788-DA6DCD82A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Изработил: Мартин Иванов и Гергана Иванова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46DC-B9AA-6A9D-588F-168DAFBA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инструменти 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A36F-BF6D-AA91-8694-5E051D86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ChatGPT</a:t>
            </a:r>
            <a:endParaRPr lang="en-GB" dirty="0"/>
          </a:p>
          <a:p>
            <a:r>
              <a:rPr lang="en-US" dirty="0" err="1"/>
              <a:t>Pixlr</a:t>
            </a:r>
            <a:r>
              <a:rPr lang="en-US" dirty="0"/>
              <a:t> image generator</a:t>
            </a:r>
          </a:p>
          <a:p>
            <a:r>
              <a:rPr lang="en-US" dirty="0"/>
              <a:t>Firefly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19984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D909-2C9A-4F5A-34AC-92CD15C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49" y="634767"/>
            <a:ext cx="8596668" cy="1320800"/>
          </a:xfrm>
        </p:spPr>
        <p:txBody>
          <a:bodyPr/>
          <a:lstStyle/>
          <a:p>
            <a:r>
              <a:rPr lang="bg-BG" dirty="0"/>
              <a:t>Някои от подканите (</a:t>
            </a:r>
            <a:r>
              <a:rPr lang="en-GB" dirty="0"/>
              <a:t>prompts) </a:t>
            </a:r>
            <a:r>
              <a:rPr lang="bg-BG" dirty="0"/>
              <a:t>към 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D1E7-C063-DA6E-F7ED-37B3CF5C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realistic image of the shadow rift, the rift sensing its end</a:t>
            </a:r>
          </a:p>
          <a:p>
            <a:r>
              <a:rPr lang="en-US" dirty="0"/>
              <a:t>Create a realistic image of the Crystal Caverns of </a:t>
            </a:r>
            <a:r>
              <a:rPr lang="en-US" dirty="0" err="1"/>
              <a:t>Mirath</a:t>
            </a:r>
            <a:r>
              <a:rPr lang="en-US" dirty="0"/>
              <a:t>, where time and space wove together</a:t>
            </a:r>
          </a:p>
          <a:p>
            <a:r>
              <a:rPr lang="en-US" dirty="0"/>
              <a:t>Can you write a fantasy story</a:t>
            </a:r>
          </a:p>
          <a:p>
            <a:r>
              <a:rPr lang="en-US" dirty="0"/>
              <a:t>It must be 1500 characters long</a:t>
            </a:r>
          </a:p>
          <a:p>
            <a:r>
              <a:rPr lang="en-US" dirty="0"/>
              <a:t>It was such an exciting story that I want a second part long 1500 characters too!</a:t>
            </a:r>
          </a:p>
        </p:txBody>
      </p:sp>
    </p:spTree>
    <p:extLst>
      <p:ext uri="{BB962C8B-B14F-4D97-AF65-F5344CB8AC3E}">
        <p14:creationId xmlns:p14="http://schemas.microsoft.com/office/powerpoint/2010/main" val="289730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694D-FFC6-08F8-0493-C043B819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Интересни моменти от работата с 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13E4-7CF4-C943-BDA1-86FF7E8A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 му казах да добави параграфи, </a:t>
            </a:r>
            <a:r>
              <a:rPr lang="en-US" dirty="0" err="1"/>
              <a:t>ChatGPT</a:t>
            </a:r>
            <a:r>
              <a:rPr lang="bg-BG" dirty="0"/>
              <a:t> ми смени фона няколко пъти.</a:t>
            </a:r>
          </a:p>
          <a:p>
            <a:r>
              <a:rPr lang="bg-BG" dirty="0"/>
              <a:t>Исках </a:t>
            </a:r>
            <a:r>
              <a:rPr lang="en-US" dirty="0" err="1"/>
              <a:t>ChatGPT</a:t>
            </a:r>
            <a:r>
              <a:rPr lang="bg-BG" dirty="0"/>
              <a:t> да напише 1500 думи история, а то ми даде насоки как да си я напиша сама.</a:t>
            </a:r>
          </a:p>
          <a:p>
            <a:r>
              <a:rPr lang="bg-BG" dirty="0"/>
              <a:t>При генерирането на изображенията един и същи герой го правеше с различен цвят коса.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6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8EE1-FDBB-301D-F580-45E41206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50C0-3D54-201F-1445-74512829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i="1" dirty="0"/>
              <a:t>Показвате сайта с генерираната си творба</a:t>
            </a:r>
          </a:p>
        </p:txBody>
      </p:sp>
    </p:spTree>
    <p:extLst>
      <p:ext uri="{BB962C8B-B14F-4D97-AF65-F5344CB8AC3E}">
        <p14:creationId xmlns:p14="http://schemas.microsoft.com/office/powerpoint/2010/main" val="321455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E0CB-9434-63BD-EB66-17FE021E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от изображенията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E67D-A363-47FD-9D5A-7E02CA96B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7" b="27293"/>
          <a:stretch/>
        </p:blipFill>
        <p:spPr>
          <a:xfrm>
            <a:off x="7190868" y="1535185"/>
            <a:ext cx="2127562" cy="212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294AE-6D03-4446-9236-951C56117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2" b="27372"/>
          <a:stretch/>
        </p:blipFill>
        <p:spPr>
          <a:xfrm>
            <a:off x="4840795" y="1535186"/>
            <a:ext cx="2116475" cy="2123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48776-FFA3-4C74-BE9B-9A76235FA4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6" b="27907"/>
          <a:stretch/>
        </p:blipFill>
        <p:spPr>
          <a:xfrm>
            <a:off x="1173259" y="1535186"/>
            <a:ext cx="2105923" cy="20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B51E-BF1C-3795-D168-79572206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4" y="3429000"/>
            <a:ext cx="8596668" cy="1320800"/>
          </a:xfrm>
        </p:spPr>
        <p:txBody>
          <a:bodyPr/>
          <a:lstStyle/>
          <a:p>
            <a:r>
              <a:rPr lang="bg-BG" dirty="0"/>
              <a:t>Благодаря Ви за вниманието!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61D29-ABD2-C199-122B-A9D81DB24200}"/>
              </a:ext>
            </a:extLst>
          </p:cNvPr>
          <p:cNvSpPr txBox="1"/>
          <p:nvPr/>
        </p:nvSpPr>
        <p:spPr>
          <a:xfrm>
            <a:off x="5686868" y="4380468"/>
            <a:ext cx="391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E-mail: </a:t>
            </a:r>
            <a:r>
              <a:rPr lang="en-GB" dirty="0">
                <a:hlinkClick r:id="rId2"/>
              </a:rPr>
              <a:t>martin.ivanov20@elsruse.eu</a:t>
            </a:r>
            <a:endParaRPr lang="en-GB" dirty="0"/>
          </a:p>
          <a:p>
            <a:r>
              <a:rPr lang="en-GB" dirty="0">
                <a:hlinkClick r:id="rId3"/>
              </a:rPr>
              <a:t>gergana.ivanova20@elsruse.eu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176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The Guardian’s Harmony </vt:lpstr>
      <vt:lpstr>Използвани инструменти и технологии</vt:lpstr>
      <vt:lpstr>Някои от подканите (prompts) към ИИ</vt:lpstr>
      <vt:lpstr>Интересни моменти от работата с ИИ</vt:lpstr>
      <vt:lpstr>Демонстрация</vt:lpstr>
      <vt:lpstr>Някои от изображенията</vt:lpstr>
      <vt:lpstr>Благодаря Ви за вниманието!</vt:lpstr>
    </vt:vector>
  </TitlesOfParts>
  <Company>University of Ruse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Заглавие на проекта</dc:title>
  <dc:creator>Васил Козов</dc:creator>
  <cp:lastModifiedBy>User8</cp:lastModifiedBy>
  <cp:revision>7</cp:revision>
  <dcterms:created xsi:type="dcterms:W3CDTF">2024-02-16T08:54:00Z</dcterms:created>
  <dcterms:modified xsi:type="dcterms:W3CDTF">2024-03-15T08:56:57Z</dcterms:modified>
</cp:coreProperties>
</file>